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84" r:id="rId5"/>
    <p:sldId id="257" r:id="rId6"/>
    <p:sldId id="258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2DC1589-AAF2-43A6-BC4C-9F281DEB3FA5}">
          <p14:sldIdLst>
            <p14:sldId id="284"/>
            <p14:sldId id="257"/>
          </p14:sldIdLst>
        </p14:section>
        <p14:section name="Introduction" id="{AC9F0C64-38E2-4C1C-BB2C-38E0ECB8259A}">
          <p14:sldIdLst>
            <p14:sldId id="258"/>
            <p14:sldId id="285"/>
            <p14:sldId id="286"/>
            <p14:sldId id="287"/>
          </p14:sldIdLst>
        </p14:section>
        <p14:section name="Diagram" id="{B75583C2-4E18-43A8-A4C9-2E8044DFF105}">
          <p14:sldIdLst>
            <p14:sldId id="288"/>
            <p14:sldId id="289"/>
            <p14:sldId id="290"/>
            <p14:sldId id="291"/>
          </p14:sldIdLst>
        </p14:section>
        <p14:section name="Scenario" id="{0C4459A9-316C-46F7-86FC-367BE2ADA81D}">
          <p14:sldIdLst>
            <p14:sldId id="292"/>
            <p14:sldId id="293"/>
            <p14:sldId id="29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4B90"/>
    <a:srgbClr val="AE0C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FEA103-0775-42B9-88A1-25E1C5490958}" v="4" dt="2025-04-18T03:50:11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h Lê Nhựt" userId="ce335bfc-4504-48d9-8a0b-1b27029ec2fa" providerId="ADAL" clId="{9FFEA103-0775-42B9-88A1-25E1C5490958}"/>
    <pc:docChg chg="custSel modMainMaster">
      <pc:chgData name="Anh Lê Nhựt" userId="ce335bfc-4504-48d9-8a0b-1b27029ec2fa" providerId="ADAL" clId="{9FFEA103-0775-42B9-88A1-25E1C5490958}" dt="2025-04-18T03:50:34.280" v="17" actId="2085"/>
      <pc:docMkLst>
        <pc:docMk/>
      </pc:docMkLst>
      <pc:sldMasterChg chg="modSldLayout">
        <pc:chgData name="Anh Lê Nhựt" userId="ce335bfc-4504-48d9-8a0b-1b27029ec2fa" providerId="ADAL" clId="{9FFEA103-0775-42B9-88A1-25E1C5490958}" dt="2025-04-18T03:50:34.280" v="17" actId="2085"/>
        <pc:sldMasterMkLst>
          <pc:docMk/>
          <pc:sldMasterMk cId="126112302" sldId="2147483648"/>
        </pc:sldMasterMkLst>
        <pc:sldLayoutChg chg="addSp delSp modSp mod setBg">
          <pc:chgData name="Anh Lê Nhựt" userId="ce335bfc-4504-48d9-8a0b-1b27029ec2fa" providerId="ADAL" clId="{9FFEA103-0775-42B9-88A1-25E1C5490958}" dt="2025-04-18T03:50:34.280" v="17" actId="2085"/>
          <pc:sldLayoutMkLst>
            <pc:docMk/>
            <pc:sldMasterMk cId="126112302" sldId="2147483648"/>
            <pc:sldLayoutMk cId="1551547976" sldId="2147483649"/>
          </pc:sldLayoutMkLst>
          <pc:spChg chg="del mod">
            <ac:chgData name="Anh Lê Nhựt" userId="ce335bfc-4504-48d9-8a0b-1b27029ec2fa" providerId="ADAL" clId="{9FFEA103-0775-42B9-88A1-25E1C5490958}" dt="2025-04-18T03:50:11.407" v="13" actId="478"/>
            <ac:spMkLst>
              <pc:docMk/>
              <pc:sldMasterMk cId="126112302" sldId="2147483648"/>
              <pc:sldLayoutMk cId="1551547976" sldId="2147483649"/>
              <ac:spMk id="8" creationId="{0029DBDF-7EDC-5CB9-CC04-5DF30DEC4446}"/>
            </ac:spMkLst>
          </pc:spChg>
          <pc:spChg chg="add mod ord">
            <ac:chgData name="Anh Lê Nhựt" userId="ce335bfc-4504-48d9-8a0b-1b27029ec2fa" providerId="ADAL" clId="{9FFEA103-0775-42B9-88A1-25E1C5490958}" dt="2025-04-18T03:50:34.280" v="17" actId="2085"/>
            <ac:spMkLst>
              <pc:docMk/>
              <pc:sldMasterMk cId="126112302" sldId="2147483648"/>
              <pc:sldLayoutMk cId="1551547976" sldId="2147483649"/>
              <ac:spMk id="11" creationId="{049DA0B9-77AF-0872-4D6E-7208FE495D97}"/>
            </ac:spMkLst>
          </pc:spChg>
          <pc:cxnChg chg="add mod">
            <ac:chgData name="Anh Lê Nhựt" userId="ce335bfc-4504-48d9-8a0b-1b27029ec2fa" providerId="ADAL" clId="{9FFEA103-0775-42B9-88A1-25E1C5490958}" dt="2025-04-18T03:48:28.448" v="1" actId="208"/>
            <ac:cxnSpMkLst>
              <pc:docMk/>
              <pc:sldMasterMk cId="126112302" sldId="2147483648"/>
              <pc:sldLayoutMk cId="1551547976" sldId="2147483649"/>
              <ac:cxnSpMk id="7" creationId="{6B1547A7-AB02-6973-4A08-4C285AC91D73}"/>
            </ac:cxnSpMkLst>
          </pc:cxnChg>
          <pc:cxnChg chg="add mod">
            <ac:chgData name="Anh Lê Nhựt" userId="ce335bfc-4504-48d9-8a0b-1b27029ec2fa" providerId="ADAL" clId="{9FFEA103-0775-42B9-88A1-25E1C5490958}" dt="2025-04-18T03:48:28.448" v="1" actId="208"/>
            <ac:cxnSpMkLst>
              <pc:docMk/>
              <pc:sldMasterMk cId="126112302" sldId="2147483648"/>
              <pc:sldLayoutMk cId="1551547976" sldId="2147483649"/>
              <ac:cxnSpMk id="10" creationId="{5E7D9A51-61D6-D997-D1C4-9E8D1A3E004C}"/>
            </ac:cxnSpMkLst>
          </pc:cxnChg>
        </pc:sldLayoutChg>
        <pc:sldLayoutChg chg="addSp delSp modSp mod">
          <pc:chgData name="Anh Lê Nhựt" userId="ce335bfc-4504-48d9-8a0b-1b27029ec2fa" providerId="ADAL" clId="{9FFEA103-0775-42B9-88A1-25E1C5490958}" dt="2025-04-18T03:50:28.088" v="16" actId="478"/>
          <pc:sldLayoutMkLst>
            <pc:docMk/>
            <pc:sldMasterMk cId="126112302" sldId="2147483648"/>
            <pc:sldLayoutMk cId="3093300535" sldId="2147483650"/>
          </pc:sldLayoutMkLst>
          <pc:spChg chg="add del mod">
            <ac:chgData name="Anh Lê Nhựt" userId="ce335bfc-4504-48d9-8a0b-1b27029ec2fa" providerId="ADAL" clId="{9FFEA103-0775-42B9-88A1-25E1C5490958}" dt="2025-04-18T03:50:28.088" v="16" actId="478"/>
            <ac:spMkLst>
              <pc:docMk/>
              <pc:sldMasterMk cId="126112302" sldId="2147483648"/>
              <pc:sldLayoutMk cId="3093300535" sldId="2147483650"/>
              <ac:spMk id="7" creationId="{00357939-75F4-9FBD-0B2A-258B0FE61D1E}"/>
            </ac:spMkLst>
          </pc:spChg>
        </pc:sldLayoutChg>
      </pc:sldMasterChg>
    </pc:docChg>
  </pc:docChgLst>
  <pc:docChgLst>
    <pc:chgData name="Anh Lê Nhựt" userId="ce335bfc-4504-48d9-8a0b-1b27029ec2fa" providerId="ADAL" clId="{8666D3C1-F08B-451F-8134-D37F0C144CB2}"/>
    <pc:docChg chg="undo custSel modSld modMainMaster">
      <pc:chgData name="Anh Lê Nhựt" userId="ce335bfc-4504-48d9-8a0b-1b27029ec2fa" providerId="ADAL" clId="{8666D3C1-F08B-451F-8134-D37F0C144CB2}" dt="2025-04-14T02:51:43.950" v="132" actId="207"/>
      <pc:docMkLst>
        <pc:docMk/>
      </pc:docMkLst>
      <pc:sldChg chg="delSp modSp mod modAnim">
        <pc:chgData name="Anh Lê Nhựt" userId="ce335bfc-4504-48d9-8a0b-1b27029ec2fa" providerId="ADAL" clId="{8666D3C1-F08B-451F-8134-D37F0C144CB2}" dt="2025-04-14T02:20:17.485" v="120" actId="27636"/>
        <pc:sldMkLst>
          <pc:docMk/>
          <pc:sldMk cId="3917259760" sldId="258"/>
        </pc:sldMkLst>
        <pc:spChg chg="mod">
          <ac:chgData name="Anh Lê Nhựt" userId="ce335bfc-4504-48d9-8a0b-1b27029ec2fa" providerId="ADAL" clId="{8666D3C1-F08B-451F-8134-D37F0C144CB2}" dt="2025-04-14T02:20:02.776" v="112" actId="404"/>
          <ac:spMkLst>
            <pc:docMk/>
            <pc:sldMk cId="3917259760" sldId="258"/>
            <ac:spMk id="7" creationId="{1267C659-344F-2DB3-E815-5D68E4B84869}"/>
          </ac:spMkLst>
        </pc:spChg>
        <pc:spChg chg="mod">
          <ac:chgData name="Anh Lê Nhựt" userId="ce335bfc-4504-48d9-8a0b-1b27029ec2fa" providerId="ADAL" clId="{8666D3C1-F08B-451F-8134-D37F0C144CB2}" dt="2025-04-14T02:20:17.485" v="120" actId="27636"/>
          <ac:spMkLst>
            <pc:docMk/>
            <pc:sldMk cId="3917259760" sldId="258"/>
            <ac:spMk id="8" creationId="{6A832F14-4D8E-9AEC-04D9-724D5FA85BDC}"/>
          </ac:spMkLst>
        </pc:spChg>
      </pc:sldChg>
      <pc:sldChg chg="delSp modSp mod modAnim">
        <pc:chgData name="Anh Lê Nhựt" userId="ce335bfc-4504-48d9-8a0b-1b27029ec2fa" providerId="ADAL" clId="{8666D3C1-F08B-451F-8134-D37F0C144CB2}" dt="2025-04-14T02:51:43.950" v="132" actId="207"/>
        <pc:sldMkLst>
          <pc:docMk/>
          <pc:sldMk cId="3710415937" sldId="266"/>
        </pc:sldMkLst>
        <pc:spChg chg="mod">
          <ac:chgData name="Anh Lê Nhựt" userId="ce335bfc-4504-48d9-8a0b-1b27029ec2fa" providerId="ADAL" clId="{8666D3C1-F08B-451F-8134-D37F0C144CB2}" dt="2025-04-14T02:51:43.950" v="132" actId="207"/>
          <ac:spMkLst>
            <pc:docMk/>
            <pc:sldMk cId="3710415937" sldId="266"/>
            <ac:spMk id="10" creationId="{E38CECC6-3CF2-8811-0DF7-DF972A4E8E25}"/>
          </ac:spMkLst>
        </pc:spChg>
        <pc:spChg chg="mod">
          <ac:chgData name="Anh Lê Nhựt" userId="ce335bfc-4504-48d9-8a0b-1b27029ec2fa" providerId="ADAL" clId="{8666D3C1-F08B-451F-8134-D37F0C144CB2}" dt="2025-04-14T02:51:41.003" v="131" actId="207"/>
          <ac:spMkLst>
            <pc:docMk/>
            <pc:sldMk cId="3710415937" sldId="266"/>
            <ac:spMk id="14" creationId="{EAAF56C0-09E9-FD0E-ED4D-286409983452}"/>
          </ac:spMkLst>
        </pc:spChg>
        <pc:picChg chg="mod">
          <ac:chgData name="Anh Lê Nhựt" userId="ce335bfc-4504-48d9-8a0b-1b27029ec2fa" providerId="ADAL" clId="{8666D3C1-F08B-451F-8134-D37F0C144CB2}" dt="2025-04-14T01:43:57.602" v="97" actId="1076"/>
          <ac:picMkLst>
            <pc:docMk/>
            <pc:sldMk cId="3710415937" sldId="266"/>
            <ac:picMk id="13" creationId="{A25F3A84-E7F5-DDF0-5B6D-B3EF3DCF8CA1}"/>
          </ac:picMkLst>
        </pc:picChg>
      </pc:sldChg>
      <pc:sldChg chg="addSp delSp modSp mod modAnim">
        <pc:chgData name="Anh Lê Nhựt" userId="ce335bfc-4504-48d9-8a0b-1b27029ec2fa" providerId="ADAL" clId="{8666D3C1-F08B-451F-8134-D37F0C144CB2}" dt="2025-04-14T02:20:21.565" v="121" actId="113"/>
        <pc:sldMkLst>
          <pc:docMk/>
          <pc:sldMk cId="2339652093" sldId="284"/>
        </pc:sldMkLst>
        <pc:spChg chg="mod">
          <ac:chgData name="Anh Lê Nhựt" userId="ce335bfc-4504-48d9-8a0b-1b27029ec2fa" providerId="ADAL" clId="{8666D3C1-F08B-451F-8134-D37F0C144CB2}" dt="2025-04-14T01:42:42.687" v="94" actId="207"/>
          <ac:spMkLst>
            <pc:docMk/>
            <pc:sldMk cId="2339652093" sldId="284"/>
            <ac:spMk id="8" creationId="{983F4039-A3F0-5C39-C753-1BEE6CF8DA22}"/>
          </ac:spMkLst>
        </pc:spChg>
        <pc:spChg chg="mod">
          <ac:chgData name="Anh Lê Nhựt" userId="ce335bfc-4504-48d9-8a0b-1b27029ec2fa" providerId="ADAL" clId="{8666D3C1-F08B-451F-8134-D37F0C144CB2}" dt="2025-04-14T02:20:21.565" v="121" actId="113"/>
          <ac:spMkLst>
            <pc:docMk/>
            <pc:sldMk cId="2339652093" sldId="284"/>
            <ac:spMk id="11" creationId="{B083BE56-A3EC-E56C-3A7C-BFA17BB4ACAD}"/>
          </ac:spMkLst>
        </pc:spChg>
      </pc:sldChg>
      <pc:sldChg chg="modAnim">
        <pc:chgData name="Anh Lê Nhựt" userId="ce335bfc-4504-48d9-8a0b-1b27029ec2fa" providerId="ADAL" clId="{8666D3C1-F08B-451F-8134-D37F0C144CB2}" dt="2025-04-11T06:51:56.287" v="5"/>
        <pc:sldMkLst>
          <pc:docMk/>
          <pc:sldMk cId="363635231" sldId="286"/>
        </pc:sldMkLst>
      </pc:sldChg>
      <pc:sldChg chg="delSp modSp mod modAnim">
        <pc:chgData name="Anh Lê Nhựt" userId="ce335bfc-4504-48d9-8a0b-1b27029ec2fa" providerId="ADAL" clId="{8666D3C1-F08B-451F-8134-D37F0C144CB2}" dt="2025-04-14T02:20:37.343" v="123" actId="255"/>
        <pc:sldMkLst>
          <pc:docMk/>
          <pc:sldMk cId="318877602" sldId="288"/>
        </pc:sldMkLst>
        <pc:spChg chg="mod">
          <ac:chgData name="Anh Lê Nhựt" userId="ce335bfc-4504-48d9-8a0b-1b27029ec2fa" providerId="ADAL" clId="{8666D3C1-F08B-451F-8134-D37F0C144CB2}" dt="2025-04-14T02:20:33.406" v="122" actId="255"/>
          <ac:spMkLst>
            <pc:docMk/>
            <pc:sldMk cId="318877602" sldId="288"/>
            <ac:spMk id="7" creationId="{DFB1B748-9462-DBE0-BF71-74BF338F36F0}"/>
          </ac:spMkLst>
        </pc:spChg>
        <pc:spChg chg="mod">
          <ac:chgData name="Anh Lê Nhựt" userId="ce335bfc-4504-48d9-8a0b-1b27029ec2fa" providerId="ADAL" clId="{8666D3C1-F08B-451F-8134-D37F0C144CB2}" dt="2025-04-14T02:20:37.343" v="123" actId="255"/>
          <ac:spMkLst>
            <pc:docMk/>
            <pc:sldMk cId="318877602" sldId="288"/>
            <ac:spMk id="8" creationId="{95B4DE4F-F33B-3530-0BC6-D456311B32C6}"/>
          </ac:spMkLst>
        </pc:spChg>
      </pc:sldChg>
      <pc:sldChg chg="delSp modSp mod modAnim">
        <pc:chgData name="Anh Lê Nhựt" userId="ce335bfc-4504-48d9-8a0b-1b27029ec2fa" providerId="ADAL" clId="{8666D3C1-F08B-451F-8134-D37F0C144CB2}" dt="2025-04-14T02:20:59.085" v="125" actId="255"/>
        <pc:sldMkLst>
          <pc:docMk/>
          <pc:sldMk cId="2834960307" sldId="292"/>
        </pc:sldMkLst>
        <pc:spChg chg="mod">
          <ac:chgData name="Anh Lê Nhựt" userId="ce335bfc-4504-48d9-8a0b-1b27029ec2fa" providerId="ADAL" clId="{8666D3C1-F08B-451F-8134-D37F0C144CB2}" dt="2025-04-14T02:20:53.903" v="124" actId="255"/>
          <ac:spMkLst>
            <pc:docMk/>
            <pc:sldMk cId="2834960307" sldId="292"/>
            <ac:spMk id="7" creationId="{3F2EEA59-1BE9-9924-9427-5302396A1E20}"/>
          </ac:spMkLst>
        </pc:spChg>
        <pc:spChg chg="mod">
          <ac:chgData name="Anh Lê Nhựt" userId="ce335bfc-4504-48d9-8a0b-1b27029ec2fa" providerId="ADAL" clId="{8666D3C1-F08B-451F-8134-D37F0C144CB2}" dt="2025-04-14T02:20:59.085" v="125" actId="255"/>
          <ac:spMkLst>
            <pc:docMk/>
            <pc:sldMk cId="2834960307" sldId="292"/>
            <ac:spMk id="8" creationId="{9C71B799-6BBD-8670-6ABC-E46CDFDA32B6}"/>
          </ac:spMkLst>
        </pc:spChg>
      </pc:sldChg>
      <pc:sldChg chg="modSp modAnim">
        <pc:chgData name="Anh Lê Nhựt" userId="ce335bfc-4504-48d9-8a0b-1b27029ec2fa" providerId="ADAL" clId="{8666D3C1-F08B-451F-8134-D37F0C144CB2}" dt="2025-04-11T06:58:19.326" v="29" actId="20577"/>
        <pc:sldMkLst>
          <pc:docMk/>
          <pc:sldMk cId="1759081649" sldId="293"/>
        </pc:sldMkLst>
        <pc:spChg chg="mod">
          <ac:chgData name="Anh Lê Nhựt" userId="ce335bfc-4504-48d9-8a0b-1b27029ec2fa" providerId="ADAL" clId="{8666D3C1-F08B-451F-8134-D37F0C144CB2}" dt="2025-04-11T06:58:19.326" v="29" actId="20577"/>
          <ac:spMkLst>
            <pc:docMk/>
            <pc:sldMk cId="1759081649" sldId="293"/>
            <ac:spMk id="19" creationId="{527BF376-D193-6435-4719-511B7F6E8665}"/>
          </ac:spMkLst>
        </pc:spChg>
      </pc:sldChg>
      <pc:sldChg chg="delSp modSp mod modAnim">
        <pc:chgData name="Anh Lê Nhựt" userId="ce335bfc-4504-48d9-8a0b-1b27029ec2fa" providerId="ADAL" clId="{8666D3C1-F08B-451F-8134-D37F0C144CB2}" dt="2025-04-14T02:21:10.721" v="127" actId="255"/>
        <pc:sldMkLst>
          <pc:docMk/>
          <pc:sldMk cId="3703728415" sldId="294"/>
        </pc:sldMkLst>
        <pc:spChg chg="mod">
          <ac:chgData name="Anh Lê Nhựt" userId="ce335bfc-4504-48d9-8a0b-1b27029ec2fa" providerId="ADAL" clId="{8666D3C1-F08B-451F-8134-D37F0C144CB2}" dt="2025-04-14T02:21:05.874" v="126" actId="255"/>
          <ac:spMkLst>
            <pc:docMk/>
            <pc:sldMk cId="3703728415" sldId="294"/>
            <ac:spMk id="7" creationId="{4519E3A6-A079-DA3E-D1ED-E6E6B8E9B8D3}"/>
          </ac:spMkLst>
        </pc:spChg>
        <pc:spChg chg="mod">
          <ac:chgData name="Anh Lê Nhựt" userId="ce335bfc-4504-48d9-8a0b-1b27029ec2fa" providerId="ADAL" clId="{8666D3C1-F08B-451F-8134-D37F0C144CB2}" dt="2025-04-14T02:21:10.721" v="127" actId="255"/>
          <ac:spMkLst>
            <pc:docMk/>
            <pc:sldMk cId="3703728415" sldId="294"/>
            <ac:spMk id="8" creationId="{50170B9E-C22B-0F94-3730-D642DD9C2D66}"/>
          </ac:spMkLst>
        </pc:spChg>
      </pc:sldChg>
      <pc:sldMasterChg chg="modSldLayout">
        <pc:chgData name="Anh Lê Nhựt" userId="ce335bfc-4504-48d9-8a0b-1b27029ec2fa" providerId="ADAL" clId="{8666D3C1-F08B-451F-8134-D37F0C144CB2}" dt="2025-04-14T02:13:44.906" v="107"/>
        <pc:sldMasterMkLst>
          <pc:docMk/>
          <pc:sldMasterMk cId="126112302" sldId="2147483648"/>
        </pc:sldMasterMkLst>
        <pc:sldLayoutChg chg="addSp delSp modSp mod modAnim">
          <pc:chgData name="Anh Lê Nhựt" userId="ce335bfc-4504-48d9-8a0b-1b27029ec2fa" providerId="ADAL" clId="{8666D3C1-F08B-451F-8134-D37F0C144CB2}" dt="2025-04-14T02:13:44.906" v="107"/>
          <pc:sldLayoutMkLst>
            <pc:docMk/>
            <pc:sldMasterMk cId="126112302" sldId="2147483648"/>
            <pc:sldLayoutMk cId="1551547976" sldId="2147483649"/>
          </pc:sldLayoutMkLst>
          <pc:spChg chg="mod">
            <ac:chgData name="Anh Lê Nhựt" userId="ce335bfc-4504-48d9-8a0b-1b27029ec2fa" providerId="ADAL" clId="{8666D3C1-F08B-451F-8134-D37F0C144CB2}" dt="2025-04-14T01:37:52.120" v="36" actId="207"/>
            <ac:spMkLst>
              <pc:docMk/>
              <pc:sldMasterMk cId="126112302" sldId="2147483648"/>
              <pc:sldLayoutMk cId="1551547976" sldId="2147483649"/>
              <ac:spMk id="2" creationId="{F5B7BA92-A914-0958-EADA-FBC455CC9B76}"/>
            </ac:spMkLst>
          </pc:spChg>
          <pc:spChg chg="mod">
            <ac:chgData name="Anh Lê Nhựt" userId="ce335bfc-4504-48d9-8a0b-1b27029ec2fa" providerId="ADAL" clId="{8666D3C1-F08B-451F-8134-D37F0C144CB2}" dt="2025-04-14T01:37:54.950" v="37" actId="207"/>
            <ac:spMkLst>
              <pc:docMk/>
              <pc:sldMasterMk cId="126112302" sldId="2147483648"/>
              <pc:sldLayoutMk cId="1551547976" sldId="2147483649"/>
              <ac:spMk id="3" creationId="{E47B6903-69E9-7A04-A6F8-AE1C164738FF}"/>
            </ac:spMkLst>
          </pc:spChg>
          <pc:spChg chg="mod">
            <ac:chgData name="Anh Lê Nhựt" userId="ce335bfc-4504-48d9-8a0b-1b27029ec2fa" providerId="ADAL" clId="{8666D3C1-F08B-451F-8134-D37F0C144CB2}" dt="2025-04-14T01:38:04.957" v="41" actId="207"/>
            <ac:spMkLst>
              <pc:docMk/>
              <pc:sldMasterMk cId="126112302" sldId="2147483648"/>
              <pc:sldLayoutMk cId="1551547976" sldId="2147483649"/>
              <ac:spMk id="4" creationId="{72076561-5C02-C5FA-8E58-E84E2015E2A4}"/>
            </ac:spMkLst>
          </pc:spChg>
          <pc:spChg chg="mod">
            <ac:chgData name="Anh Lê Nhựt" userId="ce335bfc-4504-48d9-8a0b-1b27029ec2fa" providerId="ADAL" clId="{8666D3C1-F08B-451F-8134-D37F0C144CB2}" dt="2025-04-14T01:38:02.185" v="40" actId="207"/>
            <ac:spMkLst>
              <pc:docMk/>
              <pc:sldMasterMk cId="126112302" sldId="2147483648"/>
              <pc:sldLayoutMk cId="1551547976" sldId="2147483649"/>
              <ac:spMk id="5" creationId="{DAF9B2C8-EAE6-F27C-C253-F0E1B41E200D}"/>
            </ac:spMkLst>
          </pc:spChg>
          <pc:spChg chg="mod">
            <ac:chgData name="Anh Lê Nhựt" userId="ce335bfc-4504-48d9-8a0b-1b27029ec2fa" providerId="ADAL" clId="{8666D3C1-F08B-451F-8134-D37F0C144CB2}" dt="2025-04-14T01:38:07.898" v="42" actId="207"/>
            <ac:spMkLst>
              <pc:docMk/>
              <pc:sldMasterMk cId="126112302" sldId="2147483648"/>
              <pc:sldLayoutMk cId="1551547976" sldId="2147483649"/>
              <ac:spMk id="6" creationId="{0FDFEF54-2980-DA3F-2905-05249D27915A}"/>
            </ac:spMkLst>
          </pc:spChg>
          <pc:spChg chg="add mod ord">
            <ac:chgData name="Anh Lê Nhựt" userId="ce335bfc-4504-48d9-8a0b-1b27029ec2fa" providerId="ADAL" clId="{8666D3C1-F08B-451F-8134-D37F0C144CB2}" dt="2025-04-14T02:13:42.567" v="106" actId="14100"/>
            <ac:spMkLst>
              <pc:docMk/>
              <pc:sldMasterMk cId="126112302" sldId="2147483648"/>
              <pc:sldLayoutMk cId="1551547976" sldId="2147483649"/>
              <ac:spMk id="8" creationId="{0029DBDF-7EDC-5CB9-CC04-5DF30DEC4446}"/>
            </ac:spMkLst>
          </pc:spChg>
          <pc:picChg chg="add mod ord modCrop">
            <ac:chgData name="Anh Lê Nhựt" userId="ce335bfc-4504-48d9-8a0b-1b27029ec2fa" providerId="ADAL" clId="{8666D3C1-F08B-451F-8134-D37F0C144CB2}" dt="2025-04-14T01:42:16.370" v="91" actId="167"/>
            <ac:picMkLst>
              <pc:docMk/>
              <pc:sldMasterMk cId="126112302" sldId="2147483648"/>
              <pc:sldLayoutMk cId="1551547976" sldId="2147483649"/>
              <ac:picMk id="9" creationId="{E849D8AD-CAA0-2EB0-4B5D-58523209A3EE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D207E8-E8AA-E857-EB04-36D6A557B6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392E4-B31F-3B97-25AA-22B0A216E7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5718E-DBEC-4D5C-B109-E52C0629527E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CFE5-A6CD-A7BE-706D-B491C4E767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E885F-648A-659E-CBD9-868DF0C7C5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3E938-CA03-40A0-A620-39DFB367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11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4CF0F-DE69-41C5-92B4-796AC641BA73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9AEFD-FAE3-4B61-B8AA-66BFF6476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0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9DA0B9-77AF-0872-4D6E-7208FE495D97}"/>
              </a:ext>
            </a:extLst>
          </p:cNvPr>
          <p:cNvSpPr/>
          <p:nvPr userDrawn="1"/>
        </p:nvSpPr>
        <p:spPr>
          <a:xfrm>
            <a:off x="234462" y="216877"/>
            <a:ext cx="11758246" cy="6430108"/>
          </a:xfrm>
          <a:prstGeom prst="roundRect">
            <a:avLst>
              <a:gd name="adj" fmla="val 1492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B050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49D8AD-CAA0-2EB0-4B5D-58523209A3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6" t="19483" r="13922" b="19277"/>
          <a:stretch/>
        </p:blipFill>
        <p:spPr>
          <a:xfrm>
            <a:off x="266940" y="325206"/>
            <a:ext cx="1563220" cy="7009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B7BA92-A914-0958-EADA-FBC455CC9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5648"/>
            <a:ext cx="9144000" cy="2201875"/>
          </a:xfrm>
        </p:spPr>
        <p:txBody>
          <a:bodyPr anchor="b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B6903-69E9-7A04-A6F8-AE1C16473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8139"/>
            <a:ext cx="9144000" cy="6261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76561-5C02-C5FA-8E58-E84E2015E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6473" y="391567"/>
            <a:ext cx="1883053" cy="488174"/>
          </a:xfrm>
        </p:spPr>
        <p:txBody>
          <a:bodyPr/>
          <a:lstStyle>
            <a:lvl1pPr algn="ctr">
              <a:defRPr sz="2100">
                <a:solidFill>
                  <a:schemeClr val="bg1"/>
                </a:solidFill>
              </a:defRPr>
            </a:lvl1pPr>
          </a:lstStyle>
          <a:p>
            <a:fld id="{E38E593E-12C5-4343-AE49-3296E0230206}" type="datetime1">
              <a:rPr lang="en-US" smtClean="0"/>
              <a:pPr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9B2C8-EAE6-F27C-C253-F0E1B41E2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369" y="6214622"/>
            <a:ext cx="4114800" cy="365125"/>
          </a:xfrm>
        </p:spPr>
        <p:txBody>
          <a:bodyPr/>
          <a:lstStyle>
            <a:lvl1pPr algn="l"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FEF54-2980-DA3F-2905-05249D27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6326" y="6214622"/>
            <a:ext cx="2743200" cy="365125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fld id="{7C5D0D5D-90A3-412E-8ADF-2A3F014AF81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1547A7-AB02-6973-4A08-4C285AC91D73}"/>
              </a:ext>
            </a:extLst>
          </p:cNvPr>
          <p:cNvCxnSpPr/>
          <p:nvPr userDrawn="1"/>
        </p:nvCxnSpPr>
        <p:spPr>
          <a:xfrm>
            <a:off x="341381" y="1051927"/>
            <a:ext cx="115092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D9A51-61D6-D997-D1C4-9E8D1A3E004C}"/>
              </a:ext>
            </a:extLst>
          </p:cNvPr>
          <p:cNvCxnSpPr/>
          <p:nvPr userDrawn="1"/>
        </p:nvCxnSpPr>
        <p:spPr>
          <a:xfrm>
            <a:off x="341381" y="6150622"/>
            <a:ext cx="115092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5479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03BA-8F1D-1074-F209-B4ED02A63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44FB7-0383-20BA-2EE5-65582088A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AB91-B88B-51EB-EC3C-AC8BE6D6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3EDA8-C775-41D7-8630-CF85EEADC100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FD328-0F2D-D050-3B27-EFD58159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CFFE7-4A54-3B89-FAC9-76867BD6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95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FE16F-106B-BB83-8463-7C3FCCB9D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4A655-90C2-E22B-17F6-CA613C7F1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4228B-A4E3-FA30-A0A6-31F4B6F4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0CE7E-2A0D-487F-89B1-E390DD9E7EB0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5B4DB-B7EF-57DC-D034-7439FA9AE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7EC5-7B02-3FD7-275B-D3FF4611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74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C1EC-266D-89EB-644C-E59F3AC78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0BCC-4B2C-3087-4A30-08632569B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BC2C-9938-5477-212E-5725A76D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472B-631A-4C05-B95B-FCCF87CCACD1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DF9E0-95C4-FAF3-2DF2-4D912380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80C81-D13D-627D-A768-6ABD6EAE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0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A487B-A6F2-08C1-4E33-9C76D5B8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50741-843C-8144-F742-210E25AE2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4AFB1-7E67-BEA5-163E-B512CFF7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6F0BB-1AC5-4E47-B7E7-8105C0E27D97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22623-6BB6-16C0-D2D3-4C138DCD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34538-14BC-8B2A-B30B-C5E987E6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7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375C-726C-1CC0-81DF-506552F5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E3637-7162-6A3B-DBE5-341B0E949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8FED5-07D1-2EF5-5EC3-F4FC7EB9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A80E4-1CD0-61EB-8EA7-30421257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AD40D-3993-4552-B28E-43969BCE7ADB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B7EE4-146A-3647-0B0A-7027AEA7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B8FBA-9167-13D8-B3A2-0232F645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5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B362-265E-2FA8-C13A-D72ED5EC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D1DB4-D6AB-7079-ED2B-7F86534E5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05A0F-6D7C-A0F5-B3FA-B2DBEF7FF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52A22C-4453-3140-1009-05AADBB15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F9585-9D45-1EA3-D86B-0F54F062E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A0816-C4D7-D15B-49B8-3E708AEA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21F7D-2081-44E9-9E03-8BCD83023869}" type="datetime1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42DF8-825D-DF6C-C919-56FA8FEF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71A41-4D8B-3985-1183-C2DE2A54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5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DAC4-D96B-9B90-464F-80D181E8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3D1E9-9481-A93C-3E3C-6D902C74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0E8B-AB1D-4676-957B-B3B7B5F507B9}" type="datetime1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1AC4D-3C6A-136A-86E3-A1E33934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BE9F6-975D-7959-6563-CAF7B64D7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7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44D58-99CF-C0C3-7A73-D970A34B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10F01-953E-4C1E-9B06-85815D8FF323}" type="datetime1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05B11A-1998-B228-D42A-923833DA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81CED-D240-077F-0274-007BDFD6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3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BBB17-7A75-9305-DBE3-F6F67316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6417-4370-FF2A-2E44-9E9433EA1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5C422-F842-A1FF-306C-BE3B1581D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64151-9764-581C-B456-1805C3A2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A870-92C5-433D-8BAB-FFF81D94EF84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52A40-8AD2-4355-387E-867C80D3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82716-A7AD-5CBB-D25F-A04031E2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9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3EE6-DC71-7691-59C0-933CDFDA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8B476-3F03-30F1-1F27-079D3484EE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DB232-FC59-DDF1-6DAA-E7FBEE6F1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BE704-4E3D-BFE7-702E-7E857F86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0F5E6-728F-484C-BAFC-ECFA102AD353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D719A-9214-BEE1-7F21-3D92C9897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E5784-C566-99A9-A3E1-AAAE0BE24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25B987-152A-70FC-64C8-2982322916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B050"/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6B806D4-DA82-0E1E-8B41-94808DE46C1C}"/>
              </a:ext>
            </a:extLst>
          </p:cNvPr>
          <p:cNvSpPr>
            <a:spLocks/>
          </p:cNvSpPr>
          <p:nvPr userDrawn="1"/>
        </p:nvSpPr>
        <p:spPr>
          <a:xfrm>
            <a:off x="240633" y="221382"/>
            <a:ext cx="11710736" cy="6415238"/>
          </a:xfrm>
          <a:custGeom>
            <a:avLst/>
            <a:gdLst/>
            <a:ahLst/>
            <a:cxnLst/>
            <a:rect l="l" t="t" r="r" b="b"/>
            <a:pathLst>
              <a:path w="42561390" h="23495651">
                <a:moveTo>
                  <a:pt x="42256590" y="0"/>
                </a:moveTo>
                <a:lnTo>
                  <a:pt x="304800" y="0"/>
                </a:lnTo>
                <a:cubicBezTo>
                  <a:pt x="135890" y="0"/>
                  <a:pt x="0" y="135890"/>
                  <a:pt x="0" y="304800"/>
                </a:cubicBezTo>
                <a:lnTo>
                  <a:pt x="0" y="23190851"/>
                </a:lnTo>
                <a:cubicBezTo>
                  <a:pt x="0" y="23359760"/>
                  <a:pt x="135890" y="23495651"/>
                  <a:pt x="304800" y="23495651"/>
                </a:cubicBezTo>
                <a:lnTo>
                  <a:pt x="42256590" y="23495651"/>
                </a:lnTo>
                <a:cubicBezTo>
                  <a:pt x="42425500" y="23495651"/>
                  <a:pt x="42561390" y="23359760"/>
                  <a:pt x="42561390" y="23190851"/>
                </a:cubicBezTo>
                <a:lnTo>
                  <a:pt x="42561390" y="304800"/>
                </a:lnTo>
                <a:cubicBezTo>
                  <a:pt x="42561390" y="135890"/>
                  <a:pt x="42425500" y="0"/>
                  <a:pt x="42256590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EEFDD-1F97-AD8B-3FDC-24CC3600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090" y="310147"/>
            <a:ext cx="10712529" cy="74178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D3133-794E-DCE6-E7A3-73601D26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4216"/>
            <a:ext cx="10515600" cy="4724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6E5A-12E0-B0F4-E91C-F43172DC6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312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664687-7A81-4E9F-B19B-A3C8B5008EC1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E5E24-395B-17FC-F03F-1EE850149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312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BFF27-41E7-8068-E4BA-EB7748C9B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3121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D0D5D-90A3-412E-8ADF-2A3F014AF817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174363-CE5D-AFE6-D452-4B8F24B8E500}"/>
              </a:ext>
            </a:extLst>
          </p:cNvPr>
          <p:cNvCxnSpPr/>
          <p:nvPr userDrawn="1"/>
        </p:nvCxnSpPr>
        <p:spPr>
          <a:xfrm>
            <a:off x="341381" y="1051927"/>
            <a:ext cx="11509238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0070C0"/>
                </a:gs>
                <a:gs pos="100000">
                  <a:srgbClr val="00B050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5B12B6-7361-9959-3B2D-23DF9422EEE3}"/>
              </a:ext>
            </a:extLst>
          </p:cNvPr>
          <p:cNvCxnSpPr/>
          <p:nvPr userDrawn="1"/>
        </p:nvCxnSpPr>
        <p:spPr>
          <a:xfrm>
            <a:off x="341381" y="6150622"/>
            <a:ext cx="11509238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00B050"/>
                </a:gs>
                <a:gs pos="100000">
                  <a:srgbClr val="0070C0"/>
                </a:gs>
              </a:gsLst>
              <a:lin ang="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-up of logos&#10;&#10;AI-generated content may be incorrect.">
            <a:extLst>
              <a:ext uri="{FF2B5EF4-FFF2-40B4-BE49-F238E27FC236}">
                <a16:creationId xmlns:a16="http://schemas.microsoft.com/office/drawing/2014/main" id="{3BA5048B-345D-DFF2-9250-1D1C063C6F3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97" t="10359" r="13231" b="13429"/>
          <a:stretch/>
        </p:blipFill>
        <p:spPr>
          <a:xfrm>
            <a:off x="328174" y="221380"/>
            <a:ext cx="1519084" cy="8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1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gradFill flip="none" rotWithShape="1">
            <a:gsLst>
              <a:gs pos="36000">
                <a:srgbClr val="0070C0"/>
              </a:gs>
              <a:gs pos="100000">
                <a:srgbClr val="00B050"/>
              </a:gs>
            </a:gsLst>
            <a:path path="circle">
              <a:fillToRect l="100000" b="100000"/>
            </a:path>
            <a:tileRect t="-100000" r="-100000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8A591-2B6B-3F9B-1888-59F5FD30A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83F4039-A3F0-5C39-C753-1BEE6CF8D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SELLING DIGITAL DEVICES </a:t>
            </a:r>
            <a:br>
              <a:rPr lang="en-US"/>
            </a:br>
            <a:r>
              <a:rPr lang="en-US"/>
              <a:t>WEBSITE (ZENTRIX)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B083BE56-A3EC-E56C-3A7C-BFA17BB4A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/>
              <a:t>TEAM 3 – CT25_CPL_JAVA_01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B08D-F7D2-2959-4E19-1634DED1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672E2-16AD-4BA9-A0C6-E64B1828366F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18756-3B5F-AEBB-7B44-E3C29174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BC97D-BC35-E2A1-1A3C-71C07A4C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5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8140A-1659-703B-F4ED-9F0779908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7522-9423-0717-9619-3BF690DC8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1BBD-C8EB-F0F3-F02A-81CB3A0D0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472B-631A-4C05-B95B-FCCF87CCACD1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D477E-6BF1-8690-918A-CDB97FA2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B23C7-A392-7D9C-6014-49A980345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FB9C5A8-E613-8B9F-169B-6F96A29EAC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72" b="321"/>
          <a:stretch/>
        </p:blipFill>
        <p:spPr bwMode="auto">
          <a:xfrm>
            <a:off x="1812494" y="1111646"/>
            <a:ext cx="8567012" cy="4928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0062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79541-821F-DB01-7279-8331A8C59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2EEA59-1BE9-9924-9427-5302396A1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856"/>
            <a:ext cx="9144000" cy="1128166"/>
          </a:xfrm>
        </p:spPr>
        <p:txBody>
          <a:bodyPr/>
          <a:lstStyle/>
          <a:p>
            <a:r>
              <a:rPr lang="en-US"/>
              <a:t>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31C67-D5AA-5FE9-AB14-81D2D63CB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C53C-9D51-47F6-A96E-1861044B74B7}" type="datetime1">
              <a:rPr lang="en-US" smtClean="0"/>
              <a:t>4/18/2025</a:t>
            </a:fld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C71B799-6BBD-8670-6ABC-E46CDFDA3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2911"/>
            <a:ext cx="9144000" cy="626148"/>
          </a:xfrm>
        </p:spPr>
        <p:txBody>
          <a:bodyPr>
            <a:normAutofit/>
          </a:bodyPr>
          <a:lstStyle/>
          <a:p>
            <a:r>
              <a:rPr lang="en-US" sz="3600"/>
              <a:t>TEAM 3 – CT25_CPL_JAVA_01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74DDF-ADCB-5F97-7D7D-D783FDAE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907E9-5983-D7AC-DBE0-DE12F3EE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6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CE7E-FD4F-580B-04D7-04C6315F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3E0CB-11D9-33A2-ABCF-FDAF7C1F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472B-631A-4C05-B95B-FCCF87CCACD1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5A924-543C-9666-331F-DBFAABDB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A8CB2-2FB1-7F36-9D6A-00DF6E5A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15EAB7F3-74B2-30DE-C08D-9BB77246B564}"/>
              </a:ext>
            </a:extLst>
          </p:cNvPr>
          <p:cNvSpPr/>
          <p:nvPr/>
        </p:nvSpPr>
        <p:spPr>
          <a:xfrm>
            <a:off x="2338156" y="1480942"/>
            <a:ext cx="1604407" cy="1518290"/>
          </a:xfrm>
          <a:prstGeom prst="round2Diag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</a:p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60B046B8-20FD-505D-6EF1-C723BA01920D}"/>
              </a:ext>
            </a:extLst>
          </p:cNvPr>
          <p:cNvSpPr/>
          <p:nvPr/>
        </p:nvSpPr>
        <p:spPr>
          <a:xfrm>
            <a:off x="432236" y="1480942"/>
            <a:ext cx="1604407" cy="1518290"/>
          </a:xfrm>
          <a:prstGeom prst="round2Diag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(Admin)</a:t>
            </a: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48F8D31C-F9D9-4076-E9BD-D8BF66F07C6F}"/>
              </a:ext>
            </a:extLst>
          </p:cNvPr>
          <p:cNvSpPr/>
          <p:nvPr/>
        </p:nvSpPr>
        <p:spPr>
          <a:xfrm>
            <a:off x="4244076" y="1480942"/>
            <a:ext cx="1604407" cy="1518290"/>
          </a:xfrm>
          <a:prstGeom prst="round2Diag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branch</a:t>
            </a:r>
          </a:p>
        </p:txBody>
      </p:sp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4F227E6D-0496-16B5-A734-A1553946BBCB}"/>
              </a:ext>
            </a:extLst>
          </p:cNvPr>
          <p:cNvSpPr/>
          <p:nvPr/>
        </p:nvSpPr>
        <p:spPr>
          <a:xfrm>
            <a:off x="6149996" y="1480942"/>
            <a:ext cx="1604407" cy="1518290"/>
          </a:xfrm>
          <a:prstGeom prst="round2Diag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supplier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70ECCFD1-6A79-3596-4994-3F8661D797AA}"/>
              </a:ext>
            </a:extLst>
          </p:cNvPr>
          <p:cNvSpPr/>
          <p:nvPr/>
        </p:nvSpPr>
        <p:spPr>
          <a:xfrm>
            <a:off x="8055916" y="1480942"/>
            <a:ext cx="1604407" cy="1518290"/>
          </a:xfrm>
          <a:prstGeom prst="round2Diag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0651FF03-46B6-5006-7EF4-9F3A49690478}"/>
              </a:ext>
            </a:extLst>
          </p:cNvPr>
          <p:cNvSpPr/>
          <p:nvPr/>
        </p:nvSpPr>
        <p:spPr>
          <a:xfrm>
            <a:off x="9961835" y="1480942"/>
            <a:ext cx="1604407" cy="1518290"/>
          </a:xfrm>
          <a:prstGeom prst="round2DiagRect">
            <a:avLst/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lin ang="18900000" scaled="1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</a:p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0534C30E-C91E-0A9F-FA63-175381F45819}"/>
              </a:ext>
            </a:extLst>
          </p:cNvPr>
          <p:cNvSpPr/>
          <p:nvPr/>
        </p:nvSpPr>
        <p:spPr>
          <a:xfrm>
            <a:off x="9982200" y="3852242"/>
            <a:ext cx="1604407" cy="1518290"/>
          </a:xfrm>
          <a:prstGeom prst="round2DiagRect">
            <a:avLst>
              <a:gd name="adj1" fmla="val 0"/>
              <a:gd name="adj2" fmla="val 20075"/>
            </a:avLst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Import stock</a:t>
            </a: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1FCB90AF-BBA8-F600-A7BF-23D0735216EE}"/>
              </a:ext>
            </a:extLst>
          </p:cNvPr>
          <p:cNvSpPr/>
          <p:nvPr/>
        </p:nvSpPr>
        <p:spPr>
          <a:xfrm>
            <a:off x="8072208" y="3852242"/>
            <a:ext cx="1604407" cy="1518290"/>
          </a:xfrm>
          <a:prstGeom prst="round2DiagRect">
            <a:avLst>
              <a:gd name="adj1" fmla="val 0"/>
              <a:gd name="adj2" fmla="val 20075"/>
            </a:avLst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Create promotion</a:t>
            </a:r>
          </a:p>
        </p:txBody>
      </p:sp>
      <p:sp>
        <p:nvSpPr>
          <p:cNvPr id="16" name="Rectangle: Diagonal Corners Rounded 15">
            <a:extLst>
              <a:ext uri="{FF2B5EF4-FFF2-40B4-BE49-F238E27FC236}">
                <a16:creationId xmlns:a16="http://schemas.microsoft.com/office/drawing/2014/main" id="{1F98D0A4-892F-BD60-1B0C-8750A0AD6D81}"/>
              </a:ext>
            </a:extLst>
          </p:cNvPr>
          <p:cNvSpPr/>
          <p:nvPr/>
        </p:nvSpPr>
        <p:spPr>
          <a:xfrm>
            <a:off x="4252222" y="3852242"/>
            <a:ext cx="1604407" cy="1518290"/>
          </a:xfrm>
          <a:prstGeom prst="round2DiagRect">
            <a:avLst>
              <a:gd name="adj1" fmla="val 0"/>
              <a:gd name="adj2" fmla="val 20075"/>
            </a:avLst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Compare price</a:t>
            </a: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8E3558F8-923C-9F4E-FFF3-A8201E22270A}"/>
              </a:ext>
            </a:extLst>
          </p:cNvPr>
          <p:cNvSpPr/>
          <p:nvPr/>
        </p:nvSpPr>
        <p:spPr>
          <a:xfrm>
            <a:off x="2342229" y="3852242"/>
            <a:ext cx="1604407" cy="1518290"/>
          </a:xfrm>
          <a:prstGeom prst="round2DiagRect">
            <a:avLst>
              <a:gd name="adj1" fmla="val 0"/>
              <a:gd name="adj2" fmla="val 20075"/>
            </a:avLst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Place order</a:t>
            </a:r>
          </a:p>
        </p:txBody>
      </p:sp>
      <p:sp>
        <p:nvSpPr>
          <p:cNvPr id="18" name="Rectangle: Diagonal Corners Rounded 17">
            <a:extLst>
              <a:ext uri="{FF2B5EF4-FFF2-40B4-BE49-F238E27FC236}">
                <a16:creationId xmlns:a16="http://schemas.microsoft.com/office/drawing/2014/main" id="{43CF406C-8CB6-CB8C-C6F1-B1B6C02CBC6E}"/>
              </a:ext>
            </a:extLst>
          </p:cNvPr>
          <p:cNvSpPr/>
          <p:nvPr/>
        </p:nvSpPr>
        <p:spPr>
          <a:xfrm>
            <a:off x="432236" y="3852242"/>
            <a:ext cx="1604407" cy="1518290"/>
          </a:xfrm>
          <a:prstGeom prst="round2DiagRect">
            <a:avLst>
              <a:gd name="adj1" fmla="val 0"/>
              <a:gd name="adj2" fmla="val 20075"/>
            </a:avLst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Review product</a:t>
            </a: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527BF376-D193-6435-4719-511B7F6E8665}"/>
              </a:ext>
            </a:extLst>
          </p:cNvPr>
          <p:cNvSpPr/>
          <p:nvPr/>
        </p:nvSpPr>
        <p:spPr>
          <a:xfrm>
            <a:off x="6162215" y="3852242"/>
            <a:ext cx="1604407" cy="1518290"/>
          </a:xfrm>
          <a:prstGeom prst="round2DiagRect">
            <a:avLst>
              <a:gd name="adj1" fmla="val 0"/>
              <a:gd name="adj2" fmla="val 20075"/>
            </a:avLst>
          </a:prstGeom>
          <a:gradFill flip="none" rotWithShape="1">
            <a:gsLst>
              <a:gs pos="0">
                <a:srgbClr val="00B050"/>
              </a:gs>
              <a:gs pos="100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</a:p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</a:p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(Customer)</a:t>
            </a:r>
          </a:p>
        </p:txBody>
      </p:sp>
    </p:spTree>
    <p:extLst>
      <p:ext uri="{BB962C8B-B14F-4D97-AF65-F5344CB8AC3E}">
        <p14:creationId xmlns:p14="http://schemas.microsoft.com/office/powerpoint/2010/main" val="175908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7C0B-3ECE-DA99-7CAB-DF1B633B7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519E3A6-A079-DA3E-D1ED-E6E6B8E9B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856"/>
            <a:ext cx="9144000" cy="1128166"/>
          </a:xfrm>
        </p:spPr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2E2DA-6924-E3CC-A54D-62C01C63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C53C-9D51-47F6-A96E-1861044B74B7}" type="datetime1">
              <a:rPr lang="en-US" smtClean="0"/>
              <a:t>4/18/2025</a:t>
            </a:fld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0170B9E-C22B-0F94-3730-D642DD9C2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2911"/>
            <a:ext cx="9144000" cy="626148"/>
          </a:xfrm>
        </p:spPr>
        <p:txBody>
          <a:bodyPr>
            <a:normAutofit/>
          </a:bodyPr>
          <a:lstStyle/>
          <a:p>
            <a:r>
              <a:rPr lang="en-US" sz="3600"/>
              <a:t>TEAM 3 – CT25_CPL_JAVA_01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2F776-429E-69C1-03E9-C5981B28E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0E5D3-A6B8-31A6-F21F-7A4643AE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2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EAAF56C0-09E9-FD0E-ED4D-286409983452}"/>
              </a:ext>
            </a:extLst>
          </p:cNvPr>
          <p:cNvSpPr/>
          <p:nvPr/>
        </p:nvSpPr>
        <p:spPr>
          <a:xfrm>
            <a:off x="1309035" y="3828735"/>
            <a:ext cx="9471259" cy="935190"/>
          </a:xfrm>
          <a:prstGeom prst="flowChartAlternateProcess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38CECC6-3CF2-8811-0DF7-DF972A4E8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3795"/>
            <a:ext cx="9144000" cy="2201875"/>
          </a:xfrm>
        </p:spPr>
        <p:txBody>
          <a:bodyPr/>
          <a:lstStyle/>
          <a:p>
            <a:r>
              <a:rPr lang="en-US"/>
              <a:t>THANKS FOR FOLLOWING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54EB8-DA3D-98FC-5487-DDE50F52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6DB4-2281-4A04-AFB3-863AE7103810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1B845-3F90-3F0F-9C06-8A4A4C31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CC774-2BAA-45D7-BF31-A27303EC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14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5F3A84-E7F5-DDF0-5B6D-B3EF3DCF8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55" b="5655"/>
          <a:stretch/>
        </p:blipFill>
        <p:spPr>
          <a:xfrm rot="20574838">
            <a:off x="4891711" y="1938323"/>
            <a:ext cx="2700805" cy="152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1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 dir="ou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327B-D94F-233E-2B7B-4AED9C25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members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AA151-E5AA-AEF5-9891-3BC9EC10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892F-242B-4076-B931-FD79683BF6A9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8C596-1B39-59C7-78E5-04D2F27F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CA55A-F962-64AA-F034-E811B0E6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E87E51-09C3-DD51-E679-A99A23DE8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Lê Nhựt Anh</a:t>
            </a:r>
          </a:p>
          <a:p>
            <a:r>
              <a:rPr lang="en-US"/>
              <a:t>Huỳnh Hoàng Tỹ</a:t>
            </a:r>
          </a:p>
          <a:p>
            <a:r>
              <a:rPr lang="en-US"/>
              <a:t>Đặng Công Khanh</a:t>
            </a:r>
          </a:p>
          <a:p>
            <a:r>
              <a:rPr lang="en-US"/>
              <a:t>Nguyễn Lê Khắc Vũ</a:t>
            </a:r>
          </a:p>
          <a:p>
            <a:r>
              <a:rPr lang="en-US"/>
              <a:t>Nguyễn Thanh Bình</a:t>
            </a:r>
          </a:p>
          <a:p>
            <a:r>
              <a:rPr lang="en-US"/>
              <a:t>Nguyễn Việt Nguyên</a:t>
            </a:r>
          </a:p>
          <a:p>
            <a:r>
              <a:rPr lang="en-US"/>
              <a:t>Võ Lâm Thúy Vi</a:t>
            </a:r>
          </a:p>
        </p:txBody>
      </p:sp>
    </p:spTree>
    <p:extLst>
      <p:ext uri="{BB962C8B-B14F-4D97-AF65-F5344CB8AC3E}">
        <p14:creationId xmlns:p14="http://schemas.microsoft.com/office/powerpoint/2010/main" val="373298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67C659-344F-2DB3-E815-5D68E4B84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856"/>
            <a:ext cx="9144000" cy="1128166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FA5EF-0E27-04B3-58FD-EE2AD8AB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C53C-9D51-47F6-A96E-1861044B74B7}" type="datetime1">
              <a:rPr lang="en-US" smtClean="0"/>
              <a:t>4/18/2025</a:t>
            </a:fld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A832F14-4D8E-9AEC-04D9-724D5FA85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2911"/>
            <a:ext cx="9144000" cy="626148"/>
          </a:xfrm>
        </p:spPr>
        <p:txBody>
          <a:bodyPr>
            <a:normAutofit lnSpcReduction="10000"/>
          </a:bodyPr>
          <a:lstStyle/>
          <a:p>
            <a:r>
              <a:rPr lang="en-US" sz="4000"/>
              <a:t>TEAM 3 – CT25_CPL_JAVA_01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4440F-A51C-FF0A-C896-162A831ED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35331-FA7D-49B6-EBC3-D81D3F2D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5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261C-C4CE-4C03-F23E-1509CEC4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A027D-E86C-E46C-9D0F-049AE3D96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883" y="1244216"/>
            <a:ext cx="11412736" cy="4724981"/>
          </a:xfrm>
        </p:spPr>
        <p:txBody>
          <a:bodyPr>
            <a:no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Zentrix is an e-commerce web application specializing in selling electronic devices such as laptops, smartphones, tablets, accessories, and more. 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platform is designed to provide a fast, secure, and user-friendly shopping experience for customers while enabling administrators to efficiently manage products, orders, and customer interactions.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With Zentrix, customers can easily browse, compare, and purchase electronic products from a well-organized and responsive website. </a:t>
            </a:r>
          </a:p>
          <a:p>
            <a:pPr marL="800100" lvl="1" indent="-342900" algn="just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Meanwhile, the admin panel offers powerful tools to manage inventory, track orders, and analyze sales data, making it an ideal solution for businesses in the electronics retail industry.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43E1D-3585-B2D1-6085-FF8356C9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464C3-0E89-4D32-87CA-EB5E834342A6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20E2-8796-85D0-4D25-3A2CAEF0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597BA-3EC0-D2ED-1C00-607560F4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8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EE9C-3234-9A9D-5CC3-8297BE453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EAA82-C5EB-7159-A12E-76E85D10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Frontend: ReactJS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Backend: Spring Boot</a:t>
            </a:r>
          </a:p>
          <a:p>
            <a:pPr lvl="1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Database: PostgreSQL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4919B-573C-A89E-4511-C1F6FA3E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472B-631A-4C05-B95B-FCCF87CCACD1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9A6A8-394C-0D45-588F-C130761A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AB4A6-2611-F97A-F0B6-55069758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2" descr="Kinh nghiệm nhập môn React JS | Thuận Bùi Blog">
            <a:extLst>
              <a:ext uri="{FF2B5EF4-FFF2-40B4-BE49-F238E27FC236}">
                <a16:creationId xmlns:a16="http://schemas.microsoft.com/office/drawing/2014/main" id="{24021F72-959C-1FF4-7A74-ECAF1C46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32" y="4327702"/>
            <a:ext cx="2099826" cy="118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Spring Boot - Hướng Dẫn Java">
            <a:extLst>
              <a:ext uri="{FF2B5EF4-FFF2-40B4-BE49-F238E27FC236}">
                <a16:creationId xmlns:a16="http://schemas.microsoft.com/office/drawing/2014/main" id="{61CDD31E-F9FF-B024-7389-5E27480CF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52" y="4324498"/>
            <a:ext cx="2419870" cy="118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stgreSQL | SouthEast LinuxFest">
            <a:extLst>
              <a:ext uri="{FF2B5EF4-FFF2-40B4-BE49-F238E27FC236}">
                <a16:creationId xmlns:a16="http://schemas.microsoft.com/office/drawing/2014/main" id="{D3A592A7-AD6E-172E-E9AE-9C43D3C5C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910" y="4219568"/>
            <a:ext cx="2808802" cy="128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3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A0CD-64BB-B6BC-94CC-4F2EF47C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29BBF-37A0-98C2-96E2-DC5B3BCD6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Basic hardware requirements:</a:t>
            </a:r>
          </a:p>
          <a:p>
            <a:r>
              <a:rPr lang="en-US" b="1"/>
              <a:t>CPU:</a:t>
            </a:r>
          </a:p>
          <a:p>
            <a:pPr lvl="1"/>
            <a:r>
              <a:rPr lang="en-US"/>
              <a:t>Minimum: Intel Core i3 (3th Gen) or AMD Ryzen 3.</a:t>
            </a:r>
          </a:p>
          <a:p>
            <a:pPr lvl="1"/>
            <a:r>
              <a:rPr lang="en-US"/>
              <a:t>Recommended: Intel Core i5 (6th Gen or newer) or AMD Ryzen 5.</a:t>
            </a:r>
          </a:p>
          <a:p>
            <a:r>
              <a:rPr lang="en-US" b="1"/>
              <a:t>RAM:</a:t>
            </a:r>
          </a:p>
          <a:p>
            <a:pPr lvl="1"/>
            <a:r>
              <a:rPr lang="en-US"/>
              <a:t>Minimum: 4GB.</a:t>
            </a:r>
          </a:p>
          <a:p>
            <a:pPr lvl="1"/>
            <a:r>
              <a:rPr lang="en-US"/>
              <a:t>Recommended: 8GB (to run smoothly).</a:t>
            </a:r>
          </a:p>
          <a:p>
            <a:pPr lvl="1"/>
            <a:r>
              <a:rPr lang="en-US"/>
              <a:t>Application platform</a:t>
            </a:r>
          </a:p>
          <a:p>
            <a:pPr lvl="1"/>
            <a:r>
              <a:rPr lang="en-US"/>
              <a:t>Browser: Chrome.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40861-C15A-EE68-BBF8-93713F66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472B-631A-4C05-B95B-FCCF87CCACD1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DC2DE-A208-7013-2451-372116E9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3AE9-9ADB-49C4-CB90-8F38F410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8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74856-AEE0-A968-DE36-1584FC066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B1B748-9462-DBE0-BF71-74BF338F3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1856"/>
            <a:ext cx="9144000" cy="1128166"/>
          </a:xfrm>
        </p:spPr>
        <p:txBody>
          <a:bodyPr/>
          <a:lstStyle/>
          <a:p>
            <a:r>
              <a:rPr lang="en-US"/>
              <a:t>DATABASE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5DF3C-1C6E-2ADD-C96F-DCDE4109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9C53C-9D51-47F6-A96E-1861044B74B7}" type="datetime1">
              <a:rPr lang="en-US" smtClean="0"/>
              <a:t>4/18/2025</a:t>
            </a:fld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5B4DE4F-F33B-3530-0BC6-D456311B3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2911"/>
            <a:ext cx="9144000" cy="626148"/>
          </a:xfrm>
        </p:spPr>
        <p:txBody>
          <a:bodyPr>
            <a:normAutofit/>
          </a:bodyPr>
          <a:lstStyle/>
          <a:p>
            <a:r>
              <a:rPr lang="en-US" sz="3600"/>
              <a:t>TEAM 3 – CT25_CPL_JAVA_01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7D4ED-6D19-0C49-ED57-2A501C8C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9D9CB-51EB-9233-57CC-78E0C30A4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8EA5-6C84-4F78-4B7D-FB2D8FCB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DC44F-2C2E-E7A1-F883-736E8E98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472B-631A-4C05-B95B-FCCF87CCACD1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316BE-FAC5-AFB3-D68B-627BA9FD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6F3D-8C78-FD5C-C3E8-5E00D757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C83D17-81EB-A7D2-DDFF-5E74B20FF0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297202" y="1244600"/>
            <a:ext cx="3597596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30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A4F7C-B64E-2A61-7C25-B70397317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3963-2E5A-7258-7C15-51A9A44D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310EF-567E-943D-4C1D-B3DB755CC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472B-631A-4C05-B95B-FCCF87CCACD1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5B7B-9E0E-8798-F4A7-EFAF5C13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3 – CT25_CPL_JAVA_01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43FF9-5813-E94D-EC73-7FA60B79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D0D5D-90A3-412E-8ADF-2A3F014AF817}" type="slidenum">
              <a:rPr lang="en-US" smtClean="0"/>
              <a:t>9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810B30-CBD2-DC94-6C3F-C90252D51F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93"/>
          <a:stretch/>
        </p:blipFill>
        <p:spPr bwMode="auto">
          <a:xfrm>
            <a:off x="2722685" y="1135184"/>
            <a:ext cx="6746631" cy="493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11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5B8EF5958CD04CA65D07F713358F2D" ma:contentTypeVersion="16" ma:contentTypeDescription="Create a new document." ma:contentTypeScope="" ma:versionID="95465a9b171f8449caa4720d0490054d">
  <xsd:schema xmlns:xsd="http://www.w3.org/2001/XMLSchema" xmlns:xs="http://www.w3.org/2001/XMLSchema" xmlns:p="http://schemas.microsoft.com/office/2006/metadata/properties" xmlns:ns3="b4905d01-e093-4319-834e-172ad82b9aa8" xmlns:ns4="f5178069-c645-44a4-8de6-88a907926675" targetNamespace="http://schemas.microsoft.com/office/2006/metadata/properties" ma:root="true" ma:fieldsID="ac1e6d34032fe59e8d1697784e3bface" ns3:_="" ns4:_="">
    <xsd:import namespace="b4905d01-e093-4319-834e-172ad82b9aa8"/>
    <xsd:import namespace="f5178069-c645-44a4-8de6-88a9079266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905d01-e093-4319-834e-172ad82b9a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178069-c645-44a4-8de6-88a90792667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4905d01-e093-4319-834e-172ad82b9aa8" xsi:nil="true"/>
  </documentManagement>
</p:properties>
</file>

<file path=customXml/itemProps1.xml><?xml version="1.0" encoding="utf-8"?>
<ds:datastoreItem xmlns:ds="http://schemas.openxmlformats.org/officeDocument/2006/customXml" ds:itemID="{B30954F7-9653-4C40-90E2-1FD4A37690B5}">
  <ds:schemaRefs>
    <ds:schemaRef ds:uri="b4905d01-e093-4319-834e-172ad82b9aa8"/>
    <ds:schemaRef ds:uri="f5178069-c645-44a4-8de6-88a9079266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3187AA-B330-48A4-B833-25711C8EB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DFF9F3-7964-4366-AF49-D3019CB29E54}">
  <ds:schemaRefs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f5178069-c645-44a4-8de6-88a907926675"/>
    <ds:schemaRef ds:uri="b4905d01-e093-4319-834e-172ad82b9aa8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474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Symbol</vt:lpstr>
      <vt:lpstr>Times New Roman</vt:lpstr>
      <vt:lpstr>Office Theme</vt:lpstr>
      <vt:lpstr>SELLING DIGITAL DEVICES  WEBSITE (ZENTRIX)</vt:lpstr>
      <vt:lpstr>Team members</vt:lpstr>
      <vt:lpstr>INTRODUCTION</vt:lpstr>
      <vt:lpstr>Introduction</vt:lpstr>
      <vt:lpstr>Introduction</vt:lpstr>
      <vt:lpstr>Introduction</vt:lpstr>
      <vt:lpstr>DATABASE DIAGRAM</vt:lpstr>
      <vt:lpstr>Database</vt:lpstr>
      <vt:lpstr>Database</vt:lpstr>
      <vt:lpstr>Database</vt:lpstr>
      <vt:lpstr>SCENARIO</vt:lpstr>
      <vt:lpstr>Scenario</vt:lpstr>
      <vt:lpstr>DEMO</vt:lpstr>
      <vt:lpstr>THANKS FOR FOLLOWING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Lê Nhựt</dc:creator>
  <cp:lastModifiedBy>Anh Lê Nhựt</cp:lastModifiedBy>
  <cp:revision>1</cp:revision>
  <dcterms:created xsi:type="dcterms:W3CDTF">2024-11-16T22:58:12Z</dcterms:created>
  <dcterms:modified xsi:type="dcterms:W3CDTF">2025-04-18T03:50:35Z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0x010100545B8EF5958CD04CA65D07F713358F2D</vt:lpwstr>
  </property>
</Properties>
</file>