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4" r:id="rId5"/>
    <p:sldId id="257" r:id="rId6"/>
    <p:sldId id="258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DC1589-AAF2-43A6-BC4C-9F281DEB3FA5}">
          <p14:sldIdLst>
            <p14:sldId id="284"/>
            <p14:sldId id="257"/>
          </p14:sldIdLst>
        </p14:section>
        <p14:section name="Introduction" id="{AC9F0C64-38E2-4C1C-BB2C-38E0ECB8259A}">
          <p14:sldIdLst>
            <p14:sldId id="258"/>
            <p14:sldId id="285"/>
            <p14:sldId id="286"/>
            <p14:sldId id="287"/>
          </p14:sldIdLst>
        </p14:section>
        <p14:section name="Diagram" id="{B75583C2-4E18-43A8-A4C9-2E8044DFF105}">
          <p14:sldIdLst>
            <p14:sldId id="288"/>
            <p14:sldId id="289"/>
            <p14:sldId id="290"/>
            <p14:sldId id="291"/>
          </p14:sldIdLst>
        </p14:section>
        <p14:section name="Scenario" id="{0C4459A9-316C-46F7-86FC-367BE2ADA81D}">
          <p14:sldIdLst>
            <p14:sldId id="292"/>
            <p14:sldId id="293"/>
            <p14:sldId id="29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B90"/>
    <a:srgbClr val="AE0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73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207E8-E8AA-E857-EB04-36D6A557B6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392E4-B31F-3B97-25AA-22B0A216E7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5718E-DBEC-4D5C-B109-E52C062952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CFE5-A6CD-A7BE-706D-B491C4E767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E885F-648A-659E-CBD9-868DF0C7C5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E938-CA03-40A0-A620-39DFB367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1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CF0F-DE69-41C5-92B4-796AC641BA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9AEFD-FAE3-4B61-B8AA-66BFF647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BD4B8F">
                <a:alpha val="100000"/>
              </a:srgbClr>
            </a:gs>
            <a:gs pos="100000">
              <a:srgbClr val="AE0BE4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33F2E5FD-DFF8-C8FD-D789-3F12C1B05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40633" y="221382"/>
            <a:ext cx="11710736" cy="6415238"/>
          </a:xfrm>
          <a:custGeom>
            <a:avLst/>
            <a:gdLst/>
            <a:ahLst/>
            <a:cxnLst/>
            <a:rect l="l" t="t" r="r" b="b"/>
            <a:pathLst>
              <a:path w="42561390" h="23495651">
                <a:moveTo>
                  <a:pt x="42256590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3190851"/>
                </a:lnTo>
                <a:cubicBezTo>
                  <a:pt x="0" y="23359760"/>
                  <a:pt x="135890" y="23495651"/>
                  <a:pt x="304800" y="23495651"/>
                </a:cubicBezTo>
                <a:lnTo>
                  <a:pt x="42256590" y="23495651"/>
                </a:lnTo>
                <a:cubicBezTo>
                  <a:pt x="42425500" y="23495651"/>
                  <a:pt x="42561390" y="23359760"/>
                  <a:pt x="42561390" y="23190851"/>
                </a:cubicBezTo>
                <a:lnTo>
                  <a:pt x="42561390" y="304800"/>
                </a:lnTo>
                <a:cubicBezTo>
                  <a:pt x="42561390" y="135890"/>
                  <a:pt x="42425500" y="0"/>
                  <a:pt x="422565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US" sz="3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7BA92-A914-0958-EADA-FBC455CC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48"/>
            <a:ext cx="9144000" cy="2201875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B6903-69E9-7A04-A6F8-AE1C16473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139"/>
            <a:ext cx="9144000" cy="626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6561-5C02-C5FA-8E58-E84E201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6473" y="391567"/>
            <a:ext cx="1883053" cy="488174"/>
          </a:xfrm>
        </p:spPr>
        <p:txBody>
          <a:bodyPr/>
          <a:lstStyle>
            <a:lvl1pPr algn="ctr">
              <a:defRPr sz="2100"/>
            </a:lvl1pPr>
          </a:lstStyle>
          <a:p>
            <a:fld id="{E38E593E-12C5-4343-AE49-3296E023020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B2C8-EAE6-F27C-C253-F0E1B41E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369" y="6214622"/>
            <a:ext cx="4114800" cy="365125"/>
          </a:xfrm>
        </p:spPr>
        <p:txBody>
          <a:bodyPr/>
          <a:lstStyle>
            <a:lvl1pPr algn="l">
              <a:defRPr sz="2100"/>
            </a:lvl1pPr>
          </a:lstStyle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EF54-2980-DA3F-2905-05249D27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6326" y="6214622"/>
            <a:ext cx="2743200" cy="365125"/>
          </a:xfrm>
        </p:spPr>
        <p:txBody>
          <a:bodyPr/>
          <a:lstStyle>
            <a:lvl1pPr>
              <a:defRPr sz="2100"/>
            </a:lvl1pPr>
          </a:lstStyle>
          <a:p>
            <a:fld id="{7C5D0D5D-90A3-412E-8ADF-2A3F014AF8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03BA-8F1D-1074-F209-B4ED02A6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44FB7-0383-20BA-2EE5-65582088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AB91-B88B-51EB-EC3C-AC8BE6D6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DA8-C775-41D7-8630-CF85EEADC10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D328-0F2D-D050-3B27-EFD58159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FFE7-4A54-3B89-FAC9-76867BD6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FE16F-106B-BB83-8463-7C3FCCB9D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4A655-90C2-E22B-17F6-CA613C7F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228B-A4E3-FA30-A0A6-31F4B6F4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CE7E-2A0D-487F-89B1-E390DD9E7EB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B4DB-B7EF-57DC-D034-7439FA9A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7EC5-7B02-3FD7-275B-D3FF4611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C1EC-266D-89EB-644C-E59F3AC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0BCC-4B2C-3087-4A30-08632569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BC2C-9938-5477-212E-5725A76D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F9E0-95C4-FAF3-2DF2-4D912380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0C81-D13D-627D-A768-6ABD6EAE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487B-A6F2-08C1-4E33-9C76D5B8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0741-843C-8144-F742-210E25AE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AFB1-7E67-BEA5-163E-B512CFF7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0BB-1AC5-4E47-B7E7-8105C0E27D97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2623-6BB6-16C0-D2D3-4C138DCD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4538-14BC-8B2A-B30B-C5E987E6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375C-726C-1CC0-81DF-506552F5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3637-7162-6A3B-DBE5-341B0E94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FED5-07D1-2EF5-5EC3-F4FC7EB9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A80E4-1CD0-61EB-8EA7-3042125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D40D-3993-4552-B28E-43969BCE7ADB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B7EE4-146A-3647-0B0A-7027AEA7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8FBA-9167-13D8-B3A2-0232F64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362-265E-2FA8-C13A-D72ED5EC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D1DB4-D6AB-7079-ED2B-7F86534E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05A0F-6D7C-A0F5-B3FA-B2DBEF7F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2A22C-4453-3140-1009-05AADBB1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F9585-9D45-1EA3-D86B-0F54F062E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A0816-C4D7-D15B-49B8-3E708AEA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1F7D-2081-44E9-9E03-8BCD83023869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42DF8-825D-DF6C-C919-56FA8FE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1A41-4D8B-3985-1183-C2DE2A5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DAC4-D96B-9B90-464F-80D181E8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3D1E9-9481-A93C-3E3C-6D902C74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0E8B-AB1D-4676-957B-B3B7B5F507B9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AC4D-3C6A-136A-86E3-A1E33934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BE9F6-975D-7959-6563-CAF7B64D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4D58-99CF-C0C3-7A73-D970A34B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F01-953E-4C1E-9B06-85815D8FF323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5B11A-1998-B228-D42A-923833DA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81CED-D240-077F-0274-007BDFD6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B17-7A75-9305-DBE3-F6F67316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6417-4370-FF2A-2E44-9E9433EA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5C422-F842-A1FF-306C-BE3B1581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4151-9764-581C-B456-1805C3A2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A870-92C5-433D-8BAB-FFF81D94EF84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2A40-8AD2-4355-387E-867C80D3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2716-A7AD-5CBB-D25F-A04031E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3EE6-DC71-7691-59C0-933CDFDA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8B476-3F03-30F1-1F27-079D3484E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DB232-FC59-DDF1-6DAA-E7FBEE6F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E704-4E3D-BFE7-702E-7E857F8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5E6-728F-484C-BAFC-ECFA102AD353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719A-9214-BEE1-7F21-3D92C989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E5784-C566-99A9-A3E1-AAAE0BE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25B987-152A-70FC-64C8-2982322916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6B806D4-DA82-0E1E-8B41-94808DE46C1C}"/>
              </a:ext>
            </a:extLst>
          </p:cNvPr>
          <p:cNvSpPr>
            <a:spLocks/>
          </p:cNvSpPr>
          <p:nvPr userDrawn="1"/>
        </p:nvSpPr>
        <p:spPr>
          <a:xfrm>
            <a:off x="240633" y="221382"/>
            <a:ext cx="11710736" cy="6415238"/>
          </a:xfrm>
          <a:custGeom>
            <a:avLst/>
            <a:gdLst/>
            <a:ahLst/>
            <a:cxnLst/>
            <a:rect l="l" t="t" r="r" b="b"/>
            <a:pathLst>
              <a:path w="42561390" h="23495651">
                <a:moveTo>
                  <a:pt x="42256590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3190851"/>
                </a:lnTo>
                <a:cubicBezTo>
                  <a:pt x="0" y="23359760"/>
                  <a:pt x="135890" y="23495651"/>
                  <a:pt x="304800" y="23495651"/>
                </a:cubicBezTo>
                <a:lnTo>
                  <a:pt x="42256590" y="23495651"/>
                </a:lnTo>
                <a:cubicBezTo>
                  <a:pt x="42425500" y="23495651"/>
                  <a:pt x="42561390" y="23359760"/>
                  <a:pt x="42561390" y="23190851"/>
                </a:cubicBezTo>
                <a:lnTo>
                  <a:pt x="42561390" y="304800"/>
                </a:lnTo>
                <a:cubicBezTo>
                  <a:pt x="42561390" y="135890"/>
                  <a:pt x="42425500" y="0"/>
                  <a:pt x="422565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EEFDD-1F97-AD8B-3FDC-24CC3600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90" y="310147"/>
            <a:ext cx="10712529" cy="74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3133-794E-DCE6-E7A3-73601D26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4216"/>
            <a:ext cx="10515600" cy="472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6E5A-12E0-B0F4-E91C-F43172DC6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312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64687-7A81-4E9F-B19B-A3C8B5008EC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5E24-395B-17FC-F03F-1EE850149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12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FF27-41E7-8068-E4BA-EB7748C9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312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74363-CE5D-AFE6-D452-4B8F24B8E500}"/>
              </a:ext>
            </a:extLst>
          </p:cNvPr>
          <p:cNvCxnSpPr/>
          <p:nvPr userDrawn="1"/>
        </p:nvCxnSpPr>
        <p:spPr>
          <a:xfrm>
            <a:off x="341381" y="1051927"/>
            <a:ext cx="1150923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5B12B6-7361-9959-3B2D-23DF9422EEE3}"/>
              </a:ext>
            </a:extLst>
          </p:cNvPr>
          <p:cNvCxnSpPr/>
          <p:nvPr userDrawn="1"/>
        </p:nvCxnSpPr>
        <p:spPr>
          <a:xfrm>
            <a:off x="341381" y="6150622"/>
            <a:ext cx="1150923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logos&#10;&#10;AI-generated content may be incorrect.">
            <a:extLst>
              <a:ext uri="{FF2B5EF4-FFF2-40B4-BE49-F238E27FC236}">
                <a16:creationId xmlns:a16="http://schemas.microsoft.com/office/drawing/2014/main" id="{3BA5048B-345D-DFF2-9250-1D1C063C6F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gradFill flip="none" rotWithShape="1">
            <a:gsLst>
              <a:gs pos="36000">
                <a:srgbClr val="0070C0"/>
              </a:gs>
              <a:gs pos="100000">
                <a:srgbClr val="00B050"/>
              </a:gs>
            </a:gsLst>
            <a:path path="circle">
              <a:fillToRect l="100000" b="100000"/>
            </a:path>
            <a:tileRect t="-100000" r="-10000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8A591-2B6B-3F9B-1888-59F5FD30A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3F4039-A3F0-5C39-C753-1BEE6CF8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gradFill flip="none" rotWithShape="1">
                  <a:gsLst>
                    <a:gs pos="0">
                      <a:srgbClr val="00B050"/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</a:rPr>
              <a:t>SELLING DIGITAL DEVICES </a:t>
            </a:r>
            <a:br>
              <a:rPr lang="en-US">
                <a:gradFill flip="none" rotWithShape="1">
                  <a:gsLst>
                    <a:gs pos="0">
                      <a:srgbClr val="00B050"/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</a:rPr>
            </a:br>
            <a:r>
              <a:rPr lang="en-US">
                <a:gradFill flip="none" rotWithShape="1">
                  <a:gsLst>
                    <a:gs pos="0">
                      <a:srgbClr val="00B050"/>
                    </a:gs>
                    <a:gs pos="100000">
                      <a:srgbClr val="0070C0"/>
                    </a:gs>
                  </a:gsLst>
                  <a:lin ang="0" scaled="1"/>
                  <a:tileRect/>
                </a:gradFill>
              </a:rPr>
              <a:t>WEBSITE (ZENTRIX)</a:t>
            </a:r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083BE56-A3EC-E56C-3A7C-BFA17BB4A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TEAM 3 – CT25_CPL_JAVA_01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B08D-F7D2-2959-4E19-1634DED1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72E2-16AD-4BA9-A0C6-E64B1828366F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8756-3B5F-AEBB-7B44-E3C29174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C97D-BC35-E2A1-1A3C-71C07A4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" name="Picture 9" descr="A close-up of logos&#10;&#10;AI-generated content may be incorrect.">
            <a:extLst>
              <a:ext uri="{FF2B5EF4-FFF2-40B4-BE49-F238E27FC236}">
                <a16:creationId xmlns:a16="http://schemas.microsoft.com/office/drawing/2014/main" id="{C33C8EFA-9CD3-5E2D-25BE-25C900DC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8140A-1659-703B-F4ED-9F0779908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7522-9423-0717-9619-3BF690D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1BBD-C8EB-F0F3-F02A-81CB3A0D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477E-6BF1-8690-918A-CDB97FA2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23C7-A392-7D9C-6014-49A9803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B9C5A8-E613-8B9F-169B-6F96A29EA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2" b="321"/>
          <a:stretch/>
        </p:blipFill>
        <p:spPr bwMode="auto">
          <a:xfrm>
            <a:off x="1812494" y="1111646"/>
            <a:ext cx="8567012" cy="492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62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9541-821F-DB01-7279-8331A8C5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2EEA59-1BE9-9924-9427-5302396A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 sz="4400"/>
              <a:t>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1C67-D5AA-5FE9-AB14-81D2D63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C71B799-6BBD-8670-6ABC-E46CDFDA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4DDF-ADCB-5F97-7D7D-D783FDAE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07E9-5983-D7AC-DBE0-DE12F3EE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 descr="A close-up of logos&#10;&#10;AI-generated content may be incorrect.">
            <a:extLst>
              <a:ext uri="{FF2B5EF4-FFF2-40B4-BE49-F238E27FC236}">
                <a16:creationId xmlns:a16="http://schemas.microsoft.com/office/drawing/2014/main" id="{2CB7659C-EDAD-3CFF-50D4-1AEC8F8F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CE7E-FD4F-580B-04D7-04C6315F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E0CB-11D9-33A2-ABCF-FDAF7C1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A924-543C-9666-331F-DBFAABDB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8CB2-2FB1-7F36-9D6A-00DF6E5A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5EAB7F3-74B2-30DE-C08D-9BB77246B564}"/>
              </a:ext>
            </a:extLst>
          </p:cNvPr>
          <p:cNvSpPr/>
          <p:nvPr/>
        </p:nvSpPr>
        <p:spPr>
          <a:xfrm>
            <a:off x="233815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0B046B8-20FD-505D-6EF1-C723BA01920D}"/>
              </a:ext>
            </a:extLst>
          </p:cNvPr>
          <p:cNvSpPr/>
          <p:nvPr/>
        </p:nvSpPr>
        <p:spPr>
          <a:xfrm>
            <a:off x="43223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(Admin)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48F8D31C-F9D9-4076-E9BD-D8BF66F07C6F}"/>
              </a:ext>
            </a:extLst>
          </p:cNvPr>
          <p:cNvSpPr/>
          <p:nvPr/>
        </p:nvSpPr>
        <p:spPr>
          <a:xfrm>
            <a:off x="424407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F227E6D-0496-16B5-A734-A1553946BBCB}"/>
              </a:ext>
            </a:extLst>
          </p:cNvPr>
          <p:cNvSpPr/>
          <p:nvPr/>
        </p:nvSpPr>
        <p:spPr>
          <a:xfrm>
            <a:off x="614999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70ECCFD1-6A79-3596-4994-3F8661D797AA}"/>
              </a:ext>
            </a:extLst>
          </p:cNvPr>
          <p:cNvSpPr/>
          <p:nvPr/>
        </p:nvSpPr>
        <p:spPr>
          <a:xfrm>
            <a:off x="805591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0651FF03-46B6-5006-7EF4-9F3A49690478}"/>
              </a:ext>
            </a:extLst>
          </p:cNvPr>
          <p:cNvSpPr/>
          <p:nvPr/>
        </p:nvSpPr>
        <p:spPr>
          <a:xfrm>
            <a:off x="9961835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534C30E-C91E-0A9F-FA63-175381F45819}"/>
              </a:ext>
            </a:extLst>
          </p:cNvPr>
          <p:cNvSpPr/>
          <p:nvPr/>
        </p:nvSpPr>
        <p:spPr>
          <a:xfrm>
            <a:off x="9982200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Import stock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FCB90AF-BBA8-F600-A7BF-23D0735216EE}"/>
              </a:ext>
            </a:extLst>
          </p:cNvPr>
          <p:cNvSpPr/>
          <p:nvPr/>
        </p:nvSpPr>
        <p:spPr>
          <a:xfrm>
            <a:off x="8072208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 promotion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1F98D0A4-892F-BD60-1B0C-8750A0AD6D81}"/>
              </a:ext>
            </a:extLst>
          </p:cNvPr>
          <p:cNvSpPr/>
          <p:nvPr/>
        </p:nvSpPr>
        <p:spPr>
          <a:xfrm>
            <a:off x="4252222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Compare price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8E3558F8-923C-9F4E-FFF3-A8201E22270A}"/>
              </a:ext>
            </a:extLst>
          </p:cNvPr>
          <p:cNvSpPr/>
          <p:nvPr/>
        </p:nvSpPr>
        <p:spPr>
          <a:xfrm>
            <a:off x="2342229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3CF406C-8CB6-CB8C-C6F1-B1B6C02CBC6E}"/>
              </a:ext>
            </a:extLst>
          </p:cNvPr>
          <p:cNvSpPr/>
          <p:nvPr/>
        </p:nvSpPr>
        <p:spPr>
          <a:xfrm>
            <a:off x="432236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Review product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527BF376-D193-6435-4719-511B7F6E8665}"/>
              </a:ext>
            </a:extLst>
          </p:cNvPr>
          <p:cNvSpPr/>
          <p:nvPr/>
        </p:nvSpPr>
        <p:spPr>
          <a:xfrm>
            <a:off x="6162215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75908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7C0B-3ECE-DA99-7CAB-DF1B633B7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19E3A6-A079-DA3E-D1ED-E6E6B8E9B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 sz="440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E2DA-6924-E3CC-A54D-62C01C63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170B9E-C22B-0F94-3730-D642DD9C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F776-429E-69C1-03E9-C5981B28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E5D3-A6B8-31A6-F21F-7A4643AE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A close-up of logos&#10;&#10;AI-generated content may be incorrect.">
            <a:extLst>
              <a:ext uri="{FF2B5EF4-FFF2-40B4-BE49-F238E27FC236}">
                <a16:creationId xmlns:a16="http://schemas.microsoft.com/office/drawing/2014/main" id="{6AE54C41-76C3-008E-C038-5809E3E0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EAAF56C0-09E9-FD0E-ED4D-286409983452}"/>
              </a:ext>
            </a:extLst>
          </p:cNvPr>
          <p:cNvSpPr/>
          <p:nvPr/>
        </p:nvSpPr>
        <p:spPr>
          <a:xfrm>
            <a:off x="1309035" y="3828735"/>
            <a:ext cx="9471259" cy="93519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38CECC6-3CF2-8811-0DF7-DF972A4E8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3795"/>
            <a:ext cx="9144000" cy="2201875"/>
          </a:xfrm>
        </p:spPr>
        <p:txBody>
          <a:bodyPr/>
          <a:lstStyle/>
          <a:p>
            <a:r>
              <a:rPr lang="en-US"/>
              <a:t>THANKS FOR FOLLOWING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4EB8-DA3D-98FC-5487-DDE50F5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DB4-2281-4A04-AFB3-863AE710381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B845-3F90-3F0F-9C06-8A4A4C3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C774-2BAA-45D7-BF31-A27303EC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F3A84-E7F5-DDF0-5B6D-B3EF3DCF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1" r="14248" b="25378"/>
          <a:stretch/>
        </p:blipFill>
        <p:spPr>
          <a:xfrm rot="20574838">
            <a:off x="4643284" y="1977649"/>
            <a:ext cx="2905432" cy="1643081"/>
          </a:xfrm>
          <a:prstGeom prst="rect">
            <a:avLst/>
          </a:prstGeom>
        </p:spPr>
      </p:pic>
      <p:pic>
        <p:nvPicPr>
          <p:cNvPr id="2" name="Picture 1" descr="A close-up of logos&#10;&#10;AI-generated content may be incorrect.">
            <a:extLst>
              <a:ext uri="{FF2B5EF4-FFF2-40B4-BE49-F238E27FC236}">
                <a16:creationId xmlns:a16="http://schemas.microsoft.com/office/drawing/2014/main" id="{8C848582-DF29-7E29-15E9-7D7C80201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27B-D94F-233E-2B7B-4AED9C25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A151-E5AA-AEF5-9891-3BC9EC10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92F-242B-4076-B931-FD79683BF6A9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C596-1B39-59C7-78E5-04D2F27F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A55A-F962-64AA-F034-E811B0E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87E51-09C3-DD51-E679-A99A23DE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Lê Nhựt Anh</a:t>
            </a:r>
          </a:p>
          <a:p>
            <a:r>
              <a:rPr lang="en-US"/>
              <a:t>Huỳnh Hoàng Tỹ</a:t>
            </a:r>
          </a:p>
          <a:p>
            <a:r>
              <a:rPr lang="en-US"/>
              <a:t>Đặng Công Khanh</a:t>
            </a:r>
          </a:p>
          <a:p>
            <a:r>
              <a:rPr lang="en-US"/>
              <a:t>Nguyễn Lê Khắc Vũ</a:t>
            </a:r>
          </a:p>
          <a:p>
            <a:r>
              <a:rPr lang="en-US"/>
              <a:t>Nguyễn Thanh Bình</a:t>
            </a:r>
          </a:p>
          <a:p>
            <a:r>
              <a:rPr lang="en-US"/>
              <a:t>Nguyễn Việt Nguyên</a:t>
            </a:r>
          </a:p>
          <a:p>
            <a:r>
              <a:rPr lang="en-US"/>
              <a:t>Võ Lâm Thúy Vi</a:t>
            </a:r>
          </a:p>
        </p:txBody>
      </p:sp>
    </p:spTree>
    <p:extLst>
      <p:ext uri="{BB962C8B-B14F-4D97-AF65-F5344CB8AC3E}">
        <p14:creationId xmlns:p14="http://schemas.microsoft.com/office/powerpoint/2010/main" val="37329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67C659-344F-2DB3-E815-5D68E4B8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 sz="440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A5EF-0E27-04B3-58FD-EE2AD8AB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A832F14-4D8E-9AEC-04D9-724D5FA8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440F-A51C-FF0A-C896-162A831E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5331-FA7D-49B6-EBC3-D81D3F2D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 descr="A close-up of logos&#10;&#10;AI-generated content may be incorrect.">
            <a:extLst>
              <a:ext uri="{FF2B5EF4-FFF2-40B4-BE49-F238E27FC236}">
                <a16:creationId xmlns:a16="http://schemas.microsoft.com/office/drawing/2014/main" id="{3919DF9E-E904-99FE-1D66-C0844D35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261C-C4CE-4C03-F23E-1509CEC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027D-E86C-E46C-9D0F-049AE3D9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3" y="1244216"/>
            <a:ext cx="11412736" cy="4724981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Zentrix is an e-commerce web application specializing in selling electronic devices such as laptops, smartphones, tablets, accessories, and more.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platform is designed to provide a fast, secure, and user-friendly shopping experience for customers while enabling administrators to efficiently manage products, orders, and customer interactions.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 Zentrix, customers can easily browse, compare, and purchase electronic products from a well-organized and responsive website. 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Meanwhile, the admin panel offers powerful tools to manage inventory, track orders, and analyze sales data, making it an ideal solution for businesses in the electronics retail industry.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3E1D-3585-B2D1-6085-FF8356C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64C3-0E89-4D32-87CA-EB5E834342A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20E2-8796-85D0-4D25-3A2CAEF0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97BA-3EC0-D2ED-1C00-607560F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E9C-3234-9A9D-5CC3-8297BE4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AA82-C5EB-7159-A12E-76E85D10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ReactJS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Backend: Spring Boot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919B-573C-A89E-4511-C1F6FA3E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A6A8-394C-0D45-588F-C130761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B4A6-2611-F97A-F0B6-5506975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Kinh nghiệm nhập môn React JS | Thuận Bùi Blog">
            <a:extLst>
              <a:ext uri="{FF2B5EF4-FFF2-40B4-BE49-F238E27FC236}">
                <a16:creationId xmlns:a16="http://schemas.microsoft.com/office/drawing/2014/main" id="{24021F72-959C-1FF4-7A74-ECAF1C46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32" y="4327702"/>
            <a:ext cx="2099826" cy="11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pring Boot - Hướng Dẫn Java">
            <a:extLst>
              <a:ext uri="{FF2B5EF4-FFF2-40B4-BE49-F238E27FC236}">
                <a16:creationId xmlns:a16="http://schemas.microsoft.com/office/drawing/2014/main" id="{61CDD31E-F9FF-B024-7389-5E27480C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52" y="4324498"/>
            <a:ext cx="2419870" cy="11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| SouthEast LinuxFest">
            <a:extLst>
              <a:ext uri="{FF2B5EF4-FFF2-40B4-BE49-F238E27FC236}">
                <a16:creationId xmlns:a16="http://schemas.microsoft.com/office/drawing/2014/main" id="{D3A592A7-AD6E-172E-E9AE-9C43D3C5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10" y="4219568"/>
            <a:ext cx="2808802" cy="128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0CD-64BB-B6BC-94CC-4F2EF47C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9BBF-37A0-98C2-96E2-DC5B3BCD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Basic hardware requirements:</a:t>
            </a:r>
          </a:p>
          <a:p>
            <a:r>
              <a:rPr lang="en-US" b="1"/>
              <a:t>CPU:</a:t>
            </a:r>
          </a:p>
          <a:p>
            <a:pPr lvl="1"/>
            <a:r>
              <a:rPr lang="en-US"/>
              <a:t>Minimum: Intel Core i3 (3th Gen) or AMD Ryzen 3.</a:t>
            </a:r>
          </a:p>
          <a:p>
            <a:pPr lvl="1"/>
            <a:r>
              <a:rPr lang="en-US"/>
              <a:t>Recommended: Intel Core i5 (6th Gen or newer) or AMD Ryzen 5.</a:t>
            </a:r>
          </a:p>
          <a:p>
            <a:r>
              <a:rPr lang="en-US" b="1"/>
              <a:t>RAM:</a:t>
            </a:r>
          </a:p>
          <a:p>
            <a:pPr lvl="1"/>
            <a:r>
              <a:rPr lang="en-US"/>
              <a:t>Minimum: 4GB.</a:t>
            </a:r>
          </a:p>
          <a:p>
            <a:pPr lvl="1"/>
            <a:r>
              <a:rPr lang="en-US"/>
              <a:t>Recommended: 8GB (to run smoothly).</a:t>
            </a:r>
          </a:p>
          <a:p>
            <a:pPr lvl="1"/>
            <a:r>
              <a:rPr lang="en-US"/>
              <a:t>Application platform</a:t>
            </a:r>
          </a:p>
          <a:p>
            <a:pPr lvl="1"/>
            <a:r>
              <a:rPr lang="en-US"/>
              <a:t>Browser: Chrome.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0861-C15A-EE68-BBF8-93713F66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C2DE-A208-7013-2451-372116E9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3AE9-9ADB-49C4-CB90-8F38F410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74856-AEE0-A968-DE36-1584FC066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1B748-9462-DBE0-BF71-74BF338F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 sz="4400"/>
              <a:t>DATABASE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DF3C-1C6E-2ADD-C96F-DCDE4109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B4DE4F-F33B-3530-0BC6-D456311B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D4ED-6D19-0C49-ED57-2A501C8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D9CB-51EB-9233-57CC-78E0C30A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 descr="A close-up of logos&#10;&#10;AI-generated content may be incorrect.">
            <a:extLst>
              <a:ext uri="{FF2B5EF4-FFF2-40B4-BE49-F238E27FC236}">
                <a16:creationId xmlns:a16="http://schemas.microsoft.com/office/drawing/2014/main" id="{E0A5CCBE-E572-653A-3058-525E3C77F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EA5-6C84-4F78-4B7D-FB2D8FC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C44F-2C2E-E7A1-F883-736E8E98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16BE-FAC5-AFB3-D68B-627BA9F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6F3D-8C78-FD5C-C3E8-5E00D75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C83D17-81EB-A7D2-DDFF-5E74B20FF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7202" y="1244600"/>
            <a:ext cx="359759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0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4F7C-B64E-2A61-7C25-B7039731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963-2E5A-7258-7C15-51A9A44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10EF-567E-943D-4C1D-B3DB75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5B7B-9E0E-8798-F4A7-EFAF5C13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3FF9-5813-E94D-EC73-7FA60B79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10B30-CBD2-DC94-6C3F-C90252D51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3"/>
          <a:stretch/>
        </p:blipFill>
        <p:spPr bwMode="auto">
          <a:xfrm>
            <a:off x="2722685" y="1135184"/>
            <a:ext cx="6746631" cy="49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11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5B8EF5958CD04CA65D07F713358F2D" ma:contentTypeVersion="16" ma:contentTypeDescription="Create a new document." ma:contentTypeScope="" ma:versionID="95465a9b171f8449caa4720d0490054d">
  <xsd:schema xmlns:xsd="http://www.w3.org/2001/XMLSchema" xmlns:xs="http://www.w3.org/2001/XMLSchema" xmlns:p="http://schemas.microsoft.com/office/2006/metadata/properties" xmlns:ns3="b4905d01-e093-4319-834e-172ad82b9aa8" xmlns:ns4="f5178069-c645-44a4-8de6-88a907926675" targetNamespace="http://schemas.microsoft.com/office/2006/metadata/properties" ma:root="true" ma:fieldsID="ac1e6d34032fe59e8d1697784e3bface" ns3:_="" ns4:_="">
    <xsd:import namespace="b4905d01-e093-4319-834e-172ad82b9aa8"/>
    <xsd:import namespace="f5178069-c645-44a4-8de6-88a90792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05d01-e093-4319-834e-172ad82b9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78069-c645-44a4-8de6-88a90792667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905d01-e093-4319-834e-172ad82b9aa8" xsi:nil="true"/>
  </documentManagement>
</p:properties>
</file>

<file path=customXml/itemProps1.xml><?xml version="1.0" encoding="utf-8"?>
<ds:datastoreItem xmlns:ds="http://schemas.openxmlformats.org/officeDocument/2006/customXml" ds:itemID="{B30954F7-9653-4C40-90E2-1FD4A37690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05d01-e093-4319-834e-172ad82b9aa8"/>
    <ds:schemaRef ds:uri="f5178069-c645-44a4-8de6-88a907926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3187AA-B330-48A4-B833-25711C8EB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DFF9F3-7964-4366-AF49-D3019CB29E54}">
  <ds:schemaRefs>
    <ds:schemaRef ds:uri="http://schemas.microsoft.com/office/2006/documentManagement/types"/>
    <ds:schemaRef ds:uri="http://purl.org/dc/terms/"/>
    <ds:schemaRef ds:uri="http://www.w3.org/XML/1998/namespace"/>
    <ds:schemaRef ds:uri="b4905d01-e093-4319-834e-172ad82b9aa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5178069-c645-44a4-8de6-88a90792667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469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Office Theme</vt:lpstr>
      <vt:lpstr>SELLING DIGITAL DEVICES  WEBSITE (ZENTRIX)</vt:lpstr>
      <vt:lpstr>Team members</vt:lpstr>
      <vt:lpstr>INTRODUCTION</vt:lpstr>
      <vt:lpstr>Introduction</vt:lpstr>
      <vt:lpstr>Introduction</vt:lpstr>
      <vt:lpstr>Introduction</vt:lpstr>
      <vt:lpstr>DATABASE DIAGRAM</vt:lpstr>
      <vt:lpstr>Database</vt:lpstr>
      <vt:lpstr>Database</vt:lpstr>
      <vt:lpstr>Database</vt:lpstr>
      <vt:lpstr>SCENARIO</vt:lpstr>
      <vt:lpstr>Scenario</vt:lpstr>
      <vt:lpstr>DEMO</vt:lpstr>
      <vt:lpstr>THANKS FOR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Lê Nhựt</dc:creator>
  <cp:lastModifiedBy>Anh Lê Nhựt</cp:lastModifiedBy>
  <cp:revision>105</cp:revision>
  <dcterms:created xsi:type="dcterms:W3CDTF">2024-11-16T22:58:12Z</dcterms:created>
  <dcterms:modified xsi:type="dcterms:W3CDTF">2025-04-11T06:49:39Z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0x010100545B8EF5958CD04CA65D07F713358F2D</vt:lpwstr>
  </property>
</Properties>
</file>