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bf0f664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bf0f664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c0249aa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c0249aa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bf0f664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bf0f664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bf0f6641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bf0f664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bf0f664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bf0f664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bf0f6641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bf0f6641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bf0f6641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bf0f6641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Agricultural Data</a:t>
            </a:r>
            <a:r>
              <a:rPr lang="en"/>
              <a:t>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 Andersen, Lincoln Bay, Eliza Campbell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task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Agricultural Census releases data every 5 years. We will be using the data from past year to fill in the gaps when the Agricultural Census was not conducted.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sources: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 Census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National Agricultural Statistics Service (US Dept. of Agriculture)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NOAA (National Oceanic and Atmospheric Administration)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variables: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County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GDP separated into 27 different industries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here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methods we are using &amp; how we chose tuning parameters and our out of sample accuracy (?)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