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295" r:id="rId3"/>
    <p:sldId id="310" r:id="rId4"/>
    <p:sldId id="298" r:id="rId5"/>
    <p:sldId id="303" r:id="rId6"/>
    <p:sldId id="311" r:id="rId7"/>
    <p:sldId id="312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4" r:id="rId20"/>
    <p:sldId id="326" r:id="rId21"/>
    <p:sldId id="327" r:id="rId22"/>
    <p:sldId id="287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7375E"/>
    <a:srgbClr val="31859C"/>
    <a:srgbClr val="E74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5046" autoAdjust="0"/>
  </p:normalViewPr>
  <p:slideViewPr>
    <p:cSldViewPr>
      <p:cViewPr varScale="1">
        <p:scale>
          <a:sx n="118" d="100"/>
          <a:sy n="118" d="100"/>
        </p:scale>
        <p:origin x="12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E7C29-4B8B-4B36-8BCC-FE48491566D8}" type="doc">
      <dgm:prSet loTypeId="urn:microsoft.com/office/officeart/2005/8/layout/process3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0F3DCC-15BA-42BF-98EA-DEA9B1790929}">
      <dgm:prSet phldrT="[文本]"/>
      <dgm:spPr/>
      <dgm:t>
        <a:bodyPr/>
        <a:lstStyle/>
        <a:p>
          <a:r>
            <a:rPr lang="zh-CN" altLang="en-US" smtClean="0">
              <a:latin typeface="微软雅黑"/>
              <a:ea typeface="微软雅黑"/>
              <a:cs typeface="微软雅黑"/>
            </a:rPr>
            <a:t>系统管理员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D67C331-7883-4847-BBF7-26D844ECBDE4}" type="parTrans" cxnId="{52778F24-FD1C-4FA6-B870-6FA0DDA19DC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B3FE6530-332F-4033-972A-24EBB4682801}" type="sibTrans" cxnId="{52778F24-FD1C-4FA6-B870-6FA0DDA19DC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29628CF9-F41D-4237-A3D9-8D29E34FBA49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计划项目导入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B083BE31-4BF8-44CD-BFA0-A31F36321323}" type="parTrans" cxnId="{5C22204D-E40A-4C96-AD66-35384370F55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14833671-BD79-4123-86DD-D180CDD8C69B}" type="sibTrans" cxnId="{5C22204D-E40A-4C96-AD66-35384370F55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FD04B5C3-CB1D-4303-9BB6-4367AB044F13}">
      <dgm:prSet phldrT="[文本]"/>
      <dgm:spPr/>
      <dgm:t>
        <a:bodyPr/>
        <a:lstStyle/>
        <a:p>
          <a:r>
            <a:rPr lang="zh-CN" altLang="en-US" smtClean="0">
              <a:latin typeface="微软雅黑"/>
              <a:ea typeface="微软雅黑"/>
              <a:cs typeface="微软雅黑"/>
            </a:rPr>
            <a:t>单位管理员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865BBAE-8643-4500-92CE-5523BC721BE7}" type="parTrans" cxnId="{7FFAD7D0-790B-4C89-B020-31A6C556FA8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EE6F060B-B766-4178-9FA3-5615DCDCBB07}" type="sibTrans" cxnId="{7FFAD7D0-790B-4C89-B020-31A6C556FA8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4FB3465A-F59F-41CA-A90A-0E2E3DEBFFC4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8371CC4-BF45-4367-A872-78962F99A046}" type="parTrans" cxnId="{C609826D-6908-4D44-9FDD-78FE8F184AA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7DA8D612-B851-49AB-B9F0-E8B9020A0F87}" type="sibTrans" cxnId="{C609826D-6908-4D44-9FDD-78FE8F184AA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2C2876B0-B311-4F8F-AECE-BAF69A054243}">
      <dgm:prSet phldrT="[文本]"/>
      <dgm:spPr/>
      <dgm:t>
        <a:bodyPr/>
        <a:lstStyle/>
        <a:p>
          <a:r>
            <a:rPr lang="zh-CN" altLang="en-US" smtClean="0">
              <a:latin typeface="微软雅黑"/>
              <a:ea typeface="微软雅黑"/>
              <a:cs typeface="微软雅黑"/>
            </a:rPr>
            <a:t>项目管理员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EDF720EA-4F6D-4795-9DE8-581498E74EFA}" type="parTrans" cxnId="{4BFEF2A9-366C-4A3C-A9E6-A21F9D4D45E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177EFC29-AE2A-47FE-8665-81C60B88F925}" type="sibTrans" cxnId="{4BFEF2A9-366C-4A3C-A9E6-A21F9D4D45E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5DC761BB-FA3D-430D-AB96-4419ABF774BE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系统用户管理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F6A0EB3B-96A0-4790-882C-5C85A8A2821E}" type="parTrans" cxnId="{2655F4A0-96E4-4C01-BECF-8D71A83B4A7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9EA79A5F-F9F2-49F3-B5C2-3EC372D93437}" type="sibTrans" cxnId="{2655F4A0-96E4-4C01-BECF-8D71A83B4A70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7F0BDFD5-BC62-4386-B149-E7AD596E19D1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会议通知查阅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CC9EFA45-7FC3-488D-8FC5-170BB3FDDF78}" type="parTrans" cxnId="{D98DA5AA-8A8E-4041-BFB6-D521FA696EF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0AC11359-55CF-4100-888E-B60BA9DC9781}" type="sibTrans" cxnId="{D98DA5AA-8A8E-4041-BFB6-D521FA696EF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9FABA79B-2EEA-4C9A-B192-56EBAC9AA4E9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89316951-8B27-4C4C-9181-5A80208F4FE3}" type="parTrans" cxnId="{32714A0E-6448-4397-A009-2BC32B3960F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C3766944-DB65-40E3-9E15-29941F394349}" type="sibTrans" cxnId="{32714A0E-6448-4397-A009-2BC32B3960F6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6537032F-4861-DB4F-8D0A-EE4D7CB24329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会议日程查阅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ADE5F4D6-57D5-6144-BA0D-163B55A3B775}" type="parTrans" cxnId="{9C3D48AE-1D87-EF4D-B461-FFCFEABAE145}">
      <dgm:prSet/>
      <dgm:spPr/>
      <dgm:t>
        <a:bodyPr/>
        <a:lstStyle/>
        <a:p>
          <a:endParaRPr lang="zh-CN" altLang="en-US"/>
        </a:p>
      </dgm:t>
    </dgm:pt>
    <dgm:pt modelId="{E05BAE01-AE66-AA49-BD30-13FA647D5996}" type="sibTrans" cxnId="{9C3D48AE-1D87-EF4D-B461-FFCFEABAE145}">
      <dgm:prSet/>
      <dgm:spPr/>
      <dgm:t>
        <a:bodyPr/>
        <a:lstStyle/>
        <a:p>
          <a:endParaRPr lang="zh-CN" altLang="en-US"/>
        </a:p>
      </dgm:t>
    </dgm:pt>
    <dgm:pt modelId="{28E5C5A3-8203-E04F-A745-1F98AD522FAD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学员信息查阅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69892F45-9EC7-0B4F-AE34-8DD2F76701DA}" type="parTrans" cxnId="{1E0E3C07-EC66-8244-B862-B34DEBE4FA23}">
      <dgm:prSet/>
      <dgm:spPr/>
      <dgm:t>
        <a:bodyPr/>
        <a:lstStyle/>
        <a:p>
          <a:endParaRPr lang="zh-CN" altLang="en-US"/>
        </a:p>
      </dgm:t>
    </dgm:pt>
    <dgm:pt modelId="{7726F0FC-ACD3-804F-9C4A-5E1262EC45CB}" type="sibTrans" cxnId="{1E0E3C07-EC66-8244-B862-B34DEBE4FA23}">
      <dgm:prSet/>
      <dgm:spPr/>
      <dgm:t>
        <a:bodyPr/>
        <a:lstStyle/>
        <a:p>
          <a:endParaRPr lang="zh-CN" altLang="en-US"/>
        </a:p>
      </dgm:t>
    </dgm:pt>
    <dgm:pt modelId="{F3823367-638D-C34E-A868-A966CDDAE2C3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会议通知管理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6DDABBBE-A0FF-524C-A76E-8E06A7930CDC}" type="parTrans" cxnId="{78712890-BA81-244F-B7A2-6D5DDAF624A6}">
      <dgm:prSet/>
      <dgm:spPr/>
      <dgm:t>
        <a:bodyPr/>
        <a:lstStyle/>
        <a:p>
          <a:endParaRPr lang="zh-CN" altLang="en-US"/>
        </a:p>
      </dgm:t>
    </dgm:pt>
    <dgm:pt modelId="{D7AC0AA0-03D8-AA4C-932A-071B584A425E}" type="sibTrans" cxnId="{78712890-BA81-244F-B7A2-6D5DDAF624A6}">
      <dgm:prSet/>
      <dgm:spPr/>
      <dgm:t>
        <a:bodyPr/>
        <a:lstStyle/>
        <a:p>
          <a:endParaRPr lang="zh-CN" altLang="en-US"/>
        </a:p>
      </dgm:t>
    </dgm:pt>
    <dgm:pt modelId="{ABEBFFA9-AAB1-EF4A-8944-B0AE64A8A854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会议日程管理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667965ED-CF4F-AF42-A696-2CA81BA95AB6}" type="parTrans" cxnId="{7B9AC737-A81D-334C-B354-966B163CD84A}">
      <dgm:prSet/>
      <dgm:spPr/>
      <dgm:t>
        <a:bodyPr/>
        <a:lstStyle/>
        <a:p>
          <a:endParaRPr lang="zh-CN" altLang="en-US"/>
        </a:p>
      </dgm:t>
    </dgm:pt>
    <dgm:pt modelId="{C3F3C362-112E-2F4B-A2A6-5F2ADBA5067A}" type="sibTrans" cxnId="{7B9AC737-A81D-334C-B354-966B163CD84A}">
      <dgm:prSet/>
      <dgm:spPr/>
      <dgm:t>
        <a:bodyPr/>
        <a:lstStyle/>
        <a:p>
          <a:endParaRPr lang="zh-CN" altLang="en-US"/>
        </a:p>
      </dgm:t>
    </dgm:pt>
    <dgm:pt modelId="{84FA3D7E-5795-D14D-9F6E-B6DAC77C41D5}">
      <dgm:prSet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学员信息管理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0EA87CEB-7DBB-F54A-B24F-64422A903415}" type="parTrans" cxnId="{AD26EA7B-26C4-D740-A83C-7B8803656852}">
      <dgm:prSet/>
      <dgm:spPr/>
      <dgm:t>
        <a:bodyPr/>
        <a:lstStyle/>
        <a:p>
          <a:endParaRPr lang="zh-CN" altLang="en-US"/>
        </a:p>
      </dgm:t>
    </dgm:pt>
    <dgm:pt modelId="{BAD0487B-15A0-1F49-916B-D13006FB4759}" type="sibTrans" cxnId="{AD26EA7B-26C4-D740-A83C-7B8803656852}">
      <dgm:prSet/>
      <dgm:spPr/>
      <dgm:t>
        <a:bodyPr/>
        <a:lstStyle/>
        <a:p>
          <a:endParaRPr lang="zh-CN" altLang="en-US"/>
        </a:p>
      </dgm:t>
    </dgm:pt>
    <dgm:pt modelId="{18CDD2B7-D5A2-1C46-B42A-83384852BDAF}">
      <dgm:prSet phldrT="[文本]" custT="1"/>
      <dgm:spPr/>
      <dgm:t>
        <a:bodyPr/>
        <a:lstStyle/>
        <a:p>
          <a:r>
            <a:rPr lang="zh-CN" altLang="en-US" sz="1800" smtClean="0">
              <a:latin typeface="微软雅黑"/>
              <a:ea typeface="微软雅黑"/>
              <a:cs typeface="微软雅黑"/>
            </a:rPr>
            <a:t>项目管理等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72A64BF4-C877-D84A-988B-3424FC29F984}" type="parTrans" cxnId="{684B2CE1-32F4-8B40-8662-736232F1EA4E}">
      <dgm:prSet/>
      <dgm:spPr/>
      <dgm:t>
        <a:bodyPr/>
        <a:lstStyle/>
        <a:p>
          <a:endParaRPr lang="zh-CN" altLang="en-US"/>
        </a:p>
      </dgm:t>
    </dgm:pt>
    <dgm:pt modelId="{E8E5F393-BEE6-2148-BE31-25E5903411FB}" type="sibTrans" cxnId="{684B2CE1-32F4-8B40-8662-736232F1EA4E}">
      <dgm:prSet/>
      <dgm:spPr/>
      <dgm:t>
        <a:bodyPr/>
        <a:lstStyle/>
        <a:p>
          <a:endParaRPr lang="zh-CN" altLang="en-US"/>
        </a:p>
      </dgm:t>
    </dgm:pt>
    <dgm:pt modelId="{49A5E3DE-1817-43AC-ABFC-C0F14EA677B9}" type="pres">
      <dgm:prSet presAssocID="{31BE7C29-4B8B-4B36-8BCC-FE48491566D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1545D8-1479-4489-9EF7-6F7763D1EDEC}" type="pres">
      <dgm:prSet presAssocID="{190F3DCC-15BA-42BF-98EA-DEA9B1790929}" presName="composite" presStyleCnt="0"/>
      <dgm:spPr/>
      <dgm:t>
        <a:bodyPr/>
        <a:lstStyle/>
        <a:p>
          <a:endParaRPr lang="zh-CN" altLang="en-US"/>
        </a:p>
      </dgm:t>
    </dgm:pt>
    <dgm:pt modelId="{7BF8BFDC-74C5-4D59-AE85-01FA383748DB}" type="pres">
      <dgm:prSet presAssocID="{190F3DCC-15BA-42BF-98EA-DEA9B17909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BFDB25-4B60-48E0-AC0E-3107339DE2DF}" type="pres">
      <dgm:prSet presAssocID="{190F3DCC-15BA-42BF-98EA-DEA9B1790929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39B1F76F-EE51-4F01-9AEB-24C8C431F81A}" type="pres">
      <dgm:prSet presAssocID="{190F3DCC-15BA-42BF-98EA-DEA9B179092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776C3-F875-42BD-A9A3-7CB01798E930}" type="pres">
      <dgm:prSet presAssocID="{B3FE6530-332F-4033-972A-24EBB468280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F2A9F09-019D-418B-9127-217B6F637E3F}" type="pres">
      <dgm:prSet presAssocID="{B3FE6530-332F-4033-972A-24EBB4682801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A1A5B5B1-AA8A-4AFE-AF6D-A088B554F0F7}" type="pres">
      <dgm:prSet presAssocID="{FD04B5C3-CB1D-4303-9BB6-4367AB044F13}" presName="composite" presStyleCnt="0"/>
      <dgm:spPr/>
      <dgm:t>
        <a:bodyPr/>
        <a:lstStyle/>
        <a:p>
          <a:endParaRPr lang="zh-CN" altLang="en-US"/>
        </a:p>
      </dgm:t>
    </dgm:pt>
    <dgm:pt modelId="{5EAF952B-91C8-49D2-BB67-8A9E76714B96}" type="pres">
      <dgm:prSet presAssocID="{FD04B5C3-CB1D-4303-9BB6-4367AB044F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42F839-DA31-4605-AB8E-5699641336D3}" type="pres">
      <dgm:prSet presAssocID="{FD04B5C3-CB1D-4303-9BB6-4367AB044F13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4E650A56-B396-4AF6-94C7-D00DEA86D213}" type="pres">
      <dgm:prSet presAssocID="{FD04B5C3-CB1D-4303-9BB6-4367AB044F13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6BCD6-40FD-47EA-88FA-D22515B7EB97}" type="pres">
      <dgm:prSet presAssocID="{EE6F060B-B766-4178-9FA3-5615DCDCBB0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3D2741F-99FD-4106-A1A8-32E99A2DFAA6}" type="pres">
      <dgm:prSet presAssocID="{EE6F060B-B766-4178-9FA3-5615DCDCBB07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1CBAD962-C9E7-4ABD-88E0-08084BC7E68D}" type="pres">
      <dgm:prSet presAssocID="{2C2876B0-B311-4F8F-AECE-BAF69A054243}" presName="composite" presStyleCnt="0"/>
      <dgm:spPr/>
      <dgm:t>
        <a:bodyPr/>
        <a:lstStyle/>
        <a:p>
          <a:endParaRPr lang="zh-CN" altLang="en-US"/>
        </a:p>
      </dgm:t>
    </dgm:pt>
    <dgm:pt modelId="{A43DA19C-2BDF-4971-B095-DD37BAA99D30}" type="pres">
      <dgm:prSet presAssocID="{2C2876B0-B311-4F8F-AECE-BAF69A05424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8128B1-17A0-4B91-95E6-6305127B6ED5}" type="pres">
      <dgm:prSet presAssocID="{2C2876B0-B311-4F8F-AECE-BAF69A054243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E0D10FC9-41F6-431E-BE9E-03FD6BB422FD}" type="pres">
      <dgm:prSet presAssocID="{2C2876B0-B311-4F8F-AECE-BAF69A05424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FAB7B3-12CF-7D43-B14E-A50A4BB90285}" type="presOf" srcId="{18CDD2B7-D5A2-1C46-B42A-83384852BDAF}" destId="{39B1F76F-EE51-4F01-9AEB-24C8C431F81A}" srcOrd="0" destOrd="2" presId="urn:microsoft.com/office/officeart/2005/8/layout/process3"/>
    <dgm:cxn modelId="{5C22204D-E40A-4C96-AD66-35384370F55C}" srcId="{190F3DCC-15BA-42BF-98EA-DEA9B1790929}" destId="{29628CF9-F41D-4237-A3D9-8D29E34FBA49}" srcOrd="0" destOrd="0" parTransId="{B083BE31-4BF8-44CD-BFA0-A31F36321323}" sibTransId="{14833671-BD79-4123-86DD-D180CDD8C69B}"/>
    <dgm:cxn modelId="{78712890-BA81-244F-B7A2-6D5DDAF624A6}" srcId="{2C2876B0-B311-4F8F-AECE-BAF69A054243}" destId="{F3823367-638D-C34E-A868-A966CDDAE2C3}" srcOrd="1" destOrd="0" parTransId="{6DDABBBE-A0FF-524C-A76E-8E06A7930CDC}" sibTransId="{D7AC0AA0-03D8-AA4C-932A-071B584A425E}"/>
    <dgm:cxn modelId="{17E79179-F0E8-9D48-97C9-33B6BAB34C46}" type="presOf" srcId="{2C2876B0-B311-4F8F-AECE-BAF69A054243}" destId="{A43DA19C-2BDF-4971-B095-DD37BAA99D30}" srcOrd="0" destOrd="0" presId="urn:microsoft.com/office/officeart/2005/8/layout/process3"/>
    <dgm:cxn modelId="{9C3D48AE-1D87-EF4D-B461-FFCFEABAE145}" srcId="{FD04B5C3-CB1D-4303-9BB6-4367AB044F13}" destId="{6537032F-4861-DB4F-8D0A-EE4D7CB24329}" srcOrd="2" destOrd="0" parTransId="{ADE5F4D6-57D5-6144-BA0D-163B55A3B775}" sibTransId="{E05BAE01-AE66-AA49-BD30-13FA647D5996}"/>
    <dgm:cxn modelId="{52778F24-FD1C-4FA6-B870-6FA0DDA19DC9}" srcId="{31BE7C29-4B8B-4B36-8BCC-FE48491566D8}" destId="{190F3DCC-15BA-42BF-98EA-DEA9B1790929}" srcOrd="0" destOrd="0" parTransId="{6D67C331-7883-4847-BBF7-26D844ECBDE4}" sibTransId="{B3FE6530-332F-4033-972A-24EBB4682801}"/>
    <dgm:cxn modelId="{A962C7F3-8854-524F-A7FF-BF16F02B8E53}" type="presOf" srcId="{FD04B5C3-CB1D-4303-9BB6-4367AB044F13}" destId="{3142F839-DA31-4605-AB8E-5699641336D3}" srcOrd="1" destOrd="0" presId="urn:microsoft.com/office/officeart/2005/8/layout/process3"/>
    <dgm:cxn modelId="{1A30C21B-01B9-E34A-93DC-80333C61BC60}" type="presOf" srcId="{B3FE6530-332F-4033-972A-24EBB4682801}" destId="{2DA776C3-F875-42BD-A9A3-7CB01798E930}" srcOrd="0" destOrd="0" presId="urn:microsoft.com/office/officeart/2005/8/layout/process3"/>
    <dgm:cxn modelId="{971E04DF-8846-844A-A2CB-21155A4E1DDB}" type="presOf" srcId="{4FB3465A-F59F-41CA-A90A-0E2E3DEBFFC4}" destId="{4E650A56-B396-4AF6-94C7-D00DEA86D213}" srcOrd="0" destOrd="0" presId="urn:microsoft.com/office/officeart/2005/8/layout/process3"/>
    <dgm:cxn modelId="{7B9AC737-A81D-334C-B354-966B163CD84A}" srcId="{2C2876B0-B311-4F8F-AECE-BAF69A054243}" destId="{ABEBFFA9-AAB1-EF4A-8944-B0AE64A8A854}" srcOrd="2" destOrd="0" parTransId="{667965ED-CF4F-AF42-A696-2CA81BA95AB6}" sibTransId="{C3F3C362-112E-2F4B-A2A6-5F2ADBA5067A}"/>
    <dgm:cxn modelId="{04A65FB1-F054-8342-92B9-2A8771024639}" type="presOf" srcId="{190F3DCC-15BA-42BF-98EA-DEA9B1790929}" destId="{7BF8BFDC-74C5-4D59-AE85-01FA383748DB}" srcOrd="0" destOrd="0" presId="urn:microsoft.com/office/officeart/2005/8/layout/process3"/>
    <dgm:cxn modelId="{AD26EA7B-26C4-D740-A83C-7B8803656852}" srcId="{2C2876B0-B311-4F8F-AECE-BAF69A054243}" destId="{84FA3D7E-5795-D14D-9F6E-B6DAC77C41D5}" srcOrd="3" destOrd="0" parTransId="{0EA87CEB-7DBB-F54A-B24F-64422A903415}" sibTransId="{BAD0487B-15A0-1F49-916B-D13006FB4759}"/>
    <dgm:cxn modelId="{7979FF00-2C9A-7A46-8DEB-76FDEA12A08C}" type="presOf" srcId="{31BE7C29-4B8B-4B36-8BCC-FE48491566D8}" destId="{49A5E3DE-1817-43AC-ABFC-C0F14EA677B9}" srcOrd="0" destOrd="0" presId="urn:microsoft.com/office/officeart/2005/8/layout/process3"/>
    <dgm:cxn modelId="{F5EAC89F-BAD8-1A43-B5AE-36ADE48B0FCA}" type="presOf" srcId="{F3823367-638D-C34E-A868-A966CDDAE2C3}" destId="{E0D10FC9-41F6-431E-BE9E-03FD6BB422FD}" srcOrd="0" destOrd="1" presId="urn:microsoft.com/office/officeart/2005/8/layout/process3"/>
    <dgm:cxn modelId="{C609826D-6908-4D44-9FDD-78FE8F184AA3}" srcId="{FD04B5C3-CB1D-4303-9BB6-4367AB044F13}" destId="{4FB3465A-F59F-41CA-A90A-0E2E3DEBFFC4}" srcOrd="0" destOrd="0" parTransId="{E8371CC4-BF45-4367-A872-78962F99A046}" sibTransId="{7DA8D612-B851-49AB-B9F0-E8B9020A0F87}"/>
    <dgm:cxn modelId="{7C469BA3-B276-E54B-9741-BEF84D992992}" type="presOf" srcId="{ABEBFFA9-AAB1-EF4A-8944-B0AE64A8A854}" destId="{E0D10FC9-41F6-431E-BE9E-03FD6BB422FD}" srcOrd="0" destOrd="2" presId="urn:microsoft.com/office/officeart/2005/8/layout/process3"/>
    <dgm:cxn modelId="{7FFAD7D0-790B-4C89-B020-31A6C556FA8B}" srcId="{31BE7C29-4B8B-4B36-8BCC-FE48491566D8}" destId="{FD04B5C3-CB1D-4303-9BB6-4367AB044F13}" srcOrd="1" destOrd="0" parTransId="{6865BBAE-8643-4500-92CE-5523BC721BE7}" sibTransId="{EE6F060B-B766-4178-9FA3-5615DCDCBB07}"/>
    <dgm:cxn modelId="{1F9CD21D-821A-534E-BD1F-6F870CE91499}" type="presOf" srcId="{EE6F060B-B766-4178-9FA3-5615DCDCBB07}" destId="{B3D2741F-99FD-4106-A1A8-32E99A2DFAA6}" srcOrd="1" destOrd="0" presId="urn:microsoft.com/office/officeart/2005/8/layout/process3"/>
    <dgm:cxn modelId="{5426FACD-A3C4-1C4E-88C8-AD9B2B89BE9C}" type="presOf" srcId="{5DC761BB-FA3D-430D-AB96-4419ABF774BE}" destId="{39B1F76F-EE51-4F01-9AEB-24C8C431F81A}" srcOrd="0" destOrd="1" presId="urn:microsoft.com/office/officeart/2005/8/layout/process3"/>
    <dgm:cxn modelId="{027A4B5D-1705-3245-968B-59A76D01DFF7}" type="presOf" srcId="{6537032F-4861-DB4F-8D0A-EE4D7CB24329}" destId="{4E650A56-B396-4AF6-94C7-D00DEA86D213}" srcOrd="0" destOrd="2" presId="urn:microsoft.com/office/officeart/2005/8/layout/process3"/>
    <dgm:cxn modelId="{1E0E3C07-EC66-8244-B862-B34DEBE4FA23}" srcId="{FD04B5C3-CB1D-4303-9BB6-4367AB044F13}" destId="{28E5C5A3-8203-E04F-A745-1F98AD522FAD}" srcOrd="3" destOrd="0" parTransId="{69892F45-9EC7-0B4F-AE34-8DD2F76701DA}" sibTransId="{7726F0FC-ACD3-804F-9C4A-5E1262EC45CB}"/>
    <dgm:cxn modelId="{D98DA5AA-8A8E-4041-BFB6-D521FA696EF4}" srcId="{FD04B5C3-CB1D-4303-9BB6-4367AB044F13}" destId="{7F0BDFD5-BC62-4386-B149-E7AD596E19D1}" srcOrd="1" destOrd="0" parTransId="{CC9EFA45-7FC3-488D-8FC5-170BB3FDDF78}" sibTransId="{0AC11359-55CF-4100-888E-B60BA9DC9781}"/>
    <dgm:cxn modelId="{1DFF2033-491A-EE43-B468-FF05D1820F3A}" type="presOf" srcId="{2C2876B0-B311-4F8F-AECE-BAF69A054243}" destId="{E28128B1-17A0-4B91-95E6-6305127B6ED5}" srcOrd="1" destOrd="0" presId="urn:microsoft.com/office/officeart/2005/8/layout/process3"/>
    <dgm:cxn modelId="{F9C990AE-5076-504F-B81F-B6F6F72C44F7}" type="presOf" srcId="{7F0BDFD5-BC62-4386-B149-E7AD596E19D1}" destId="{4E650A56-B396-4AF6-94C7-D00DEA86D213}" srcOrd="0" destOrd="1" presId="urn:microsoft.com/office/officeart/2005/8/layout/process3"/>
    <dgm:cxn modelId="{64CFC3D8-20BE-4F44-9E7C-D0A742B77518}" type="presOf" srcId="{B3FE6530-332F-4033-972A-24EBB4682801}" destId="{4F2A9F09-019D-418B-9127-217B6F637E3F}" srcOrd="1" destOrd="0" presId="urn:microsoft.com/office/officeart/2005/8/layout/process3"/>
    <dgm:cxn modelId="{460026AB-5AC7-E345-902E-8E4C9A22BC77}" type="presOf" srcId="{EE6F060B-B766-4178-9FA3-5615DCDCBB07}" destId="{2C16BCD6-40FD-47EA-88FA-D22515B7EB97}" srcOrd="0" destOrd="0" presId="urn:microsoft.com/office/officeart/2005/8/layout/process3"/>
    <dgm:cxn modelId="{32714A0E-6448-4397-A009-2BC32B3960F6}" srcId="{2C2876B0-B311-4F8F-AECE-BAF69A054243}" destId="{9FABA79B-2EEA-4C9A-B192-56EBAC9AA4E9}" srcOrd="0" destOrd="0" parTransId="{89316951-8B27-4C4C-9181-5A80208F4FE3}" sibTransId="{C3766944-DB65-40E3-9E15-29941F394349}"/>
    <dgm:cxn modelId="{D1DDA8C8-C4ED-0A4A-9E0F-1DFFA8964194}" type="presOf" srcId="{28E5C5A3-8203-E04F-A745-1F98AD522FAD}" destId="{4E650A56-B396-4AF6-94C7-D00DEA86D213}" srcOrd="0" destOrd="3" presId="urn:microsoft.com/office/officeart/2005/8/layout/process3"/>
    <dgm:cxn modelId="{1A0E6077-CE7A-484A-8FAC-D37AF88D92DF}" type="presOf" srcId="{84FA3D7E-5795-D14D-9F6E-B6DAC77C41D5}" destId="{E0D10FC9-41F6-431E-BE9E-03FD6BB422FD}" srcOrd="0" destOrd="3" presId="urn:microsoft.com/office/officeart/2005/8/layout/process3"/>
    <dgm:cxn modelId="{2655F4A0-96E4-4C01-BECF-8D71A83B4A70}" srcId="{190F3DCC-15BA-42BF-98EA-DEA9B1790929}" destId="{5DC761BB-FA3D-430D-AB96-4419ABF774BE}" srcOrd="1" destOrd="0" parTransId="{F6A0EB3B-96A0-4790-882C-5C85A8A2821E}" sibTransId="{9EA79A5F-F9F2-49F3-B5C2-3EC372D93437}"/>
    <dgm:cxn modelId="{DB72C346-02A0-B54B-87EF-85C69557CFE3}" type="presOf" srcId="{FD04B5C3-CB1D-4303-9BB6-4367AB044F13}" destId="{5EAF952B-91C8-49D2-BB67-8A9E76714B96}" srcOrd="0" destOrd="0" presId="urn:microsoft.com/office/officeart/2005/8/layout/process3"/>
    <dgm:cxn modelId="{EEC834FD-3965-6C49-9196-28615AA44421}" type="presOf" srcId="{190F3DCC-15BA-42BF-98EA-DEA9B1790929}" destId="{7FBFDB25-4B60-48E0-AC0E-3107339DE2DF}" srcOrd="1" destOrd="0" presId="urn:microsoft.com/office/officeart/2005/8/layout/process3"/>
    <dgm:cxn modelId="{684B2CE1-32F4-8B40-8662-736232F1EA4E}" srcId="{190F3DCC-15BA-42BF-98EA-DEA9B1790929}" destId="{18CDD2B7-D5A2-1C46-B42A-83384852BDAF}" srcOrd="2" destOrd="0" parTransId="{72A64BF4-C877-D84A-988B-3424FC29F984}" sibTransId="{E8E5F393-BEE6-2148-BE31-25E5903411FB}"/>
    <dgm:cxn modelId="{4BFEF2A9-366C-4A3C-A9E6-A21F9D4D45E0}" srcId="{31BE7C29-4B8B-4B36-8BCC-FE48491566D8}" destId="{2C2876B0-B311-4F8F-AECE-BAF69A054243}" srcOrd="2" destOrd="0" parTransId="{EDF720EA-4F6D-4795-9DE8-581498E74EFA}" sibTransId="{177EFC29-AE2A-47FE-8665-81C60B88F925}"/>
    <dgm:cxn modelId="{255D7EB3-ACAD-0A49-B692-19CD0978413E}" type="presOf" srcId="{9FABA79B-2EEA-4C9A-B192-56EBAC9AA4E9}" destId="{E0D10FC9-41F6-431E-BE9E-03FD6BB422FD}" srcOrd="0" destOrd="0" presId="urn:microsoft.com/office/officeart/2005/8/layout/process3"/>
    <dgm:cxn modelId="{0BEF1745-16EA-CE48-8456-B4FF002ECE38}" type="presOf" srcId="{29628CF9-F41D-4237-A3D9-8D29E34FBA49}" destId="{39B1F76F-EE51-4F01-9AEB-24C8C431F81A}" srcOrd="0" destOrd="0" presId="urn:microsoft.com/office/officeart/2005/8/layout/process3"/>
    <dgm:cxn modelId="{4FE80851-7146-5F4B-8DCB-58489DE930C4}" type="presParOf" srcId="{49A5E3DE-1817-43AC-ABFC-C0F14EA677B9}" destId="{2E1545D8-1479-4489-9EF7-6F7763D1EDEC}" srcOrd="0" destOrd="0" presId="urn:microsoft.com/office/officeart/2005/8/layout/process3"/>
    <dgm:cxn modelId="{0312B4F3-8F66-E640-B73E-D82D63271F31}" type="presParOf" srcId="{2E1545D8-1479-4489-9EF7-6F7763D1EDEC}" destId="{7BF8BFDC-74C5-4D59-AE85-01FA383748DB}" srcOrd="0" destOrd="0" presId="urn:microsoft.com/office/officeart/2005/8/layout/process3"/>
    <dgm:cxn modelId="{9B3168DD-C1D0-5A40-9785-58AE4C80EE92}" type="presParOf" srcId="{2E1545D8-1479-4489-9EF7-6F7763D1EDEC}" destId="{7FBFDB25-4B60-48E0-AC0E-3107339DE2DF}" srcOrd="1" destOrd="0" presId="urn:microsoft.com/office/officeart/2005/8/layout/process3"/>
    <dgm:cxn modelId="{23B17091-1F16-2D41-B888-5F48E40D195F}" type="presParOf" srcId="{2E1545D8-1479-4489-9EF7-6F7763D1EDEC}" destId="{39B1F76F-EE51-4F01-9AEB-24C8C431F81A}" srcOrd="2" destOrd="0" presId="urn:microsoft.com/office/officeart/2005/8/layout/process3"/>
    <dgm:cxn modelId="{7DFCFA74-0C11-A648-A678-99947BDA6041}" type="presParOf" srcId="{49A5E3DE-1817-43AC-ABFC-C0F14EA677B9}" destId="{2DA776C3-F875-42BD-A9A3-7CB01798E930}" srcOrd="1" destOrd="0" presId="urn:microsoft.com/office/officeart/2005/8/layout/process3"/>
    <dgm:cxn modelId="{79707BA1-8AD6-1A4B-8001-D925A209CC0A}" type="presParOf" srcId="{2DA776C3-F875-42BD-A9A3-7CB01798E930}" destId="{4F2A9F09-019D-418B-9127-217B6F637E3F}" srcOrd="0" destOrd="0" presId="urn:microsoft.com/office/officeart/2005/8/layout/process3"/>
    <dgm:cxn modelId="{94113B4A-B012-914C-907B-15A4764CD5FF}" type="presParOf" srcId="{49A5E3DE-1817-43AC-ABFC-C0F14EA677B9}" destId="{A1A5B5B1-AA8A-4AFE-AF6D-A088B554F0F7}" srcOrd="2" destOrd="0" presId="urn:microsoft.com/office/officeart/2005/8/layout/process3"/>
    <dgm:cxn modelId="{DDD088C3-10E2-5A40-84D0-429C2D36A672}" type="presParOf" srcId="{A1A5B5B1-AA8A-4AFE-AF6D-A088B554F0F7}" destId="{5EAF952B-91C8-49D2-BB67-8A9E76714B96}" srcOrd="0" destOrd="0" presId="urn:microsoft.com/office/officeart/2005/8/layout/process3"/>
    <dgm:cxn modelId="{58EB4EC4-122B-784B-9BBB-DBAA8C53FAD7}" type="presParOf" srcId="{A1A5B5B1-AA8A-4AFE-AF6D-A088B554F0F7}" destId="{3142F839-DA31-4605-AB8E-5699641336D3}" srcOrd="1" destOrd="0" presId="urn:microsoft.com/office/officeart/2005/8/layout/process3"/>
    <dgm:cxn modelId="{531F919F-D9A9-7A42-9434-8D7ED3F3359B}" type="presParOf" srcId="{A1A5B5B1-AA8A-4AFE-AF6D-A088B554F0F7}" destId="{4E650A56-B396-4AF6-94C7-D00DEA86D213}" srcOrd="2" destOrd="0" presId="urn:microsoft.com/office/officeart/2005/8/layout/process3"/>
    <dgm:cxn modelId="{36BE2720-2474-D745-A7BF-DAF1082CE3D4}" type="presParOf" srcId="{49A5E3DE-1817-43AC-ABFC-C0F14EA677B9}" destId="{2C16BCD6-40FD-47EA-88FA-D22515B7EB97}" srcOrd="3" destOrd="0" presId="urn:microsoft.com/office/officeart/2005/8/layout/process3"/>
    <dgm:cxn modelId="{3E6879DB-3600-8349-8077-B788C1BB5D57}" type="presParOf" srcId="{2C16BCD6-40FD-47EA-88FA-D22515B7EB97}" destId="{B3D2741F-99FD-4106-A1A8-32E99A2DFAA6}" srcOrd="0" destOrd="0" presId="urn:microsoft.com/office/officeart/2005/8/layout/process3"/>
    <dgm:cxn modelId="{AFEE2117-121D-BE45-BF53-1AA44B376866}" type="presParOf" srcId="{49A5E3DE-1817-43AC-ABFC-C0F14EA677B9}" destId="{1CBAD962-C9E7-4ABD-88E0-08084BC7E68D}" srcOrd="4" destOrd="0" presId="urn:microsoft.com/office/officeart/2005/8/layout/process3"/>
    <dgm:cxn modelId="{87C589FF-3209-8A40-9FC3-FE57483B56D3}" type="presParOf" srcId="{1CBAD962-C9E7-4ABD-88E0-08084BC7E68D}" destId="{A43DA19C-2BDF-4971-B095-DD37BAA99D30}" srcOrd="0" destOrd="0" presId="urn:microsoft.com/office/officeart/2005/8/layout/process3"/>
    <dgm:cxn modelId="{D1394237-6A66-9449-9742-5EE7318BF311}" type="presParOf" srcId="{1CBAD962-C9E7-4ABD-88E0-08084BC7E68D}" destId="{E28128B1-17A0-4B91-95E6-6305127B6ED5}" srcOrd="1" destOrd="0" presId="urn:microsoft.com/office/officeart/2005/8/layout/process3"/>
    <dgm:cxn modelId="{C1ADF421-BC61-DF41-828A-8DB239237B3D}" type="presParOf" srcId="{1CBAD962-C9E7-4ABD-88E0-08084BC7E68D}" destId="{E0D10FC9-41F6-431E-BE9E-03FD6BB422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FDB25-4B60-48E0-AC0E-3107339DE2DF}">
      <dsp:nvSpPr>
        <dsp:cNvPr id="0" name=""/>
        <dsp:cNvSpPr/>
      </dsp:nvSpPr>
      <dsp:spPr>
        <a:xfrm>
          <a:off x="4261" y="835420"/>
          <a:ext cx="1937804" cy="103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/>
              <a:ea typeface="微软雅黑"/>
              <a:cs typeface="微软雅黑"/>
            </a:rPr>
            <a:t>系统管理员</a:t>
          </a:r>
          <a:endParaRPr lang="zh-CN" altLang="en-US" sz="2400" kern="1200" dirty="0">
            <a:latin typeface="微软雅黑"/>
            <a:ea typeface="微软雅黑"/>
            <a:cs typeface="微软雅黑"/>
          </a:endParaRPr>
        </a:p>
      </dsp:txBody>
      <dsp:txXfrm>
        <a:off x="4261" y="835420"/>
        <a:ext cx="1937804" cy="691200"/>
      </dsp:txXfrm>
    </dsp:sp>
    <dsp:sp modelId="{39B1F76F-EE51-4F01-9AEB-24C8C431F81A}">
      <dsp:nvSpPr>
        <dsp:cNvPr id="0" name=""/>
        <dsp:cNvSpPr/>
      </dsp:nvSpPr>
      <dsp:spPr>
        <a:xfrm>
          <a:off x="401161" y="1526620"/>
          <a:ext cx="1937804" cy="15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计划项目导入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系统用户管理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项目管理等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447977" y="1573436"/>
        <a:ext cx="1844172" cy="1504768"/>
      </dsp:txXfrm>
    </dsp:sp>
    <dsp:sp modelId="{2DA776C3-F875-42BD-A9A3-7CB01798E930}">
      <dsp:nvSpPr>
        <dsp:cNvPr id="0" name=""/>
        <dsp:cNvSpPr/>
      </dsp:nvSpPr>
      <dsp:spPr>
        <a:xfrm>
          <a:off x="2235830" y="939791"/>
          <a:ext cx="622780" cy="482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2235830" y="1036282"/>
        <a:ext cx="478043" cy="289475"/>
      </dsp:txXfrm>
    </dsp:sp>
    <dsp:sp modelId="{3142F839-DA31-4605-AB8E-5699641336D3}">
      <dsp:nvSpPr>
        <dsp:cNvPr id="0" name=""/>
        <dsp:cNvSpPr/>
      </dsp:nvSpPr>
      <dsp:spPr>
        <a:xfrm>
          <a:off x="3117123" y="835420"/>
          <a:ext cx="1937804" cy="10367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/>
              <a:ea typeface="微软雅黑"/>
              <a:cs typeface="微软雅黑"/>
            </a:rPr>
            <a:t>单位管理员</a:t>
          </a:r>
          <a:endParaRPr lang="zh-CN" altLang="en-US" sz="2400" kern="1200" dirty="0">
            <a:latin typeface="微软雅黑"/>
            <a:ea typeface="微软雅黑"/>
            <a:cs typeface="微软雅黑"/>
          </a:endParaRPr>
        </a:p>
      </dsp:txBody>
      <dsp:txXfrm>
        <a:off x="3117123" y="835420"/>
        <a:ext cx="1937804" cy="691200"/>
      </dsp:txXfrm>
    </dsp:sp>
    <dsp:sp modelId="{4E650A56-B396-4AF6-94C7-D00DEA86D213}">
      <dsp:nvSpPr>
        <dsp:cNvPr id="0" name=""/>
        <dsp:cNvSpPr/>
      </dsp:nvSpPr>
      <dsp:spPr>
        <a:xfrm>
          <a:off x="3514023" y="1526620"/>
          <a:ext cx="1937804" cy="15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会议通知查阅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会议日程查阅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学员信息查阅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3560839" y="1573436"/>
        <a:ext cx="1844172" cy="1504768"/>
      </dsp:txXfrm>
    </dsp:sp>
    <dsp:sp modelId="{2C16BCD6-40FD-47EA-88FA-D22515B7EB97}">
      <dsp:nvSpPr>
        <dsp:cNvPr id="0" name=""/>
        <dsp:cNvSpPr/>
      </dsp:nvSpPr>
      <dsp:spPr>
        <a:xfrm>
          <a:off x="5348692" y="939791"/>
          <a:ext cx="622780" cy="482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5348692" y="1036282"/>
        <a:ext cx="478043" cy="289475"/>
      </dsp:txXfrm>
    </dsp:sp>
    <dsp:sp modelId="{E28128B1-17A0-4B91-95E6-6305127B6ED5}">
      <dsp:nvSpPr>
        <dsp:cNvPr id="0" name=""/>
        <dsp:cNvSpPr/>
      </dsp:nvSpPr>
      <dsp:spPr>
        <a:xfrm>
          <a:off x="6229985" y="835420"/>
          <a:ext cx="1937804" cy="10367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/>
              <a:ea typeface="微软雅黑"/>
              <a:cs typeface="微软雅黑"/>
            </a:rPr>
            <a:t>项目管理员</a:t>
          </a:r>
          <a:endParaRPr lang="zh-CN" altLang="en-US" sz="2400" kern="1200" dirty="0">
            <a:latin typeface="微软雅黑"/>
            <a:ea typeface="微软雅黑"/>
            <a:cs typeface="微软雅黑"/>
          </a:endParaRPr>
        </a:p>
      </dsp:txBody>
      <dsp:txXfrm>
        <a:off x="6229985" y="835420"/>
        <a:ext cx="1937804" cy="691200"/>
      </dsp:txXfrm>
    </dsp:sp>
    <dsp:sp modelId="{E0D10FC9-41F6-431E-BE9E-03FD6BB422FD}">
      <dsp:nvSpPr>
        <dsp:cNvPr id="0" name=""/>
        <dsp:cNvSpPr/>
      </dsp:nvSpPr>
      <dsp:spPr>
        <a:xfrm>
          <a:off x="6626885" y="1526620"/>
          <a:ext cx="1937804" cy="15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项目查阅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会议通知管理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会议日程管理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>
              <a:latin typeface="微软雅黑"/>
              <a:ea typeface="微软雅黑"/>
              <a:cs typeface="微软雅黑"/>
            </a:rPr>
            <a:t>学员信息管理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6673701" y="1573436"/>
        <a:ext cx="1844172" cy="1504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6C122-0261-4027-94F2-F994BAF30365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586F1-A32C-478A-8572-40C0576C6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3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1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1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586F1-A32C-478A-8572-40C0576C68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8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9613-2E49-4ECD-BC2E-F2BA91071D2B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70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2C40-E0B6-4A91-8ABB-458EDEA68016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222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785C-7A1C-4E17-8620-A79E969E8E1A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915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9BC-05D9-4AD5-89B4-686FEEB7AACE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05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227-D819-4781-ABD6-F5D84C11856A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54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47EF-EFB5-42BC-8AE2-DADAE7CE1BD5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946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2BCF-F5AE-4FF7-BCCA-C175E07A82A9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951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97D-5B92-45AA-9603-3C6A1F4705EC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530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73F7-52EF-41B6-9945-88770F2B02A4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956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DAA4-DC00-4E67-8D0B-89517DDD5F85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226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897D-D1FD-4067-A7E4-902B0A5D3BBD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96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507A-54E7-4740-9539-D54710054ACB}" type="datetime1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81553" y="4851503"/>
            <a:ext cx="6305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B851DA4-9CCF-4E60-BC8E-8CAEAF5A4C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99542"/>
            <a:ext cx="9144000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134875" y="212945"/>
            <a:ext cx="345220" cy="341751"/>
            <a:chOff x="5396459" y="286899"/>
            <a:chExt cx="279029" cy="276225"/>
          </a:xfrm>
        </p:grpSpPr>
        <p:sp>
          <p:nvSpPr>
            <p:cNvPr id="13" name="椭圆 12"/>
            <p:cNvSpPr/>
            <p:nvPr/>
          </p:nvSpPr>
          <p:spPr>
            <a:xfrm>
              <a:off x="5396459" y="286899"/>
              <a:ext cx="276225" cy="2762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KSO_Shape"/>
            <p:cNvSpPr/>
            <p:nvPr/>
          </p:nvSpPr>
          <p:spPr>
            <a:xfrm>
              <a:off x="5428040" y="347164"/>
              <a:ext cx="247448" cy="203320"/>
            </a:xfrm>
            <a:custGeom>
              <a:avLst/>
              <a:gdLst/>
              <a:ahLst/>
              <a:cxnLst/>
              <a:rect l="l" t="t" r="r" b="b"/>
              <a:pathLst>
                <a:path w="2100462" h="1726264">
                  <a:moveTo>
                    <a:pt x="1169148" y="1434056"/>
                  </a:moveTo>
                  <a:cubicBezTo>
                    <a:pt x="1249839" y="1434056"/>
                    <a:pt x="1315252" y="1499469"/>
                    <a:pt x="1315252" y="1580160"/>
                  </a:cubicBezTo>
                  <a:cubicBezTo>
                    <a:pt x="1315252" y="1660851"/>
                    <a:pt x="1249839" y="1726264"/>
                    <a:pt x="1169148" y="1726264"/>
                  </a:cubicBezTo>
                  <a:cubicBezTo>
                    <a:pt x="1088457" y="1726264"/>
                    <a:pt x="1023044" y="1660851"/>
                    <a:pt x="1023044" y="1580160"/>
                  </a:cubicBezTo>
                  <a:cubicBezTo>
                    <a:pt x="1023044" y="1499469"/>
                    <a:pt x="1088457" y="1434056"/>
                    <a:pt x="1169148" y="1434056"/>
                  </a:cubicBezTo>
                  <a:close/>
                  <a:moveTo>
                    <a:pt x="561082" y="1434056"/>
                  </a:moveTo>
                  <a:cubicBezTo>
                    <a:pt x="641773" y="1434056"/>
                    <a:pt x="707186" y="1499469"/>
                    <a:pt x="707186" y="1580160"/>
                  </a:cubicBezTo>
                  <a:cubicBezTo>
                    <a:pt x="707186" y="1660851"/>
                    <a:pt x="641773" y="1726264"/>
                    <a:pt x="561082" y="1726264"/>
                  </a:cubicBezTo>
                  <a:cubicBezTo>
                    <a:pt x="480391" y="1726264"/>
                    <a:pt x="414978" y="1660851"/>
                    <a:pt x="414978" y="1580160"/>
                  </a:cubicBezTo>
                  <a:cubicBezTo>
                    <a:pt x="414978" y="1499469"/>
                    <a:pt x="480391" y="1434056"/>
                    <a:pt x="561082" y="1434056"/>
                  </a:cubicBezTo>
                  <a:close/>
                  <a:moveTo>
                    <a:pt x="1382881" y="785189"/>
                  </a:moveTo>
                  <a:cubicBezTo>
                    <a:pt x="1348673" y="785189"/>
                    <a:pt x="1320942" y="812920"/>
                    <a:pt x="1320942" y="847128"/>
                  </a:cubicBezTo>
                  <a:cubicBezTo>
                    <a:pt x="1320942" y="881336"/>
                    <a:pt x="1348673" y="909067"/>
                    <a:pt x="1382881" y="909067"/>
                  </a:cubicBezTo>
                  <a:cubicBezTo>
                    <a:pt x="1417089" y="909067"/>
                    <a:pt x="1444820" y="881336"/>
                    <a:pt x="1444820" y="847128"/>
                  </a:cubicBezTo>
                  <a:cubicBezTo>
                    <a:pt x="1444820" y="812920"/>
                    <a:pt x="1417089" y="785189"/>
                    <a:pt x="1382881" y="785189"/>
                  </a:cubicBezTo>
                  <a:close/>
                  <a:moveTo>
                    <a:pt x="1210442" y="785189"/>
                  </a:moveTo>
                  <a:cubicBezTo>
                    <a:pt x="1176234" y="785189"/>
                    <a:pt x="1148503" y="812920"/>
                    <a:pt x="1148503" y="847128"/>
                  </a:cubicBezTo>
                  <a:cubicBezTo>
                    <a:pt x="1148503" y="881336"/>
                    <a:pt x="1176234" y="909067"/>
                    <a:pt x="1210442" y="909067"/>
                  </a:cubicBezTo>
                  <a:cubicBezTo>
                    <a:pt x="1244650" y="909067"/>
                    <a:pt x="1272381" y="881336"/>
                    <a:pt x="1272381" y="847128"/>
                  </a:cubicBezTo>
                  <a:cubicBezTo>
                    <a:pt x="1272381" y="812920"/>
                    <a:pt x="1244650" y="785189"/>
                    <a:pt x="1210442" y="785189"/>
                  </a:cubicBezTo>
                  <a:close/>
                  <a:moveTo>
                    <a:pt x="1038003" y="785189"/>
                  </a:moveTo>
                  <a:cubicBezTo>
                    <a:pt x="1003795" y="785189"/>
                    <a:pt x="976064" y="812920"/>
                    <a:pt x="976064" y="847128"/>
                  </a:cubicBezTo>
                  <a:cubicBezTo>
                    <a:pt x="976064" y="881336"/>
                    <a:pt x="1003795" y="909067"/>
                    <a:pt x="1038003" y="909067"/>
                  </a:cubicBezTo>
                  <a:cubicBezTo>
                    <a:pt x="1072211" y="909067"/>
                    <a:pt x="1099942" y="881336"/>
                    <a:pt x="1099942" y="847128"/>
                  </a:cubicBezTo>
                  <a:cubicBezTo>
                    <a:pt x="1099942" y="812920"/>
                    <a:pt x="1072211" y="785189"/>
                    <a:pt x="1038003" y="785189"/>
                  </a:cubicBezTo>
                  <a:close/>
                  <a:moveTo>
                    <a:pt x="865564" y="785189"/>
                  </a:moveTo>
                  <a:cubicBezTo>
                    <a:pt x="831356" y="785189"/>
                    <a:pt x="803625" y="812920"/>
                    <a:pt x="803625" y="847128"/>
                  </a:cubicBezTo>
                  <a:cubicBezTo>
                    <a:pt x="803625" y="881336"/>
                    <a:pt x="831356" y="909067"/>
                    <a:pt x="865564" y="909067"/>
                  </a:cubicBezTo>
                  <a:cubicBezTo>
                    <a:pt x="899772" y="909067"/>
                    <a:pt x="927503" y="881336"/>
                    <a:pt x="927503" y="847128"/>
                  </a:cubicBezTo>
                  <a:cubicBezTo>
                    <a:pt x="927503" y="812920"/>
                    <a:pt x="899772" y="785189"/>
                    <a:pt x="865564" y="785189"/>
                  </a:cubicBezTo>
                  <a:close/>
                  <a:moveTo>
                    <a:pt x="693125" y="785189"/>
                  </a:moveTo>
                  <a:cubicBezTo>
                    <a:pt x="658917" y="785189"/>
                    <a:pt x="631186" y="812920"/>
                    <a:pt x="631186" y="847128"/>
                  </a:cubicBezTo>
                  <a:cubicBezTo>
                    <a:pt x="631186" y="881336"/>
                    <a:pt x="658917" y="909067"/>
                    <a:pt x="693125" y="909067"/>
                  </a:cubicBezTo>
                  <a:cubicBezTo>
                    <a:pt x="727333" y="909067"/>
                    <a:pt x="755064" y="881336"/>
                    <a:pt x="755064" y="847128"/>
                  </a:cubicBezTo>
                  <a:cubicBezTo>
                    <a:pt x="755064" y="812920"/>
                    <a:pt x="727333" y="785189"/>
                    <a:pt x="693125" y="785189"/>
                  </a:cubicBezTo>
                  <a:close/>
                  <a:moveTo>
                    <a:pt x="520686" y="785189"/>
                  </a:moveTo>
                  <a:cubicBezTo>
                    <a:pt x="486478" y="785189"/>
                    <a:pt x="458747" y="812920"/>
                    <a:pt x="458747" y="847128"/>
                  </a:cubicBezTo>
                  <a:cubicBezTo>
                    <a:pt x="458747" y="881336"/>
                    <a:pt x="486478" y="909067"/>
                    <a:pt x="520686" y="909067"/>
                  </a:cubicBezTo>
                  <a:cubicBezTo>
                    <a:pt x="554894" y="909067"/>
                    <a:pt x="582625" y="881336"/>
                    <a:pt x="582625" y="847128"/>
                  </a:cubicBezTo>
                  <a:cubicBezTo>
                    <a:pt x="582625" y="812920"/>
                    <a:pt x="554894" y="785189"/>
                    <a:pt x="520686" y="785189"/>
                  </a:cubicBezTo>
                  <a:close/>
                  <a:moveTo>
                    <a:pt x="348247" y="785189"/>
                  </a:moveTo>
                  <a:cubicBezTo>
                    <a:pt x="314039" y="785189"/>
                    <a:pt x="286308" y="812920"/>
                    <a:pt x="286308" y="847128"/>
                  </a:cubicBezTo>
                  <a:cubicBezTo>
                    <a:pt x="286308" y="881336"/>
                    <a:pt x="314039" y="909067"/>
                    <a:pt x="348247" y="909067"/>
                  </a:cubicBezTo>
                  <a:cubicBezTo>
                    <a:pt x="382455" y="909067"/>
                    <a:pt x="410186" y="881336"/>
                    <a:pt x="410186" y="847128"/>
                  </a:cubicBezTo>
                  <a:cubicBezTo>
                    <a:pt x="410186" y="812920"/>
                    <a:pt x="382455" y="785189"/>
                    <a:pt x="348247" y="785189"/>
                  </a:cubicBezTo>
                  <a:close/>
                  <a:moveTo>
                    <a:pt x="1382881" y="525228"/>
                  </a:moveTo>
                  <a:cubicBezTo>
                    <a:pt x="1348673" y="525228"/>
                    <a:pt x="1320942" y="552959"/>
                    <a:pt x="1320942" y="587167"/>
                  </a:cubicBezTo>
                  <a:cubicBezTo>
                    <a:pt x="1320942" y="621375"/>
                    <a:pt x="1348673" y="649106"/>
                    <a:pt x="1382881" y="649106"/>
                  </a:cubicBezTo>
                  <a:cubicBezTo>
                    <a:pt x="1417089" y="649106"/>
                    <a:pt x="1444820" y="621375"/>
                    <a:pt x="1444820" y="587167"/>
                  </a:cubicBezTo>
                  <a:cubicBezTo>
                    <a:pt x="1444820" y="552959"/>
                    <a:pt x="1417089" y="525228"/>
                    <a:pt x="1382881" y="525228"/>
                  </a:cubicBezTo>
                  <a:close/>
                  <a:moveTo>
                    <a:pt x="1210442" y="525228"/>
                  </a:moveTo>
                  <a:cubicBezTo>
                    <a:pt x="1176234" y="525228"/>
                    <a:pt x="1148503" y="552959"/>
                    <a:pt x="1148503" y="587167"/>
                  </a:cubicBezTo>
                  <a:cubicBezTo>
                    <a:pt x="1148503" y="621375"/>
                    <a:pt x="1176234" y="649106"/>
                    <a:pt x="1210442" y="649106"/>
                  </a:cubicBezTo>
                  <a:cubicBezTo>
                    <a:pt x="1244650" y="649106"/>
                    <a:pt x="1272381" y="621375"/>
                    <a:pt x="1272381" y="587167"/>
                  </a:cubicBezTo>
                  <a:cubicBezTo>
                    <a:pt x="1272381" y="552959"/>
                    <a:pt x="1244650" y="525228"/>
                    <a:pt x="1210442" y="525228"/>
                  </a:cubicBezTo>
                  <a:close/>
                  <a:moveTo>
                    <a:pt x="1038003" y="525228"/>
                  </a:moveTo>
                  <a:cubicBezTo>
                    <a:pt x="1003795" y="525228"/>
                    <a:pt x="976064" y="552959"/>
                    <a:pt x="976064" y="587167"/>
                  </a:cubicBezTo>
                  <a:cubicBezTo>
                    <a:pt x="976064" y="621375"/>
                    <a:pt x="1003795" y="649106"/>
                    <a:pt x="1038003" y="649106"/>
                  </a:cubicBezTo>
                  <a:cubicBezTo>
                    <a:pt x="1072211" y="649106"/>
                    <a:pt x="1099942" y="621375"/>
                    <a:pt x="1099942" y="587167"/>
                  </a:cubicBezTo>
                  <a:cubicBezTo>
                    <a:pt x="1099942" y="552959"/>
                    <a:pt x="1072211" y="525228"/>
                    <a:pt x="1038003" y="525228"/>
                  </a:cubicBezTo>
                  <a:close/>
                  <a:moveTo>
                    <a:pt x="865564" y="525228"/>
                  </a:moveTo>
                  <a:cubicBezTo>
                    <a:pt x="831356" y="525228"/>
                    <a:pt x="803625" y="552959"/>
                    <a:pt x="803625" y="587167"/>
                  </a:cubicBezTo>
                  <a:cubicBezTo>
                    <a:pt x="803625" y="621375"/>
                    <a:pt x="831356" y="649106"/>
                    <a:pt x="865564" y="649106"/>
                  </a:cubicBezTo>
                  <a:cubicBezTo>
                    <a:pt x="899772" y="649106"/>
                    <a:pt x="927503" y="621375"/>
                    <a:pt x="927503" y="587167"/>
                  </a:cubicBezTo>
                  <a:cubicBezTo>
                    <a:pt x="927503" y="552959"/>
                    <a:pt x="899772" y="525228"/>
                    <a:pt x="865564" y="525228"/>
                  </a:cubicBezTo>
                  <a:close/>
                  <a:moveTo>
                    <a:pt x="693125" y="525228"/>
                  </a:moveTo>
                  <a:cubicBezTo>
                    <a:pt x="658917" y="525228"/>
                    <a:pt x="631186" y="552959"/>
                    <a:pt x="631186" y="587167"/>
                  </a:cubicBezTo>
                  <a:cubicBezTo>
                    <a:pt x="631186" y="621375"/>
                    <a:pt x="658917" y="649106"/>
                    <a:pt x="693125" y="649106"/>
                  </a:cubicBezTo>
                  <a:cubicBezTo>
                    <a:pt x="727333" y="649106"/>
                    <a:pt x="755064" y="621375"/>
                    <a:pt x="755064" y="587167"/>
                  </a:cubicBezTo>
                  <a:cubicBezTo>
                    <a:pt x="755064" y="552959"/>
                    <a:pt x="727333" y="525228"/>
                    <a:pt x="693125" y="525228"/>
                  </a:cubicBezTo>
                  <a:close/>
                  <a:moveTo>
                    <a:pt x="520686" y="525228"/>
                  </a:moveTo>
                  <a:cubicBezTo>
                    <a:pt x="486478" y="525228"/>
                    <a:pt x="458747" y="552959"/>
                    <a:pt x="458747" y="587167"/>
                  </a:cubicBezTo>
                  <a:cubicBezTo>
                    <a:pt x="458747" y="621375"/>
                    <a:pt x="486478" y="649106"/>
                    <a:pt x="520686" y="649106"/>
                  </a:cubicBezTo>
                  <a:cubicBezTo>
                    <a:pt x="554894" y="649106"/>
                    <a:pt x="582625" y="621375"/>
                    <a:pt x="582625" y="587167"/>
                  </a:cubicBezTo>
                  <a:cubicBezTo>
                    <a:pt x="582625" y="552959"/>
                    <a:pt x="554894" y="525228"/>
                    <a:pt x="520686" y="525228"/>
                  </a:cubicBezTo>
                  <a:close/>
                  <a:moveTo>
                    <a:pt x="348247" y="525228"/>
                  </a:moveTo>
                  <a:cubicBezTo>
                    <a:pt x="314039" y="525228"/>
                    <a:pt x="286308" y="552959"/>
                    <a:pt x="286308" y="587167"/>
                  </a:cubicBezTo>
                  <a:cubicBezTo>
                    <a:pt x="286308" y="621375"/>
                    <a:pt x="314039" y="649106"/>
                    <a:pt x="348247" y="649106"/>
                  </a:cubicBezTo>
                  <a:cubicBezTo>
                    <a:pt x="382455" y="649106"/>
                    <a:pt x="410186" y="621375"/>
                    <a:pt x="410186" y="587167"/>
                  </a:cubicBezTo>
                  <a:cubicBezTo>
                    <a:pt x="410186" y="552959"/>
                    <a:pt x="382455" y="525228"/>
                    <a:pt x="348247" y="525228"/>
                  </a:cubicBezTo>
                  <a:close/>
                  <a:moveTo>
                    <a:pt x="1682783" y="0"/>
                  </a:moveTo>
                  <a:lnTo>
                    <a:pt x="1683253" y="0"/>
                  </a:lnTo>
                  <a:lnTo>
                    <a:pt x="1792389" y="0"/>
                  </a:lnTo>
                  <a:lnTo>
                    <a:pt x="2100462" y="0"/>
                  </a:lnTo>
                  <a:lnTo>
                    <a:pt x="2100462" y="93967"/>
                  </a:lnTo>
                  <a:lnTo>
                    <a:pt x="1768897" y="93967"/>
                  </a:lnTo>
                  <a:lnTo>
                    <a:pt x="1660768" y="526483"/>
                  </a:lnTo>
                  <a:lnTo>
                    <a:pt x="1506783" y="1221203"/>
                  </a:lnTo>
                  <a:lnTo>
                    <a:pt x="1399131" y="1221203"/>
                  </a:lnTo>
                  <a:lnTo>
                    <a:pt x="1352302" y="1408516"/>
                  </a:lnTo>
                  <a:lnTo>
                    <a:pt x="1250787" y="1408516"/>
                  </a:lnTo>
                  <a:lnTo>
                    <a:pt x="1243167" y="1408516"/>
                  </a:lnTo>
                  <a:lnTo>
                    <a:pt x="299178" y="1408516"/>
                  </a:lnTo>
                  <a:lnTo>
                    <a:pt x="276953" y="1319616"/>
                  </a:lnTo>
                  <a:lnTo>
                    <a:pt x="1265392" y="1319616"/>
                  </a:lnTo>
                  <a:lnTo>
                    <a:pt x="1289995" y="1221203"/>
                  </a:lnTo>
                  <a:lnTo>
                    <a:pt x="223448" y="1221203"/>
                  </a:lnTo>
                  <a:lnTo>
                    <a:pt x="0" y="213091"/>
                  </a:lnTo>
                  <a:lnTo>
                    <a:pt x="1629980" y="213091"/>
                  </a:lnTo>
                  <a:lnTo>
                    <a:pt x="1682783" y="18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8040828" y="212945"/>
            <a:ext cx="341751" cy="341751"/>
            <a:chOff x="6072734" y="277374"/>
            <a:chExt cx="276225" cy="276225"/>
          </a:xfrm>
        </p:grpSpPr>
        <p:sp>
          <p:nvSpPr>
            <p:cNvPr id="19" name="椭圆 18"/>
            <p:cNvSpPr/>
            <p:nvPr/>
          </p:nvSpPr>
          <p:spPr>
            <a:xfrm>
              <a:off x="6072734" y="277374"/>
              <a:ext cx="276225" cy="2762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163"/>
            <p:cNvSpPr>
              <a:spLocks noEditPoints="1"/>
            </p:cNvSpPr>
            <p:nvPr/>
          </p:nvSpPr>
          <p:spPr bwMode="auto">
            <a:xfrm>
              <a:off x="6072734" y="342074"/>
              <a:ext cx="227486" cy="14682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566923" y="212945"/>
            <a:ext cx="341751" cy="341751"/>
            <a:chOff x="7566923" y="212945"/>
            <a:chExt cx="341751" cy="341751"/>
          </a:xfrm>
        </p:grpSpPr>
        <p:sp>
          <p:nvSpPr>
            <p:cNvPr id="16" name="椭圆 15"/>
            <p:cNvSpPr/>
            <p:nvPr userDrawn="1"/>
          </p:nvSpPr>
          <p:spPr>
            <a:xfrm>
              <a:off x="7566923" y="212945"/>
              <a:ext cx="341751" cy="3417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190"/>
            <p:cNvSpPr>
              <a:spLocks noEditPoints="1"/>
            </p:cNvSpPr>
            <p:nvPr userDrawn="1"/>
          </p:nvSpPr>
          <p:spPr bwMode="auto">
            <a:xfrm>
              <a:off x="7598028" y="262638"/>
              <a:ext cx="279539" cy="226010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8503028" y="212945"/>
            <a:ext cx="341751" cy="341751"/>
            <a:chOff x="8503028" y="212945"/>
            <a:chExt cx="341751" cy="341751"/>
          </a:xfrm>
        </p:grpSpPr>
        <p:sp>
          <p:nvSpPr>
            <p:cNvPr id="10" name="椭圆 9"/>
            <p:cNvSpPr/>
            <p:nvPr/>
          </p:nvSpPr>
          <p:spPr>
            <a:xfrm>
              <a:off x="8503028" y="212945"/>
              <a:ext cx="341751" cy="3417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8550242" y="245349"/>
              <a:ext cx="247321" cy="253264"/>
              <a:chOff x="3598200" y="1732459"/>
              <a:chExt cx="1947600" cy="1994400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9" name="TextBox 28"/>
          <p:cNvSpPr txBox="1"/>
          <p:nvPr userDrawn="1"/>
        </p:nvSpPr>
        <p:spPr>
          <a:xfrm>
            <a:off x="8089242" y="4861579"/>
            <a:ext cx="515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PAGE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8812059" y="4883489"/>
            <a:ext cx="255741" cy="230027"/>
            <a:chOff x="8812059" y="4877075"/>
            <a:chExt cx="291178" cy="261901"/>
          </a:xfrm>
        </p:grpSpPr>
        <p:sp>
          <p:nvSpPr>
            <p:cNvPr id="31" name="矩形 30"/>
            <p:cNvSpPr/>
            <p:nvPr userDrawn="1"/>
          </p:nvSpPr>
          <p:spPr>
            <a:xfrm>
              <a:off x="8812059" y="4877075"/>
              <a:ext cx="291178" cy="261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燕尾形 31"/>
            <p:cNvSpPr/>
            <p:nvPr userDrawn="1"/>
          </p:nvSpPr>
          <p:spPr>
            <a:xfrm rot="5400000">
              <a:off x="8920071" y="4980150"/>
              <a:ext cx="108013" cy="108013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551663" y="4876006"/>
            <a:ext cx="224839" cy="224839"/>
            <a:chOff x="11550315" y="6496550"/>
            <a:chExt cx="299785" cy="299785"/>
          </a:xfrm>
        </p:grpSpPr>
        <p:sp>
          <p:nvSpPr>
            <p:cNvPr id="34" name="椭圆 33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 flipH="1">
            <a:off x="180755" y="4876006"/>
            <a:ext cx="224839" cy="224839"/>
            <a:chOff x="11550315" y="6496550"/>
            <a:chExt cx="299785" cy="299785"/>
          </a:xfrm>
        </p:grpSpPr>
        <p:sp>
          <p:nvSpPr>
            <p:cNvPr id="37" name="椭圆 3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7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jxmglxt.pumc.edu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8382" y="1635646"/>
            <a:ext cx="58272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“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继教项目管理系统</a:t>
            </a:r>
            <a:r>
              <a:rPr lang="en-US" altLang="zh-CN" sz="4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”</a:t>
            </a:r>
            <a:endParaRPr lang="zh-CN" altLang="en-US" sz="4400" b="1" dirty="0" smtClean="0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4400" b="1" dirty="0" smtClean="0"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4400" b="1" dirty="0" smtClean="0">
                <a:latin typeface="微软雅黑"/>
                <a:ea typeface="微软雅黑"/>
                <a:cs typeface="微软雅黑"/>
              </a:rPr>
              <a:t>使用说明书</a:t>
            </a:r>
            <a:r>
              <a:rPr lang="en-US" altLang="zh-CN" sz="4400" b="1" dirty="0" smtClean="0">
                <a:latin typeface="微软雅黑"/>
                <a:ea typeface="微软雅黑"/>
                <a:cs typeface="微软雅黑"/>
              </a:rPr>
              <a:t>》</a:t>
            </a:r>
            <a:endParaRPr lang="zh-CN" altLang="en-US" sz="44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4400" b="1" dirty="0"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44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600" b="1" dirty="0" smtClean="0">
                <a:latin typeface="微软雅黑"/>
                <a:ea typeface="微软雅黑"/>
                <a:cs typeface="微软雅黑"/>
              </a:rPr>
              <a:t>协和继教处</a:t>
            </a:r>
            <a:endParaRPr lang="zh-CN" altLang="en-US" sz="16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6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会议日程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导入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与管理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56895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会议日程管理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左侧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菜单中点击“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会议日程导入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”，则在右面界面中看到自己管理的项目，并可进行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管理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23"/>
            <a:ext cx="9144000" cy="386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导入会议日程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第一步：选择需导入的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文件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某个项目后的“导入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按钮，然后点击“选择 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，选择具体会议通知文件后，点击“开始导入”即可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第一次使用时，建议阅读页面上的使用提示。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662"/>
            <a:ext cx="9144000" cy="3345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46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导入会议日程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5689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第二步：确认需要导入的内容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过程中，会提示导入的内容和数量，和具体出错的位置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。若确认无误，则点击“提交”按钮完成导入。若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出现问题，可修改导入的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文件内容后再次导入。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993"/>
            <a:ext cx="9144000" cy="3758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820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查阅项目会议日程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2622" y="915566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查阅会议日程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某个项目后面的“查看会议日程”按钮，将能查看本项目的会议日程。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478"/>
            <a:ext cx="9144000" cy="3873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946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项目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日程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5689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查阅某项目会议日程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会议日程列表中，可具体查看、修改或删除某条日程信息。还能逐条添加课程，或批量导入与导出会议日程信息。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000"/>
            <a:ext cx="9144000" cy="3815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学员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导入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与管理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项目学员管理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左侧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菜单中点击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“学员导入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”，则在右面界面中看到自己管理的项目，并可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进行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会员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管理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726"/>
            <a:ext cx="9144000" cy="392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80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导入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项目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学员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915566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第一步：选择需导入的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文件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某个项目后的“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导入学员”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按钮，然后点击“选择 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学员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，选择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具体学员信息文件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后，点击“开始导入”即可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。第一次使用时，建议阅读页面上的使用提示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671"/>
            <a:ext cx="9144000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查阅项目学员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3501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第二步：确认导入的学员信息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过程中，会提示导入的内容和数量，和具体出错的位置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若确认无误，则点击“提交”按钮完成导入。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出现问题，可修改导入的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Excel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文件内容后再次导入。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769"/>
            <a:ext cx="9144000" cy="3727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690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查阅项目学员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查阅项目学员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某个项目后面的“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查看学员”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按钮，将能查看本项目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的学员信息列表。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861"/>
            <a:ext cx="9144000" cy="3915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项目学员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查阅项目学员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某个项目后面的“查看学员”按钮，将可查看到本项目的学员列表。可对某个学员信息进行查阅、修改和删除。还能逐条添加学员，或批量导入和导出。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622"/>
            <a:ext cx="9144000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56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5326" y="17574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如何登录系统？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179512" y="888127"/>
            <a:ext cx="8938674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600" b="1" dirty="0" smtClean="0">
                <a:latin typeface="微软雅黑"/>
                <a:ea typeface="微软雅黑"/>
                <a:cs typeface="微软雅黑"/>
              </a:rPr>
              <a:t>浏览器访问</a:t>
            </a:r>
            <a:r>
              <a:rPr lang="en-US" altLang="zh-CN" sz="16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6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  <a:hlinkClick r:id="rId3"/>
              </a:rPr>
              <a:t>http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  <a:hlinkClick r:id="rId3"/>
              </a:rPr>
              <a:t>://jjxmglxt.pumc.edu.cn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  <a:hlinkClick r:id="rId3"/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点击界面右侧的“管理系统登录”，即可进入下面的登录界面，个人的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名和密码请向继教处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询问。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563638"/>
            <a:ext cx="5963464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75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逐条添加学员信息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逐条添加学员信息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“逐条添加学员”按钮后，可添加一条学员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信息，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点击“保存并提交”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606"/>
            <a:ext cx="9144000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3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查看个人信息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915566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个人信息管理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点击界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面右上角的用户名，下拉菜单中点击“个人信息”就可查看和修改当前登录用户的个人信息。点击退出就可退出系统。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42"/>
            <a:ext cx="9144000" cy="3427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771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82875" y="1344804"/>
            <a:ext cx="35253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22" name="空心弧 21"/>
          <p:cNvSpPr/>
          <p:nvPr/>
        </p:nvSpPr>
        <p:spPr bwMode="auto">
          <a:xfrm rot="7086271">
            <a:off x="4967288" y="1105386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FFA800"/>
          </a:solidFill>
          <a:ln w="31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830513" y="2211710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欢迎使用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219822"/>
            <a:ext cx="9144000" cy="1923678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01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982445" y="3658748"/>
            <a:ext cx="160172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会议通知导入</a:t>
            </a:r>
            <a:endParaRPr lang="en-US" altLang="zh-CN" dirty="0"/>
          </a:p>
        </p:txBody>
      </p:sp>
      <p:sp>
        <p:nvSpPr>
          <p:cNvPr id="82" name="TextBox 81"/>
          <p:cNvSpPr txBox="1"/>
          <p:nvPr/>
        </p:nvSpPr>
        <p:spPr>
          <a:xfrm>
            <a:off x="6835648" y="3657597"/>
            <a:ext cx="119135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学员导入</a:t>
            </a:r>
            <a:endParaRPr lang="en-US" altLang="zh-CN" dirty="0"/>
          </a:p>
        </p:txBody>
      </p:sp>
      <p:sp>
        <p:nvSpPr>
          <p:cNvPr id="83" name="TextBox 82"/>
          <p:cNvSpPr txBox="1"/>
          <p:nvPr/>
        </p:nvSpPr>
        <p:spPr>
          <a:xfrm>
            <a:off x="5299213" y="1297092"/>
            <a:ext cx="160172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会议日程导入</a:t>
            </a:r>
            <a:endParaRPr lang="en-US" altLang="zh-CN" dirty="0"/>
          </a:p>
        </p:txBody>
      </p:sp>
      <p:sp>
        <p:nvSpPr>
          <p:cNvPr id="84" name="TextBox 83"/>
          <p:cNvSpPr txBox="1"/>
          <p:nvPr/>
        </p:nvSpPr>
        <p:spPr>
          <a:xfrm>
            <a:off x="2816968" y="1297092"/>
            <a:ext cx="119135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登录系统</a:t>
            </a:r>
            <a:endParaRPr lang="en-US" altLang="zh-CN" sz="1600" b="1" dirty="0">
              <a:solidFill>
                <a:srgbClr val="E74C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6088"/>
            <a:ext cx="1313278" cy="2299798"/>
          </a:xfrm>
          <a:prstGeom prst="rect">
            <a:avLst/>
          </a:prstGeom>
          <a:effectLst>
            <a:reflection blurRad="12700" stA="34000" endPos="42000" dir="5400000" sy="-100000" algn="bl" rotWithShape="0"/>
          </a:effectLst>
        </p:spPr>
      </p:pic>
      <p:sp>
        <p:nvSpPr>
          <p:cNvPr id="90" name="TextBox 22"/>
          <p:cNvSpPr txBox="1"/>
          <p:nvPr/>
        </p:nvSpPr>
        <p:spPr>
          <a:xfrm>
            <a:off x="205326" y="17574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项目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管理员“使用流程”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693508" y="1923678"/>
            <a:ext cx="5522066" cy="1452066"/>
            <a:chOff x="2405476" y="2212784"/>
            <a:chExt cx="4422623" cy="1162960"/>
          </a:xfrm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3520893" y="2224344"/>
              <a:ext cx="1151398" cy="575700"/>
            </a:xfrm>
            <a:custGeom>
              <a:avLst/>
              <a:gdLst>
                <a:gd name="T0" fmla="*/ 59 w 274"/>
                <a:gd name="T1" fmla="*/ 0 h 137"/>
                <a:gd name="T2" fmla="*/ 218 w 274"/>
                <a:gd name="T3" fmla="*/ 0 h 137"/>
                <a:gd name="T4" fmla="*/ 267 w 274"/>
                <a:gd name="T5" fmla="*/ 31 h 137"/>
                <a:gd name="T6" fmla="*/ 274 w 274"/>
                <a:gd name="T7" fmla="*/ 59 h 137"/>
                <a:gd name="T8" fmla="*/ 274 w 274"/>
                <a:gd name="T9" fmla="*/ 137 h 137"/>
                <a:gd name="T10" fmla="*/ 249 w 274"/>
                <a:gd name="T11" fmla="*/ 137 h 137"/>
                <a:gd name="T12" fmla="*/ 249 w 274"/>
                <a:gd name="T13" fmla="*/ 59 h 137"/>
                <a:gd name="T14" fmla="*/ 215 w 274"/>
                <a:gd name="T15" fmla="*/ 25 h 137"/>
                <a:gd name="T16" fmla="*/ 59 w 274"/>
                <a:gd name="T17" fmla="*/ 25 h 137"/>
                <a:gd name="T18" fmla="*/ 25 w 274"/>
                <a:gd name="T19" fmla="*/ 59 h 137"/>
                <a:gd name="T20" fmla="*/ 25 w 274"/>
                <a:gd name="T21" fmla="*/ 137 h 137"/>
                <a:gd name="T22" fmla="*/ 0 w 274"/>
                <a:gd name="T23" fmla="*/ 137 h 137"/>
                <a:gd name="T24" fmla="*/ 0 w 274"/>
                <a:gd name="T25" fmla="*/ 56 h 137"/>
                <a:gd name="T26" fmla="*/ 31 w 274"/>
                <a:gd name="T27" fmla="*/ 7 h 137"/>
                <a:gd name="T28" fmla="*/ 59 w 27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137">
                  <a:moveTo>
                    <a:pt x="59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39" y="2"/>
                    <a:pt x="256" y="12"/>
                    <a:pt x="267" y="31"/>
                  </a:cubicBezTo>
                  <a:cubicBezTo>
                    <a:pt x="272" y="40"/>
                    <a:pt x="274" y="49"/>
                    <a:pt x="274" y="59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49" y="137"/>
                    <a:pt x="249" y="137"/>
                    <a:pt x="249" y="137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41"/>
                    <a:pt x="233" y="25"/>
                    <a:pt x="215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1" y="25"/>
                    <a:pt x="25" y="41"/>
                    <a:pt x="25" y="5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5"/>
                    <a:pt x="12" y="18"/>
                    <a:pt x="31" y="7"/>
                  </a:cubicBezTo>
                  <a:cubicBezTo>
                    <a:pt x="40" y="2"/>
                    <a:pt x="49" y="0"/>
                    <a:pt x="59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4567346" y="2800044"/>
              <a:ext cx="1152898" cy="575700"/>
            </a:xfrm>
            <a:custGeom>
              <a:avLst/>
              <a:gdLst>
                <a:gd name="T0" fmla="*/ 274 w 274"/>
                <a:gd name="T1" fmla="*/ 0 h 137"/>
                <a:gd name="T2" fmla="*/ 274 w 274"/>
                <a:gd name="T3" fmla="*/ 81 h 137"/>
                <a:gd name="T4" fmla="*/ 273 w 274"/>
                <a:gd name="T5" fmla="*/ 87 h 137"/>
                <a:gd name="T6" fmla="*/ 215 w 274"/>
                <a:gd name="T7" fmla="*/ 137 h 137"/>
                <a:gd name="T8" fmla="*/ 56 w 274"/>
                <a:gd name="T9" fmla="*/ 137 h 137"/>
                <a:gd name="T10" fmla="*/ 7 w 274"/>
                <a:gd name="T11" fmla="*/ 106 h 137"/>
                <a:gd name="T12" fmla="*/ 0 w 274"/>
                <a:gd name="T13" fmla="*/ 78 h 137"/>
                <a:gd name="T14" fmla="*/ 0 w 274"/>
                <a:gd name="T15" fmla="*/ 0 h 137"/>
                <a:gd name="T16" fmla="*/ 25 w 274"/>
                <a:gd name="T17" fmla="*/ 0 h 137"/>
                <a:gd name="T18" fmla="*/ 25 w 274"/>
                <a:gd name="T19" fmla="*/ 78 h 137"/>
                <a:gd name="T20" fmla="*/ 59 w 274"/>
                <a:gd name="T21" fmla="*/ 112 h 137"/>
                <a:gd name="T22" fmla="*/ 215 w 274"/>
                <a:gd name="T23" fmla="*/ 112 h 137"/>
                <a:gd name="T24" fmla="*/ 249 w 274"/>
                <a:gd name="T25" fmla="*/ 78 h 137"/>
                <a:gd name="T26" fmla="*/ 249 w 274"/>
                <a:gd name="T27" fmla="*/ 0 h 137"/>
                <a:gd name="T28" fmla="*/ 274 w 27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137">
                  <a:moveTo>
                    <a:pt x="274" y="0"/>
                  </a:moveTo>
                  <a:cubicBezTo>
                    <a:pt x="274" y="81"/>
                    <a:pt x="274" y="81"/>
                    <a:pt x="274" y="81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68" y="116"/>
                    <a:pt x="245" y="136"/>
                    <a:pt x="215" y="137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35" y="135"/>
                    <a:pt x="18" y="125"/>
                    <a:pt x="7" y="106"/>
                  </a:cubicBezTo>
                  <a:cubicBezTo>
                    <a:pt x="2" y="97"/>
                    <a:pt x="0" y="8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96"/>
                    <a:pt x="41" y="112"/>
                    <a:pt x="59" y="112"/>
                  </a:cubicBezTo>
                  <a:cubicBezTo>
                    <a:pt x="215" y="112"/>
                    <a:pt x="215" y="112"/>
                    <a:pt x="215" y="112"/>
                  </a:cubicBezTo>
                  <a:cubicBezTo>
                    <a:pt x="233" y="112"/>
                    <a:pt x="249" y="96"/>
                    <a:pt x="249" y="78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74" y="0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5606813" y="2224344"/>
              <a:ext cx="1151398" cy="575700"/>
            </a:xfrm>
            <a:custGeom>
              <a:avLst/>
              <a:gdLst>
                <a:gd name="T0" fmla="*/ 59 w 274"/>
                <a:gd name="T1" fmla="*/ 0 h 137"/>
                <a:gd name="T2" fmla="*/ 218 w 274"/>
                <a:gd name="T3" fmla="*/ 0 h 137"/>
                <a:gd name="T4" fmla="*/ 267 w 274"/>
                <a:gd name="T5" fmla="*/ 31 h 137"/>
                <a:gd name="T6" fmla="*/ 274 w 274"/>
                <a:gd name="T7" fmla="*/ 59 h 137"/>
                <a:gd name="T8" fmla="*/ 274 w 274"/>
                <a:gd name="T9" fmla="*/ 137 h 137"/>
                <a:gd name="T10" fmla="*/ 249 w 274"/>
                <a:gd name="T11" fmla="*/ 137 h 137"/>
                <a:gd name="T12" fmla="*/ 249 w 274"/>
                <a:gd name="T13" fmla="*/ 59 h 137"/>
                <a:gd name="T14" fmla="*/ 215 w 274"/>
                <a:gd name="T15" fmla="*/ 25 h 137"/>
                <a:gd name="T16" fmla="*/ 59 w 274"/>
                <a:gd name="T17" fmla="*/ 25 h 137"/>
                <a:gd name="T18" fmla="*/ 25 w 274"/>
                <a:gd name="T19" fmla="*/ 59 h 137"/>
                <a:gd name="T20" fmla="*/ 25 w 274"/>
                <a:gd name="T21" fmla="*/ 137 h 137"/>
                <a:gd name="T22" fmla="*/ 0 w 274"/>
                <a:gd name="T23" fmla="*/ 137 h 137"/>
                <a:gd name="T24" fmla="*/ 0 w 274"/>
                <a:gd name="T25" fmla="*/ 56 h 137"/>
                <a:gd name="T26" fmla="*/ 31 w 274"/>
                <a:gd name="T27" fmla="*/ 7 h 137"/>
                <a:gd name="T28" fmla="*/ 59 w 27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137">
                  <a:moveTo>
                    <a:pt x="59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39" y="2"/>
                    <a:pt x="256" y="12"/>
                    <a:pt x="267" y="31"/>
                  </a:cubicBezTo>
                  <a:cubicBezTo>
                    <a:pt x="272" y="40"/>
                    <a:pt x="274" y="49"/>
                    <a:pt x="274" y="59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49" y="137"/>
                    <a:pt x="249" y="137"/>
                    <a:pt x="249" y="137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41"/>
                    <a:pt x="233" y="25"/>
                    <a:pt x="215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0" y="25"/>
                    <a:pt x="25" y="41"/>
                    <a:pt x="25" y="5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5"/>
                    <a:pt x="12" y="18"/>
                    <a:pt x="31" y="7"/>
                  </a:cubicBezTo>
                  <a:cubicBezTo>
                    <a:pt x="40" y="2"/>
                    <a:pt x="49" y="0"/>
                    <a:pt x="59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2405476" y="2212784"/>
              <a:ext cx="239875" cy="217387"/>
            </a:xfrm>
            <a:custGeom>
              <a:avLst/>
              <a:gdLst>
                <a:gd name="T0" fmla="*/ 160 w 160"/>
                <a:gd name="T1" fmla="*/ 0 h 145"/>
                <a:gd name="T2" fmla="*/ 82 w 160"/>
                <a:gd name="T3" fmla="*/ 145 h 145"/>
                <a:gd name="T4" fmla="*/ 0 w 160"/>
                <a:gd name="T5" fmla="*/ 0 h 145"/>
                <a:gd name="T6" fmla="*/ 160 w 160"/>
                <a:gd name="T7" fmla="*/ 0 h 145"/>
                <a:gd name="T8" fmla="*/ 160 w 160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45">
                  <a:moveTo>
                    <a:pt x="160" y="0"/>
                  </a:moveTo>
                  <a:lnTo>
                    <a:pt x="82" y="145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2472941" y="2382797"/>
              <a:ext cx="1152898" cy="962498"/>
            </a:xfrm>
            <a:custGeom>
              <a:avLst/>
              <a:gdLst>
                <a:gd name="T0" fmla="*/ 274 w 274"/>
                <a:gd name="T1" fmla="*/ 92 h 229"/>
                <a:gd name="T2" fmla="*/ 274 w 274"/>
                <a:gd name="T3" fmla="*/ 173 h 229"/>
                <a:gd name="T4" fmla="*/ 273 w 274"/>
                <a:gd name="T5" fmla="*/ 179 h 229"/>
                <a:gd name="T6" fmla="*/ 215 w 274"/>
                <a:gd name="T7" fmla="*/ 229 h 229"/>
                <a:gd name="T8" fmla="*/ 56 w 274"/>
                <a:gd name="T9" fmla="*/ 229 h 229"/>
                <a:gd name="T10" fmla="*/ 7 w 274"/>
                <a:gd name="T11" fmla="*/ 198 h 229"/>
                <a:gd name="T12" fmla="*/ 0 w 274"/>
                <a:gd name="T13" fmla="*/ 170 h 229"/>
                <a:gd name="T14" fmla="*/ 0 w 274"/>
                <a:gd name="T15" fmla="*/ 0 h 229"/>
                <a:gd name="T16" fmla="*/ 13 w 274"/>
                <a:gd name="T17" fmla="*/ 23 h 229"/>
                <a:gd name="T18" fmla="*/ 25 w 274"/>
                <a:gd name="T19" fmla="*/ 0 h 229"/>
                <a:gd name="T20" fmla="*/ 25 w 274"/>
                <a:gd name="T21" fmla="*/ 170 h 229"/>
                <a:gd name="T22" fmla="*/ 59 w 274"/>
                <a:gd name="T23" fmla="*/ 204 h 229"/>
                <a:gd name="T24" fmla="*/ 215 w 274"/>
                <a:gd name="T25" fmla="*/ 204 h 229"/>
                <a:gd name="T26" fmla="*/ 249 w 274"/>
                <a:gd name="T27" fmla="*/ 170 h 229"/>
                <a:gd name="T28" fmla="*/ 249 w 274"/>
                <a:gd name="T29" fmla="*/ 92 h 229"/>
                <a:gd name="T30" fmla="*/ 274 w 274"/>
                <a:gd name="T31" fmla="*/ 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4" h="229">
                  <a:moveTo>
                    <a:pt x="274" y="92"/>
                  </a:moveTo>
                  <a:cubicBezTo>
                    <a:pt x="274" y="173"/>
                    <a:pt x="274" y="173"/>
                    <a:pt x="274" y="173"/>
                  </a:cubicBezTo>
                  <a:cubicBezTo>
                    <a:pt x="273" y="179"/>
                    <a:pt x="273" y="179"/>
                    <a:pt x="273" y="179"/>
                  </a:cubicBezTo>
                  <a:cubicBezTo>
                    <a:pt x="268" y="208"/>
                    <a:pt x="245" y="228"/>
                    <a:pt x="215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35" y="227"/>
                    <a:pt x="18" y="217"/>
                    <a:pt x="7" y="198"/>
                  </a:cubicBezTo>
                  <a:cubicBezTo>
                    <a:pt x="2" y="189"/>
                    <a:pt x="0" y="18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88"/>
                    <a:pt x="41" y="204"/>
                    <a:pt x="59" y="204"/>
                  </a:cubicBezTo>
                  <a:cubicBezTo>
                    <a:pt x="215" y="204"/>
                    <a:pt x="215" y="204"/>
                    <a:pt x="215" y="204"/>
                  </a:cubicBezTo>
                  <a:cubicBezTo>
                    <a:pt x="234" y="204"/>
                    <a:pt x="249" y="188"/>
                    <a:pt x="249" y="170"/>
                  </a:cubicBezTo>
                  <a:cubicBezTo>
                    <a:pt x="249" y="92"/>
                    <a:pt x="249" y="92"/>
                    <a:pt x="249" y="92"/>
                  </a:cubicBezTo>
                  <a:cubicBezTo>
                    <a:pt x="274" y="92"/>
                    <a:pt x="274" y="92"/>
                    <a:pt x="274" y="92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2654346" y="2224344"/>
              <a:ext cx="790088" cy="1071942"/>
              <a:chOff x="2078282" y="1720304"/>
              <a:chExt cx="790088" cy="1071942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2465080" y="2454921"/>
                <a:ext cx="16492" cy="337325"/>
              </a:xfrm>
              <a:custGeom>
                <a:avLst/>
                <a:gdLst>
                  <a:gd name="T0" fmla="*/ 0 w 11"/>
                  <a:gd name="T1" fmla="*/ 0 h 225"/>
                  <a:gd name="T2" fmla="*/ 11 w 11"/>
                  <a:gd name="T3" fmla="*/ 0 h 225"/>
                  <a:gd name="T4" fmla="*/ 11 w 11"/>
                  <a:gd name="T5" fmla="*/ 225 h 225"/>
                  <a:gd name="T6" fmla="*/ 0 w 11"/>
                  <a:gd name="T7" fmla="*/ 225 h 225"/>
                  <a:gd name="T8" fmla="*/ 0 w 11"/>
                  <a:gd name="T9" fmla="*/ 0 h 225"/>
                  <a:gd name="T10" fmla="*/ 0 w 11"/>
                  <a:gd name="T11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25">
                    <a:moveTo>
                      <a:pt x="0" y="0"/>
                    </a:moveTo>
                    <a:lnTo>
                      <a:pt x="11" y="0"/>
                    </a:lnTo>
                    <a:lnTo>
                      <a:pt x="11" y="225"/>
                    </a:lnTo>
                    <a:lnTo>
                      <a:pt x="0" y="2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2078282" y="1720304"/>
                <a:ext cx="790088" cy="790088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64741" y="1869810"/>
                <a:ext cx="394398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Arial Black" pitchFamily="34" charset="0"/>
                  </a:rPr>
                  <a:t>0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748752" y="2224344"/>
              <a:ext cx="790088" cy="1071942"/>
              <a:chOff x="4172688" y="1720304"/>
              <a:chExt cx="790088" cy="1071942"/>
            </a:xfrm>
          </p:grpSpPr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4559486" y="2454921"/>
                <a:ext cx="16492" cy="337325"/>
              </a:xfrm>
              <a:custGeom>
                <a:avLst/>
                <a:gdLst>
                  <a:gd name="T0" fmla="*/ 0 w 4"/>
                  <a:gd name="T1" fmla="*/ 0 h 80"/>
                  <a:gd name="T2" fmla="*/ 4 w 4"/>
                  <a:gd name="T3" fmla="*/ 0 h 80"/>
                  <a:gd name="T4" fmla="*/ 4 w 4"/>
                  <a:gd name="T5" fmla="*/ 80 h 80"/>
                  <a:gd name="T6" fmla="*/ 0 w 4"/>
                  <a:gd name="T7" fmla="*/ 80 h 80"/>
                  <a:gd name="T8" fmla="*/ 0 w 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0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4" y="27"/>
                      <a:pt x="4" y="53"/>
                      <a:pt x="4" y="80"/>
                    </a:cubicBezTo>
                    <a:cubicBezTo>
                      <a:pt x="3" y="80"/>
                      <a:pt x="1" y="80"/>
                      <a:pt x="0" y="80"/>
                    </a:cubicBezTo>
                    <a:cubicBezTo>
                      <a:pt x="0" y="53"/>
                      <a:pt x="0" y="27"/>
                      <a:pt x="0" y="0"/>
                    </a:cubicBezTo>
                    <a:close/>
                  </a:path>
                </a:pathLst>
              </a:custGeom>
              <a:solidFill>
                <a:srgbClr val="008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auto">
              <a:xfrm>
                <a:off x="4172688" y="1720304"/>
                <a:ext cx="790088" cy="790088"/>
              </a:xfrm>
              <a:prstGeom prst="ellipse">
                <a:avLst/>
              </a:prstGeom>
              <a:solidFill>
                <a:srgbClr val="31859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72601" y="1851984"/>
                <a:ext cx="394398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Arial Black" pitchFamily="34" charset="0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795205" y="2303802"/>
              <a:ext cx="791586" cy="1071941"/>
              <a:chOff x="5219141" y="1799762"/>
              <a:chExt cx="791586" cy="1071941"/>
            </a:xfrm>
            <a:solidFill>
              <a:srgbClr val="FFC000"/>
            </a:solidFill>
          </p:grpSpPr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5605939" y="1799762"/>
                <a:ext cx="17991" cy="335825"/>
              </a:xfrm>
              <a:custGeom>
                <a:avLst/>
                <a:gdLst>
                  <a:gd name="T0" fmla="*/ 0 w 4"/>
                  <a:gd name="T1" fmla="*/ 80 h 80"/>
                  <a:gd name="T2" fmla="*/ 4 w 4"/>
                  <a:gd name="T3" fmla="*/ 80 h 80"/>
                  <a:gd name="T4" fmla="*/ 4 w 4"/>
                  <a:gd name="T5" fmla="*/ 0 h 80"/>
                  <a:gd name="T6" fmla="*/ 0 w 4"/>
                  <a:gd name="T7" fmla="*/ 0 h 80"/>
                  <a:gd name="T8" fmla="*/ 0 w 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0">
                    <a:moveTo>
                      <a:pt x="0" y="80"/>
                    </a:moveTo>
                    <a:cubicBezTo>
                      <a:pt x="1" y="80"/>
                      <a:pt x="3" y="80"/>
                      <a:pt x="4" y="80"/>
                    </a:cubicBezTo>
                    <a:cubicBezTo>
                      <a:pt x="4" y="53"/>
                      <a:pt x="4" y="27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27"/>
                      <a:pt x="0" y="53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Oval 23"/>
              <p:cNvSpPr>
                <a:spLocks noChangeArrowheads="1"/>
              </p:cNvSpPr>
              <p:nvPr/>
            </p:nvSpPr>
            <p:spPr bwMode="auto">
              <a:xfrm>
                <a:off x="5219141" y="2081615"/>
                <a:ext cx="791586" cy="7900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08740" y="2208562"/>
                <a:ext cx="394397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smtClean="0">
                    <a:solidFill>
                      <a:schemeClr val="bg1"/>
                    </a:solidFill>
                    <a:latin typeface="Arial Black" pitchFamily="34" charset="0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700799" y="2303802"/>
              <a:ext cx="791586" cy="1071941"/>
              <a:chOff x="3124735" y="1799762"/>
              <a:chExt cx="791586" cy="1071941"/>
            </a:xfrm>
          </p:grpSpPr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3511533" y="1799762"/>
                <a:ext cx="17991" cy="335825"/>
              </a:xfrm>
              <a:custGeom>
                <a:avLst/>
                <a:gdLst>
                  <a:gd name="T0" fmla="*/ 0 w 4"/>
                  <a:gd name="T1" fmla="*/ 80 h 80"/>
                  <a:gd name="T2" fmla="*/ 4 w 4"/>
                  <a:gd name="T3" fmla="*/ 80 h 80"/>
                  <a:gd name="T4" fmla="*/ 4 w 4"/>
                  <a:gd name="T5" fmla="*/ 0 h 80"/>
                  <a:gd name="T6" fmla="*/ 0 w 4"/>
                  <a:gd name="T7" fmla="*/ 0 h 80"/>
                  <a:gd name="T8" fmla="*/ 0 w 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0">
                    <a:moveTo>
                      <a:pt x="0" y="80"/>
                    </a:moveTo>
                    <a:cubicBezTo>
                      <a:pt x="1" y="80"/>
                      <a:pt x="3" y="80"/>
                      <a:pt x="4" y="80"/>
                    </a:cubicBezTo>
                    <a:cubicBezTo>
                      <a:pt x="4" y="53"/>
                      <a:pt x="4" y="27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27"/>
                      <a:pt x="0" y="53"/>
                      <a:pt x="0" y="80"/>
                    </a:cubicBezTo>
                    <a:close/>
                  </a:path>
                </a:pathLst>
              </a:custGeom>
              <a:solidFill>
                <a:srgbClr val="008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Oval 19"/>
              <p:cNvSpPr>
                <a:spLocks noChangeArrowheads="1"/>
              </p:cNvSpPr>
              <p:nvPr/>
            </p:nvSpPr>
            <p:spPr bwMode="auto">
              <a:xfrm>
                <a:off x="3124735" y="2081615"/>
                <a:ext cx="791586" cy="790088"/>
              </a:xfrm>
              <a:prstGeom prst="ellipse">
                <a:avLst/>
              </a:prstGeom>
              <a:solidFill>
                <a:srgbClr val="E74C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333896" y="2229179"/>
                <a:ext cx="394397" cy="517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Arial Black" pitchFamily="34" charset="0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6588224" y="2781406"/>
              <a:ext cx="239875" cy="218886"/>
            </a:xfrm>
            <a:custGeom>
              <a:avLst/>
              <a:gdLst>
                <a:gd name="T0" fmla="*/ 160 w 160"/>
                <a:gd name="T1" fmla="*/ 0 h 146"/>
                <a:gd name="T2" fmla="*/ 79 w 160"/>
                <a:gd name="T3" fmla="*/ 146 h 146"/>
                <a:gd name="T4" fmla="*/ 0 w 160"/>
                <a:gd name="T5" fmla="*/ 0 h 146"/>
                <a:gd name="T6" fmla="*/ 160 w 160"/>
                <a:gd name="T7" fmla="*/ 0 h 146"/>
                <a:gd name="T8" fmla="*/ 160 w 16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46">
                  <a:moveTo>
                    <a:pt x="160" y="0"/>
                  </a:moveTo>
                  <a:lnTo>
                    <a:pt x="79" y="146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/>
      <p:bldP spid="83" grpId="0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205326" y="175741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系统用户分类与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功能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设定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507710"/>
              </p:ext>
            </p:extLst>
          </p:nvPr>
        </p:nvGraphicFramePr>
        <p:xfrm>
          <a:off x="395536" y="987574"/>
          <a:ext cx="856895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719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205326" y="17574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登录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系统，欢迎使用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28609"/>
            <a:ext cx="798599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欢迎使用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管理员登录后，首先进入“欢迎页面”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左侧的系统菜单是项目管理员主要使用的功能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728"/>
            <a:ext cx="9144000" cy="3869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8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的项目一览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4885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我的项目一览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管理员能够看到分配给自己管理的所有继教项目，点击项目名称可以查看项目详情。同时还能查看每个项目的会议通知、会议日程和学员。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614"/>
            <a:ext cx="9144000" cy="3777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会议通知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导入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与管理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75916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会议通知导入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左侧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菜单中点击“会议通知导入”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，右面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界面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中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可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看到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自己管理的项目，并可进行会议通知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导入与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管理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98"/>
            <a:ext cx="9144000" cy="3982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会议通知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的导入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843558"/>
            <a:ext cx="864096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导入会议通知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某个项目后的“导入会议通知”按钮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然后在下面的界面中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“选择 会议通知”，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选择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本机上的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通知文件后，点击“开始导入”即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可。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导入前，请阅读提示性文字内容。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543"/>
            <a:ext cx="9144000" cy="3641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1DA4-9CCF-4E60-BC8E-8CAEAF5A4C6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TextBox 22"/>
          <p:cNvSpPr txBox="1"/>
          <p:nvPr/>
        </p:nvSpPr>
        <p:spPr>
          <a:xfrm>
            <a:off x="205326" y="175741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查阅项目会议通知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05326" y="915566"/>
            <a:ext cx="848853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查阅会议通知</a:t>
            </a:r>
            <a:r>
              <a:rPr lang="en-US" altLang="zh-CN" sz="1200" b="1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某个项目后面的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“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查看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会议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通知”按钮，将下载并打开本项目的会议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通知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文件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32"/>
            <a:ext cx="9144000" cy="3884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b773764d32e9a18cebae43cb62ed1346eb6565d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958</Words>
  <Application>Microsoft Macintosh PowerPoint</Application>
  <PresentationFormat>全屏显示(16:9)</PresentationFormat>
  <Paragraphs>87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 Black</vt:lpstr>
      <vt:lpstr>Calibri</vt:lpstr>
      <vt:lpstr>Impact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126</cp:revision>
  <dcterms:created xsi:type="dcterms:W3CDTF">2015-04-15T03:07:42Z</dcterms:created>
  <dcterms:modified xsi:type="dcterms:W3CDTF">2017-03-01T05:18:48Z</dcterms:modified>
</cp:coreProperties>
</file>