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A43"/>
    <a:srgbClr val="000000"/>
    <a:srgbClr val="E8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9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85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0572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Bragg’s 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Michael Katz (@MaJiKatz)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3749D4AD-E716-4C9D-A782-5D6E5A45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8" y="-22361"/>
            <a:ext cx="15290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EE4A4-BC3F-4DFA-B754-C0CC34814C7C}"/>
              </a:ext>
            </a:extLst>
          </p:cNvPr>
          <p:cNvSpPr txBox="1"/>
          <p:nvPr/>
        </p:nvSpPr>
        <p:spPr>
          <a:xfrm>
            <a:off x="9144549" y="6384435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www.KatzResearchGroup.com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1CC3-0D1C-46E4-94CE-7D3115E8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by a crystal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9078B0-5FF5-48BC-9F0D-DA3C056C7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5420" y="2595793"/>
            <a:ext cx="4106645" cy="3748194"/>
          </a:xfrm>
        </p:spPr>
        <p:txBody>
          <a:bodyPr>
            <a:normAutofit fontScale="92500"/>
          </a:bodyPr>
          <a:lstStyle/>
          <a:p>
            <a:r>
              <a:rPr lang="en-CA" dirty="0"/>
              <a:t>Each atom in the crystal is acting like a new point source of X-rays.</a:t>
            </a:r>
          </a:p>
          <a:p>
            <a:r>
              <a:rPr lang="en-CA" dirty="0"/>
              <a:t>As they leave the crystal, the ordered array of atoms (atoms with fixed distances apart) constructively and destructively interfere to result in a pattern.</a:t>
            </a:r>
          </a:p>
          <a:p>
            <a:pPr lvl="1"/>
            <a:r>
              <a:rPr lang="en-CA" dirty="0"/>
              <a:t>This is the diffraction pattern we observe.</a:t>
            </a:r>
          </a:p>
          <a:p>
            <a:pPr lvl="1"/>
            <a:r>
              <a:rPr lang="en-CA" dirty="0"/>
              <a:t>Bragg noticed this diffraction pattern and wondered if he could predict where the diffracted beam could be found.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E55CAA9-9F1C-4AA6-8444-DA652C91E8D9}"/>
              </a:ext>
            </a:extLst>
          </p:cNvPr>
          <p:cNvSpPr/>
          <p:nvPr/>
        </p:nvSpPr>
        <p:spPr>
          <a:xfrm>
            <a:off x="4728776" y="3334634"/>
            <a:ext cx="2795407" cy="1327597"/>
          </a:xfrm>
          <a:prstGeom prst="parallelogram">
            <a:avLst/>
          </a:prstGeom>
          <a:solidFill>
            <a:srgbClr val="E88B33">
              <a:alpha val="80000"/>
            </a:srgbClr>
          </a:solidFill>
          <a:scene3d>
            <a:camera prst="isometricLeftDown">
              <a:rot lat="1427350" lon="1729572" rev="39781"/>
            </a:camera>
            <a:lightRig rig="threePt" dir="t"/>
          </a:scene3d>
          <a:sp3d extrusionH="152400" prstMaterial="matte">
            <a:bevelT w="88900" h="222250"/>
            <a:bevelB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5B9B24-9BB9-4146-816B-2A761582D8AB}"/>
              </a:ext>
            </a:extLst>
          </p:cNvPr>
          <p:cNvGrpSpPr/>
          <p:nvPr/>
        </p:nvGrpSpPr>
        <p:grpSpPr>
          <a:xfrm flipH="1">
            <a:off x="7000474" y="3497227"/>
            <a:ext cx="469360" cy="578539"/>
            <a:chOff x="2889105" y="2502103"/>
            <a:chExt cx="5385516" cy="663824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D182C5-4F1C-4816-9438-7CBD506E40CA}"/>
                </a:ext>
              </a:extLst>
            </p:cNvPr>
            <p:cNvGrpSpPr/>
            <p:nvPr/>
          </p:nvGrpSpPr>
          <p:grpSpPr>
            <a:xfrm>
              <a:off x="2889105" y="2502103"/>
              <a:ext cx="5327163" cy="3026880"/>
              <a:chOff x="2889105" y="2502103"/>
              <a:chExt cx="5327163" cy="302688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A9AA42A-074B-46FF-BAF2-3689576BFC7F}"/>
                  </a:ext>
                </a:extLst>
              </p:cNvPr>
              <p:cNvGrpSpPr/>
              <p:nvPr/>
            </p:nvGrpSpPr>
            <p:grpSpPr>
              <a:xfrm rot="20740781">
                <a:off x="2889105" y="2502103"/>
                <a:ext cx="2555388" cy="2964738"/>
                <a:chOff x="2889105" y="2502103"/>
                <a:chExt cx="2555388" cy="2964738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AD20929-7CD7-4354-ADDF-58DB1A2D666A}"/>
                    </a:ext>
                  </a:extLst>
                </p:cNvPr>
                <p:cNvSpPr/>
                <p:nvPr/>
              </p:nvSpPr>
              <p:spPr>
                <a:xfrm>
                  <a:off x="4487400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A3C87AE-F36B-4729-B07B-BF96A9DA79E4}"/>
                    </a:ext>
                  </a:extLst>
                </p:cNvPr>
                <p:cNvSpPr/>
                <p:nvPr/>
              </p:nvSpPr>
              <p:spPr>
                <a:xfrm>
                  <a:off x="3687298" y="4509748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803E0F3-518B-443A-A005-F7C5BE10B44C}"/>
                    </a:ext>
                  </a:extLst>
                </p:cNvPr>
                <p:cNvSpPr/>
                <p:nvPr/>
              </p:nvSpPr>
              <p:spPr>
                <a:xfrm>
                  <a:off x="2889105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F7DC369-91A0-4E55-B844-4596D22A11BC}"/>
                    </a:ext>
                  </a:extLst>
                </p:cNvPr>
                <p:cNvSpPr/>
                <p:nvPr/>
              </p:nvSpPr>
              <p:spPr>
                <a:xfrm>
                  <a:off x="4487400" y="304065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C942AEF-DE26-4358-B6BD-29613B8950A3}"/>
                    </a:ext>
                  </a:extLst>
                </p:cNvPr>
                <p:cNvSpPr/>
                <p:nvPr/>
              </p:nvSpPr>
              <p:spPr>
                <a:xfrm>
                  <a:off x="2889105" y="3011720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BEF4BEA-5F18-408B-A6CB-70C9F13EC7AD}"/>
                    </a:ext>
                  </a:extLst>
                </p:cNvPr>
                <p:cNvSpPr/>
                <p:nvPr/>
              </p:nvSpPr>
              <p:spPr>
                <a:xfrm>
                  <a:off x="3687297" y="2502103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A518C87-46D6-436E-9508-DA81F9D94114}"/>
                  </a:ext>
                </a:extLst>
              </p:cNvPr>
              <p:cNvGrpSpPr/>
              <p:nvPr/>
            </p:nvGrpSpPr>
            <p:grpSpPr>
              <a:xfrm rot="758839">
                <a:off x="5660880" y="2564245"/>
                <a:ext cx="2555388" cy="2964738"/>
                <a:chOff x="5660880" y="2564245"/>
                <a:chExt cx="2555388" cy="296473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F96FA5C-1618-4CDD-B7A6-1EB97AC2A804}"/>
                    </a:ext>
                  </a:extLst>
                </p:cNvPr>
                <p:cNvSpPr/>
                <p:nvPr/>
              </p:nvSpPr>
              <p:spPr>
                <a:xfrm>
                  <a:off x="7259175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E19D316-4EB5-4E93-BC8F-C9B15E1B05C9}"/>
                    </a:ext>
                  </a:extLst>
                </p:cNvPr>
                <p:cNvSpPr/>
                <p:nvPr/>
              </p:nvSpPr>
              <p:spPr>
                <a:xfrm>
                  <a:off x="6459073" y="4571890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12D1AD0-64EF-4417-B339-FECDD991EE5F}"/>
                    </a:ext>
                  </a:extLst>
                </p:cNvPr>
                <p:cNvSpPr/>
                <p:nvPr/>
              </p:nvSpPr>
              <p:spPr>
                <a:xfrm>
                  <a:off x="5660880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5EDB50C-A3D8-454F-8441-8444365AEA06}"/>
                    </a:ext>
                  </a:extLst>
                </p:cNvPr>
                <p:cNvSpPr/>
                <p:nvPr/>
              </p:nvSpPr>
              <p:spPr>
                <a:xfrm>
                  <a:off x="7259175" y="3102794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1515244-4079-439A-9B11-06417B105C8C}"/>
                    </a:ext>
                  </a:extLst>
                </p:cNvPr>
                <p:cNvSpPr/>
                <p:nvPr/>
              </p:nvSpPr>
              <p:spPr>
                <a:xfrm>
                  <a:off x="5660880" y="307386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86AD9AE-43B1-42CC-AFC2-2DD0D6E1EE57}"/>
                    </a:ext>
                  </a:extLst>
                </p:cNvPr>
                <p:cNvSpPr/>
                <p:nvPr/>
              </p:nvSpPr>
              <p:spPr>
                <a:xfrm>
                  <a:off x="6459072" y="2564245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49678-1ADC-46E3-9900-5F1A05F1E0D3}"/>
                </a:ext>
              </a:extLst>
            </p:cNvPr>
            <p:cNvSpPr/>
            <p:nvPr/>
          </p:nvSpPr>
          <p:spPr>
            <a:xfrm rot="758839">
              <a:off x="5045741" y="5250759"/>
              <a:ext cx="957093" cy="957093"/>
            </a:xfrm>
            <a:prstGeom prst="ellipse">
              <a:avLst/>
            </a:prstGeom>
            <a:solidFill>
              <a:srgbClr val="7030A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260E28-06F0-4B61-87E9-7FA8878C230D}"/>
                </a:ext>
              </a:extLst>
            </p:cNvPr>
            <p:cNvGrpSpPr/>
            <p:nvPr/>
          </p:nvGrpSpPr>
          <p:grpSpPr>
            <a:xfrm rot="10800000">
              <a:off x="2947458" y="6113472"/>
              <a:ext cx="5327163" cy="3026880"/>
              <a:chOff x="2889105" y="2502103"/>
              <a:chExt cx="5327163" cy="302688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3A451F-A518-4A4C-B3BC-FEA501B4FC33}"/>
                  </a:ext>
                </a:extLst>
              </p:cNvPr>
              <p:cNvGrpSpPr/>
              <p:nvPr/>
            </p:nvGrpSpPr>
            <p:grpSpPr>
              <a:xfrm rot="20740781">
                <a:off x="2889105" y="2502103"/>
                <a:ext cx="2555388" cy="2964738"/>
                <a:chOff x="2889105" y="2502103"/>
                <a:chExt cx="2555388" cy="2964738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2E5BDE8-DA5A-4379-9E06-5F0658BFDAAF}"/>
                    </a:ext>
                  </a:extLst>
                </p:cNvPr>
                <p:cNvSpPr/>
                <p:nvPr/>
              </p:nvSpPr>
              <p:spPr>
                <a:xfrm>
                  <a:off x="4487400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E980121-44C3-408F-8DB7-B3447866A58D}"/>
                    </a:ext>
                  </a:extLst>
                </p:cNvPr>
                <p:cNvSpPr/>
                <p:nvPr/>
              </p:nvSpPr>
              <p:spPr>
                <a:xfrm>
                  <a:off x="3687298" y="4509748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F42D2BF-6813-4E01-AEDE-F4FC8480E6AA}"/>
                    </a:ext>
                  </a:extLst>
                </p:cNvPr>
                <p:cNvSpPr/>
                <p:nvPr/>
              </p:nvSpPr>
              <p:spPr>
                <a:xfrm>
                  <a:off x="2889105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372C3B6-02BB-4353-B41A-B99FA787BB90}"/>
                    </a:ext>
                  </a:extLst>
                </p:cNvPr>
                <p:cNvSpPr/>
                <p:nvPr/>
              </p:nvSpPr>
              <p:spPr>
                <a:xfrm>
                  <a:off x="4487400" y="304065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0530A98-DD43-45D1-A72D-6E02702E3ADE}"/>
                    </a:ext>
                  </a:extLst>
                </p:cNvPr>
                <p:cNvSpPr/>
                <p:nvPr/>
              </p:nvSpPr>
              <p:spPr>
                <a:xfrm>
                  <a:off x="2889105" y="3011720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DCB63EB-A2C1-456E-A014-9A19C31C5E39}"/>
                    </a:ext>
                  </a:extLst>
                </p:cNvPr>
                <p:cNvSpPr/>
                <p:nvPr/>
              </p:nvSpPr>
              <p:spPr>
                <a:xfrm>
                  <a:off x="3687297" y="2502103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BFC8458-B1B3-4BC0-85A8-70C9AE575A8D}"/>
                  </a:ext>
                </a:extLst>
              </p:cNvPr>
              <p:cNvGrpSpPr/>
              <p:nvPr/>
            </p:nvGrpSpPr>
            <p:grpSpPr>
              <a:xfrm rot="758839">
                <a:off x="5660880" y="2564245"/>
                <a:ext cx="2555388" cy="2964738"/>
                <a:chOff x="5660880" y="2564245"/>
                <a:chExt cx="2555388" cy="2964738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3B0EAD8-09F3-467C-A462-C457DF415B42}"/>
                    </a:ext>
                  </a:extLst>
                </p:cNvPr>
                <p:cNvSpPr/>
                <p:nvPr/>
              </p:nvSpPr>
              <p:spPr>
                <a:xfrm>
                  <a:off x="7259175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BAAFA1E-0280-47F6-8DD1-F07638B1DD07}"/>
                    </a:ext>
                  </a:extLst>
                </p:cNvPr>
                <p:cNvSpPr/>
                <p:nvPr/>
              </p:nvSpPr>
              <p:spPr>
                <a:xfrm>
                  <a:off x="6459073" y="4571890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0268AF3-1AE4-44B9-8542-FAD95D4B103D}"/>
                    </a:ext>
                  </a:extLst>
                </p:cNvPr>
                <p:cNvSpPr/>
                <p:nvPr/>
              </p:nvSpPr>
              <p:spPr>
                <a:xfrm>
                  <a:off x="5660880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EA27102-6A96-47AC-B2C6-22E21F4F7725}"/>
                    </a:ext>
                  </a:extLst>
                </p:cNvPr>
                <p:cNvSpPr/>
                <p:nvPr/>
              </p:nvSpPr>
              <p:spPr>
                <a:xfrm>
                  <a:off x="7259175" y="3102794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091196D-D895-4828-9CE6-9A1337D3E3F6}"/>
                    </a:ext>
                  </a:extLst>
                </p:cNvPr>
                <p:cNvSpPr/>
                <p:nvPr/>
              </p:nvSpPr>
              <p:spPr>
                <a:xfrm>
                  <a:off x="5660880" y="307386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70B64C2-0972-4CF1-A5DB-668B2B608A0D}"/>
                    </a:ext>
                  </a:extLst>
                </p:cNvPr>
                <p:cNvSpPr/>
                <p:nvPr/>
              </p:nvSpPr>
              <p:spPr>
                <a:xfrm>
                  <a:off x="6459072" y="2564245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D87422-E0FD-4185-960F-410A20544DBC}"/>
              </a:ext>
            </a:extLst>
          </p:cNvPr>
          <p:cNvGrpSpPr/>
          <p:nvPr/>
        </p:nvGrpSpPr>
        <p:grpSpPr>
          <a:xfrm flipH="1">
            <a:off x="5044335" y="3980594"/>
            <a:ext cx="469360" cy="578539"/>
            <a:chOff x="2889105" y="2502103"/>
            <a:chExt cx="5385516" cy="663824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A1F17C6-1C65-4461-9240-486120C90562}"/>
                </a:ext>
              </a:extLst>
            </p:cNvPr>
            <p:cNvGrpSpPr/>
            <p:nvPr/>
          </p:nvGrpSpPr>
          <p:grpSpPr>
            <a:xfrm>
              <a:off x="2889105" y="2502103"/>
              <a:ext cx="5327163" cy="3026880"/>
              <a:chOff x="2889105" y="2502103"/>
              <a:chExt cx="5327163" cy="302688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C0207F5-EA32-46FA-8E75-F312BAF7E485}"/>
                  </a:ext>
                </a:extLst>
              </p:cNvPr>
              <p:cNvGrpSpPr/>
              <p:nvPr/>
            </p:nvGrpSpPr>
            <p:grpSpPr>
              <a:xfrm rot="20740781">
                <a:off x="2889105" y="2502103"/>
                <a:ext cx="2555388" cy="2964738"/>
                <a:chOff x="2889105" y="2502103"/>
                <a:chExt cx="2555388" cy="2964738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07AFCE5-76B2-4EEE-B09E-7ED9C570E82C}"/>
                    </a:ext>
                  </a:extLst>
                </p:cNvPr>
                <p:cNvSpPr/>
                <p:nvPr/>
              </p:nvSpPr>
              <p:spPr>
                <a:xfrm>
                  <a:off x="4487400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221F16A-61C0-4C65-9748-3DF73A958FFF}"/>
                    </a:ext>
                  </a:extLst>
                </p:cNvPr>
                <p:cNvSpPr/>
                <p:nvPr/>
              </p:nvSpPr>
              <p:spPr>
                <a:xfrm>
                  <a:off x="3687298" y="4509748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A522BD7B-6739-4866-B206-BD25A9E1F20B}"/>
                    </a:ext>
                  </a:extLst>
                </p:cNvPr>
                <p:cNvSpPr/>
                <p:nvPr/>
              </p:nvSpPr>
              <p:spPr>
                <a:xfrm>
                  <a:off x="2889105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44A7A8F-D878-4D44-B2B4-AF86B0979ED8}"/>
                    </a:ext>
                  </a:extLst>
                </p:cNvPr>
                <p:cNvSpPr/>
                <p:nvPr/>
              </p:nvSpPr>
              <p:spPr>
                <a:xfrm>
                  <a:off x="4487400" y="304065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D2FF7440-D945-46D3-8962-AEAFD19A986F}"/>
                    </a:ext>
                  </a:extLst>
                </p:cNvPr>
                <p:cNvSpPr/>
                <p:nvPr/>
              </p:nvSpPr>
              <p:spPr>
                <a:xfrm>
                  <a:off x="2889105" y="3011720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F57B830-BC08-40A2-A020-07EE5C054E8E}"/>
                    </a:ext>
                  </a:extLst>
                </p:cNvPr>
                <p:cNvSpPr/>
                <p:nvPr/>
              </p:nvSpPr>
              <p:spPr>
                <a:xfrm>
                  <a:off x="3687297" y="2502103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91134F8-19C1-4E1E-ADAD-2D58D6433859}"/>
                  </a:ext>
                </a:extLst>
              </p:cNvPr>
              <p:cNvGrpSpPr/>
              <p:nvPr/>
            </p:nvGrpSpPr>
            <p:grpSpPr>
              <a:xfrm rot="758839">
                <a:off x="5660880" y="2564245"/>
                <a:ext cx="2555388" cy="2964738"/>
                <a:chOff x="5660880" y="2564245"/>
                <a:chExt cx="2555388" cy="2964738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563EA59-062B-46F6-B5A1-DC75E6B88E2A}"/>
                    </a:ext>
                  </a:extLst>
                </p:cNvPr>
                <p:cNvSpPr/>
                <p:nvPr/>
              </p:nvSpPr>
              <p:spPr>
                <a:xfrm>
                  <a:off x="7259175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4B8A5AC-EEBF-4CBF-A909-D489DA57277D}"/>
                    </a:ext>
                  </a:extLst>
                </p:cNvPr>
                <p:cNvSpPr/>
                <p:nvPr/>
              </p:nvSpPr>
              <p:spPr>
                <a:xfrm>
                  <a:off x="6459073" y="4571890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3FCD58C-58F1-4FAC-A300-ABB55244ACF5}"/>
                    </a:ext>
                  </a:extLst>
                </p:cNvPr>
                <p:cNvSpPr/>
                <p:nvPr/>
              </p:nvSpPr>
              <p:spPr>
                <a:xfrm>
                  <a:off x="5660880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D80E879-3F01-4CD6-9FBE-CB3CD9333CD0}"/>
                    </a:ext>
                  </a:extLst>
                </p:cNvPr>
                <p:cNvSpPr/>
                <p:nvPr/>
              </p:nvSpPr>
              <p:spPr>
                <a:xfrm>
                  <a:off x="7259175" y="3102794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852FABD-E57C-4E51-B1A0-122BA282238F}"/>
                    </a:ext>
                  </a:extLst>
                </p:cNvPr>
                <p:cNvSpPr/>
                <p:nvPr/>
              </p:nvSpPr>
              <p:spPr>
                <a:xfrm>
                  <a:off x="5660880" y="307386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8B0A885-C25E-42F5-85AE-4925A8E58ACA}"/>
                    </a:ext>
                  </a:extLst>
                </p:cNvPr>
                <p:cNvSpPr/>
                <p:nvPr/>
              </p:nvSpPr>
              <p:spPr>
                <a:xfrm>
                  <a:off x="6459072" y="2564245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567CF4-1963-46B9-8AC9-E0EB6F9E38F3}"/>
                </a:ext>
              </a:extLst>
            </p:cNvPr>
            <p:cNvSpPr/>
            <p:nvPr/>
          </p:nvSpPr>
          <p:spPr>
            <a:xfrm rot="758839">
              <a:off x="5045741" y="5250759"/>
              <a:ext cx="957093" cy="957093"/>
            </a:xfrm>
            <a:prstGeom prst="ellipse">
              <a:avLst/>
            </a:prstGeom>
            <a:solidFill>
              <a:srgbClr val="7030A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E34C82-6695-4867-80AF-0BC8A21915F7}"/>
                </a:ext>
              </a:extLst>
            </p:cNvPr>
            <p:cNvGrpSpPr/>
            <p:nvPr/>
          </p:nvGrpSpPr>
          <p:grpSpPr>
            <a:xfrm rot="10800000">
              <a:off x="2947458" y="6113472"/>
              <a:ext cx="5327163" cy="3026880"/>
              <a:chOff x="2889105" y="2502103"/>
              <a:chExt cx="5327163" cy="302688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327FF6A-B5C7-46AA-9262-F84C7CE674CA}"/>
                  </a:ext>
                </a:extLst>
              </p:cNvPr>
              <p:cNvGrpSpPr/>
              <p:nvPr/>
            </p:nvGrpSpPr>
            <p:grpSpPr>
              <a:xfrm rot="20740781">
                <a:off x="2889105" y="2502103"/>
                <a:ext cx="2555388" cy="2964738"/>
                <a:chOff x="2889105" y="2502103"/>
                <a:chExt cx="2555388" cy="2964738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4779620-68B7-4DE8-8C54-94CE48095830}"/>
                    </a:ext>
                  </a:extLst>
                </p:cNvPr>
                <p:cNvSpPr/>
                <p:nvPr/>
              </p:nvSpPr>
              <p:spPr>
                <a:xfrm>
                  <a:off x="4487400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C795941-CBBE-4E2D-83B0-1E2939154208}"/>
                    </a:ext>
                  </a:extLst>
                </p:cNvPr>
                <p:cNvSpPr/>
                <p:nvPr/>
              </p:nvSpPr>
              <p:spPr>
                <a:xfrm>
                  <a:off x="3687298" y="4509748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54CBE23-EA36-4359-8F24-6FD3FBF18EB0}"/>
                    </a:ext>
                  </a:extLst>
                </p:cNvPr>
                <p:cNvSpPr/>
                <p:nvPr/>
              </p:nvSpPr>
              <p:spPr>
                <a:xfrm>
                  <a:off x="2889105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5B2F151-9351-4C61-AA4D-01CA384752C0}"/>
                    </a:ext>
                  </a:extLst>
                </p:cNvPr>
                <p:cNvSpPr/>
                <p:nvPr/>
              </p:nvSpPr>
              <p:spPr>
                <a:xfrm>
                  <a:off x="4487400" y="304065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7060150-7651-4586-AA32-028E1C9911B0}"/>
                    </a:ext>
                  </a:extLst>
                </p:cNvPr>
                <p:cNvSpPr/>
                <p:nvPr/>
              </p:nvSpPr>
              <p:spPr>
                <a:xfrm>
                  <a:off x="2889105" y="3011720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460FB63-CB97-4E8F-8ADA-AF52D5D1CF80}"/>
                    </a:ext>
                  </a:extLst>
                </p:cNvPr>
                <p:cNvSpPr/>
                <p:nvPr/>
              </p:nvSpPr>
              <p:spPr>
                <a:xfrm>
                  <a:off x="3687297" y="2502103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B82422-B903-4E84-A4A3-996D630F70EC}"/>
                  </a:ext>
                </a:extLst>
              </p:cNvPr>
              <p:cNvGrpSpPr/>
              <p:nvPr/>
            </p:nvGrpSpPr>
            <p:grpSpPr>
              <a:xfrm rot="758839">
                <a:off x="5660880" y="2564245"/>
                <a:ext cx="2555388" cy="2964738"/>
                <a:chOff x="5660880" y="2564245"/>
                <a:chExt cx="2555388" cy="2964738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8CC67E8-101C-4B9C-8A47-4514DC6BB19E}"/>
                    </a:ext>
                  </a:extLst>
                </p:cNvPr>
                <p:cNvSpPr/>
                <p:nvPr/>
              </p:nvSpPr>
              <p:spPr>
                <a:xfrm>
                  <a:off x="7259175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0CD7205-6E1B-40A3-A34F-153714D9843A}"/>
                    </a:ext>
                  </a:extLst>
                </p:cNvPr>
                <p:cNvSpPr/>
                <p:nvPr/>
              </p:nvSpPr>
              <p:spPr>
                <a:xfrm>
                  <a:off x="6459073" y="4571890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F523F2C-7F29-4EAA-A662-B5521A944B07}"/>
                    </a:ext>
                  </a:extLst>
                </p:cNvPr>
                <p:cNvSpPr/>
                <p:nvPr/>
              </p:nvSpPr>
              <p:spPr>
                <a:xfrm>
                  <a:off x="5660880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D2D872B-04A6-4071-9D39-495E7547FAA0}"/>
                    </a:ext>
                  </a:extLst>
                </p:cNvPr>
                <p:cNvSpPr/>
                <p:nvPr/>
              </p:nvSpPr>
              <p:spPr>
                <a:xfrm>
                  <a:off x="7259175" y="3102794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FFE826E-97EB-4FAC-9847-77120E08ACC9}"/>
                    </a:ext>
                  </a:extLst>
                </p:cNvPr>
                <p:cNvSpPr/>
                <p:nvPr/>
              </p:nvSpPr>
              <p:spPr>
                <a:xfrm>
                  <a:off x="5660880" y="307386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34E57BF-C5EA-46AC-BD1D-95C886FEE204}"/>
                    </a:ext>
                  </a:extLst>
                </p:cNvPr>
                <p:cNvSpPr/>
                <p:nvPr/>
              </p:nvSpPr>
              <p:spPr>
                <a:xfrm>
                  <a:off x="6459072" y="2564245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D1A7DE1-E15F-4D88-8511-08A37CB0D3FF}"/>
              </a:ext>
            </a:extLst>
          </p:cNvPr>
          <p:cNvGrpSpPr/>
          <p:nvPr/>
        </p:nvGrpSpPr>
        <p:grpSpPr>
          <a:xfrm>
            <a:off x="427014" y="3387852"/>
            <a:ext cx="4266284" cy="880919"/>
            <a:chOff x="1147317" y="4085763"/>
            <a:chExt cx="1220526" cy="25201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57A0650-B30F-4EE8-A3EC-558AC85FE1D2}"/>
                </a:ext>
              </a:extLst>
            </p:cNvPr>
            <p:cNvGrpSpPr/>
            <p:nvPr/>
          </p:nvGrpSpPr>
          <p:grpSpPr>
            <a:xfrm rot="5400000">
              <a:off x="1631570" y="3678267"/>
              <a:ext cx="252019" cy="1067012"/>
              <a:chOff x="4978064" y="3996381"/>
              <a:chExt cx="162454" cy="1067012"/>
            </a:xfrm>
          </p:grpSpPr>
          <p:cxnSp>
            <p:nvCxnSpPr>
              <p:cNvPr id="92" name="Connector: Curved 91">
                <a:extLst>
                  <a:ext uri="{FF2B5EF4-FFF2-40B4-BE49-F238E27FC236}">
                    <a16:creationId xmlns:a16="http://schemas.microsoft.com/office/drawing/2014/main" id="{EEAF2446-D4CD-4110-B922-74D2B11AC3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6" y="4900941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Connector: Curved 92">
                <a:extLst>
                  <a:ext uri="{FF2B5EF4-FFF2-40B4-BE49-F238E27FC236}">
                    <a16:creationId xmlns:a16="http://schemas.microsoft.com/office/drawing/2014/main" id="{B2049408-E4CE-4C0F-85CE-5D1214907E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5" y="4725093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Connector: Curved 93">
                <a:extLst>
                  <a:ext uri="{FF2B5EF4-FFF2-40B4-BE49-F238E27FC236}">
                    <a16:creationId xmlns:a16="http://schemas.microsoft.com/office/drawing/2014/main" id="{3C0039B9-1E0A-498F-9F6A-E16664F9F5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545270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Connector: Curved 94">
                <a:extLst>
                  <a:ext uri="{FF2B5EF4-FFF2-40B4-BE49-F238E27FC236}">
                    <a16:creationId xmlns:a16="http://schemas.microsoft.com/office/drawing/2014/main" id="{C46927BA-D593-4F39-AB39-9F89EDB7CA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369422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Connector: Curved 95">
                <a:extLst>
                  <a:ext uri="{FF2B5EF4-FFF2-40B4-BE49-F238E27FC236}">
                    <a16:creationId xmlns:a16="http://schemas.microsoft.com/office/drawing/2014/main" id="{000ACC55-D034-42BF-AC94-D0B5F135DE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189599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Connector: Curved 96">
                <a:extLst>
                  <a:ext uri="{FF2B5EF4-FFF2-40B4-BE49-F238E27FC236}">
                    <a16:creationId xmlns:a16="http://schemas.microsoft.com/office/drawing/2014/main" id="{9AA419E3-EE79-4747-B452-8E42D844C2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013751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957B5D6-5DE7-49E1-B9A1-CE1DECE1D8F4}"/>
                </a:ext>
              </a:extLst>
            </p:cNvPr>
            <p:cNvCxnSpPr/>
            <p:nvPr/>
          </p:nvCxnSpPr>
          <p:spPr>
            <a:xfrm>
              <a:off x="1147317" y="4211773"/>
              <a:ext cx="12205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B043743-3EE9-4F5B-BF3B-DB400DD3219B}"/>
              </a:ext>
            </a:extLst>
          </p:cNvPr>
          <p:cNvGrpSpPr/>
          <p:nvPr/>
        </p:nvGrpSpPr>
        <p:grpSpPr>
          <a:xfrm rot="19800000">
            <a:off x="6282486" y="1672199"/>
            <a:ext cx="4266284" cy="880919"/>
            <a:chOff x="1147317" y="4085763"/>
            <a:chExt cx="1220526" cy="25201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C159AB0-9986-4E8E-AD0E-3C744B10C589}"/>
                </a:ext>
              </a:extLst>
            </p:cNvPr>
            <p:cNvGrpSpPr/>
            <p:nvPr/>
          </p:nvGrpSpPr>
          <p:grpSpPr>
            <a:xfrm rot="5400000">
              <a:off x="1631570" y="3678267"/>
              <a:ext cx="252019" cy="1067012"/>
              <a:chOff x="4978064" y="3996381"/>
              <a:chExt cx="162454" cy="1067012"/>
            </a:xfrm>
          </p:grpSpPr>
          <p:cxnSp>
            <p:nvCxnSpPr>
              <p:cNvPr id="101" name="Connector: Curved 100">
                <a:extLst>
                  <a:ext uri="{FF2B5EF4-FFF2-40B4-BE49-F238E27FC236}">
                    <a16:creationId xmlns:a16="http://schemas.microsoft.com/office/drawing/2014/main" id="{804A2200-06D0-4628-96C0-03480F2366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6" y="4900941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Connector: Curved 101">
                <a:extLst>
                  <a:ext uri="{FF2B5EF4-FFF2-40B4-BE49-F238E27FC236}">
                    <a16:creationId xmlns:a16="http://schemas.microsoft.com/office/drawing/2014/main" id="{ECA80223-A99C-406E-B8A6-FAA946C5B7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5" y="4725093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Connector: Curved 102">
                <a:extLst>
                  <a:ext uri="{FF2B5EF4-FFF2-40B4-BE49-F238E27FC236}">
                    <a16:creationId xmlns:a16="http://schemas.microsoft.com/office/drawing/2014/main" id="{E763AFCA-8E8F-477D-857B-55F0D7B574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545270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Connector: Curved 103">
                <a:extLst>
                  <a:ext uri="{FF2B5EF4-FFF2-40B4-BE49-F238E27FC236}">
                    <a16:creationId xmlns:a16="http://schemas.microsoft.com/office/drawing/2014/main" id="{47D67810-DDC3-4638-A478-797BA808AC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369422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5" name="Connector: Curved 104">
                <a:extLst>
                  <a:ext uri="{FF2B5EF4-FFF2-40B4-BE49-F238E27FC236}">
                    <a16:creationId xmlns:a16="http://schemas.microsoft.com/office/drawing/2014/main" id="{AD97864D-DA51-4696-9DB2-5F7C4281BB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189599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Connector: Curved 105">
                <a:extLst>
                  <a:ext uri="{FF2B5EF4-FFF2-40B4-BE49-F238E27FC236}">
                    <a16:creationId xmlns:a16="http://schemas.microsoft.com/office/drawing/2014/main" id="{C7ABDE6A-BDF2-4325-B4E8-9097C55C79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013751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76A7040-8665-475E-8B3C-CC79391B429A}"/>
                </a:ext>
              </a:extLst>
            </p:cNvPr>
            <p:cNvCxnSpPr/>
            <p:nvPr/>
          </p:nvCxnSpPr>
          <p:spPr>
            <a:xfrm>
              <a:off x="1147317" y="4211773"/>
              <a:ext cx="12205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D38EF47-3D2E-4B6E-BDE7-83FD90F3B572}"/>
              </a:ext>
            </a:extLst>
          </p:cNvPr>
          <p:cNvSpPr/>
          <p:nvPr/>
        </p:nvSpPr>
        <p:spPr>
          <a:xfrm>
            <a:off x="11831419" y="1811602"/>
            <a:ext cx="10189845" cy="1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77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AF5D-9D76-47B4-B4DF-D585A91E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of Bragg’s Law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E47922-9073-4B9F-863A-3956E121127E}"/>
              </a:ext>
            </a:extLst>
          </p:cNvPr>
          <p:cNvCxnSpPr/>
          <p:nvPr/>
        </p:nvCxnSpPr>
        <p:spPr>
          <a:xfrm>
            <a:off x="144364" y="4339988"/>
            <a:ext cx="89802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0D10-6599-4E1D-97AA-D94077C1CEE1}"/>
              </a:ext>
            </a:extLst>
          </p:cNvPr>
          <p:cNvCxnSpPr/>
          <p:nvPr/>
        </p:nvCxnSpPr>
        <p:spPr>
          <a:xfrm>
            <a:off x="144364" y="5570561"/>
            <a:ext cx="89802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54E401-59EF-47F1-8667-72D8D68D3D61}"/>
              </a:ext>
            </a:extLst>
          </p:cNvPr>
          <p:cNvCxnSpPr/>
          <p:nvPr/>
        </p:nvCxnSpPr>
        <p:spPr>
          <a:xfrm>
            <a:off x="4393368" y="4339988"/>
            <a:ext cx="0" cy="123057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F91510-9BA7-4275-8903-DE94B2DAE7B9}"/>
              </a:ext>
            </a:extLst>
          </p:cNvPr>
          <p:cNvSpPr txBox="1"/>
          <p:nvPr/>
        </p:nvSpPr>
        <p:spPr>
          <a:xfrm>
            <a:off x="4488829" y="4758456"/>
            <a:ext cx="1475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 dirty="0"/>
              <a:t>Distance, 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0C8577-EA90-4574-AC95-F17BA7168DB7}"/>
              </a:ext>
            </a:extLst>
          </p:cNvPr>
          <p:cNvGrpSpPr/>
          <p:nvPr/>
        </p:nvGrpSpPr>
        <p:grpSpPr>
          <a:xfrm>
            <a:off x="0" y="3878321"/>
            <a:ext cx="9681443" cy="957093"/>
            <a:chOff x="1467661" y="3769139"/>
            <a:chExt cx="9681443" cy="95709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57A788-54C1-4C85-8100-4F15544C75B5}"/>
                </a:ext>
              </a:extLst>
            </p:cNvPr>
            <p:cNvSpPr/>
            <p:nvPr/>
          </p:nvSpPr>
          <p:spPr>
            <a:xfrm>
              <a:off x="1467661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3EB909-D3F1-4000-ADAC-49F026B47220}"/>
                </a:ext>
              </a:extLst>
            </p:cNvPr>
            <p:cNvSpPr/>
            <p:nvPr/>
          </p:nvSpPr>
          <p:spPr>
            <a:xfrm>
              <a:off x="2437033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0B12BC-78D1-4C12-AF6F-4D3BE8744B88}"/>
                </a:ext>
              </a:extLst>
            </p:cNvPr>
            <p:cNvSpPr/>
            <p:nvPr/>
          </p:nvSpPr>
          <p:spPr>
            <a:xfrm>
              <a:off x="3406405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81D7E7-5A79-4611-BA0E-B20D92890098}"/>
                </a:ext>
              </a:extLst>
            </p:cNvPr>
            <p:cNvSpPr/>
            <p:nvPr/>
          </p:nvSpPr>
          <p:spPr>
            <a:xfrm>
              <a:off x="4375777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757E38-DEB6-4FE8-8017-EC4C9765DA8A}"/>
                </a:ext>
              </a:extLst>
            </p:cNvPr>
            <p:cNvSpPr/>
            <p:nvPr/>
          </p:nvSpPr>
          <p:spPr>
            <a:xfrm>
              <a:off x="5345149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E9FCAA-A073-412C-9108-BA1B21C454C9}"/>
                </a:ext>
              </a:extLst>
            </p:cNvPr>
            <p:cNvSpPr/>
            <p:nvPr/>
          </p:nvSpPr>
          <p:spPr>
            <a:xfrm>
              <a:off x="6314521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087D92-E287-40DA-B800-EAD29B46F00E}"/>
                </a:ext>
              </a:extLst>
            </p:cNvPr>
            <p:cNvSpPr/>
            <p:nvPr/>
          </p:nvSpPr>
          <p:spPr>
            <a:xfrm>
              <a:off x="7283893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5FB786-0EB1-4CEA-88DA-90E8139D2918}"/>
                </a:ext>
              </a:extLst>
            </p:cNvPr>
            <p:cNvSpPr/>
            <p:nvPr/>
          </p:nvSpPr>
          <p:spPr>
            <a:xfrm>
              <a:off x="8253265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9969EC-E4E4-4593-BB38-C829D614E4AC}"/>
                </a:ext>
              </a:extLst>
            </p:cNvPr>
            <p:cNvSpPr/>
            <p:nvPr/>
          </p:nvSpPr>
          <p:spPr>
            <a:xfrm>
              <a:off x="9222637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DED3B15-7F24-4A8D-8D45-EE0A1CD9CE9E}"/>
                </a:ext>
              </a:extLst>
            </p:cNvPr>
            <p:cNvSpPr/>
            <p:nvPr/>
          </p:nvSpPr>
          <p:spPr>
            <a:xfrm>
              <a:off x="10192011" y="3769139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011C93-F674-45CB-8992-367B0256B9B7}"/>
              </a:ext>
            </a:extLst>
          </p:cNvPr>
          <p:cNvGrpSpPr/>
          <p:nvPr/>
        </p:nvGrpSpPr>
        <p:grpSpPr>
          <a:xfrm>
            <a:off x="0" y="5176174"/>
            <a:ext cx="9681443" cy="957093"/>
            <a:chOff x="1455382" y="5066992"/>
            <a:chExt cx="9681443" cy="95709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05B2AA-7104-466B-A1AB-578BD262C11F}"/>
                </a:ext>
              </a:extLst>
            </p:cNvPr>
            <p:cNvSpPr/>
            <p:nvPr/>
          </p:nvSpPr>
          <p:spPr>
            <a:xfrm>
              <a:off x="1455382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9B8D07-088F-47C2-9077-FD1D93499E17}"/>
                </a:ext>
              </a:extLst>
            </p:cNvPr>
            <p:cNvSpPr/>
            <p:nvPr/>
          </p:nvSpPr>
          <p:spPr>
            <a:xfrm>
              <a:off x="2424754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78EC29-651F-4EBD-B19A-C02A16C29E4E}"/>
                </a:ext>
              </a:extLst>
            </p:cNvPr>
            <p:cNvSpPr/>
            <p:nvPr/>
          </p:nvSpPr>
          <p:spPr>
            <a:xfrm>
              <a:off x="3394126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64A540-8925-45D6-880C-50B3BC9D7624}"/>
                </a:ext>
              </a:extLst>
            </p:cNvPr>
            <p:cNvSpPr/>
            <p:nvPr/>
          </p:nvSpPr>
          <p:spPr>
            <a:xfrm>
              <a:off x="4363498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F8E219-DF06-48AA-8644-B019883DDD7C}"/>
                </a:ext>
              </a:extLst>
            </p:cNvPr>
            <p:cNvSpPr/>
            <p:nvPr/>
          </p:nvSpPr>
          <p:spPr>
            <a:xfrm>
              <a:off x="5332870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43F07F-6968-4579-B10F-34DC7692B2F4}"/>
                </a:ext>
              </a:extLst>
            </p:cNvPr>
            <p:cNvSpPr/>
            <p:nvPr/>
          </p:nvSpPr>
          <p:spPr>
            <a:xfrm>
              <a:off x="6302242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D03BF5-AE0C-485C-9785-5670D0DAD05A}"/>
                </a:ext>
              </a:extLst>
            </p:cNvPr>
            <p:cNvSpPr/>
            <p:nvPr/>
          </p:nvSpPr>
          <p:spPr>
            <a:xfrm>
              <a:off x="7271614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3EF56B-678A-4111-A2CB-C259CE7129B0}"/>
                </a:ext>
              </a:extLst>
            </p:cNvPr>
            <p:cNvSpPr/>
            <p:nvPr/>
          </p:nvSpPr>
          <p:spPr>
            <a:xfrm>
              <a:off x="8240986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499208-726C-4AC7-973F-409895C13BA2}"/>
                </a:ext>
              </a:extLst>
            </p:cNvPr>
            <p:cNvSpPr/>
            <p:nvPr/>
          </p:nvSpPr>
          <p:spPr>
            <a:xfrm>
              <a:off x="9210358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E914B71-B390-40B4-BF8A-C8F72F2437E2}"/>
                </a:ext>
              </a:extLst>
            </p:cNvPr>
            <p:cNvSpPr/>
            <p:nvPr/>
          </p:nvSpPr>
          <p:spPr>
            <a:xfrm>
              <a:off x="10179732" y="5066992"/>
              <a:ext cx="957093" cy="957093"/>
            </a:xfrm>
            <a:prstGeom prst="ellipse">
              <a:avLst/>
            </a:prstGeom>
            <a:solidFill>
              <a:srgbClr val="0070C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ABDBACC-3B85-442E-BECB-D4D226DAC469}"/>
              </a:ext>
            </a:extLst>
          </p:cNvPr>
          <p:cNvGrpSpPr/>
          <p:nvPr/>
        </p:nvGrpSpPr>
        <p:grpSpPr>
          <a:xfrm>
            <a:off x="100109" y="2822576"/>
            <a:ext cx="4579165" cy="2819468"/>
            <a:chOff x="1561631" y="2713394"/>
            <a:chExt cx="4579165" cy="281946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9BA798-9116-4996-9BC4-22230922A292}"/>
                </a:ext>
              </a:extLst>
            </p:cNvPr>
            <p:cNvGrpSpPr/>
            <p:nvPr/>
          </p:nvGrpSpPr>
          <p:grpSpPr>
            <a:xfrm rot="1800000">
              <a:off x="1874512" y="2713394"/>
              <a:ext cx="4266284" cy="880919"/>
              <a:chOff x="1147317" y="4085763"/>
              <a:chExt cx="1220526" cy="2520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FBD773E-40F2-4FBA-9F38-7066A37539D2}"/>
                  </a:ext>
                </a:extLst>
              </p:cNvPr>
              <p:cNvGrpSpPr/>
              <p:nvPr/>
            </p:nvGrpSpPr>
            <p:grpSpPr>
              <a:xfrm rot="5400000">
                <a:off x="1631570" y="3678267"/>
                <a:ext cx="252019" cy="1067012"/>
                <a:chOff x="4978064" y="3996381"/>
                <a:chExt cx="162454" cy="1067012"/>
              </a:xfrm>
            </p:grpSpPr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EABA1250-4D32-402E-BF40-4C9909EFC5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6" y="4900941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Curved 34">
                  <a:extLst>
                    <a:ext uri="{FF2B5EF4-FFF2-40B4-BE49-F238E27FC236}">
                      <a16:creationId xmlns:a16="http://schemas.microsoft.com/office/drawing/2014/main" id="{51EA3D75-F63A-448F-BD99-11D31CEEC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5" y="4725093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Curved 35">
                  <a:extLst>
                    <a:ext uri="{FF2B5EF4-FFF2-40B4-BE49-F238E27FC236}">
                      <a16:creationId xmlns:a16="http://schemas.microsoft.com/office/drawing/2014/main" id="{6BB1A41C-1D0C-4788-BDB1-918D3CE9C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545270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>
                  <a:extLst>
                    <a:ext uri="{FF2B5EF4-FFF2-40B4-BE49-F238E27FC236}">
                      <a16:creationId xmlns:a16="http://schemas.microsoft.com/office/drawing/2014/main" id="{7F4482D0-87D5-43A5-84E5-AA7764DF75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369422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or: Curved 37">
                  <a:extLst>
                    <a:ext uri="{FF2B5EF4-FFF2-40B4-BE49-F238E27FC236}">
                      <a16:creationId xmlns:a16="http://schemas.microsoft.com/office/drawing/2014/main" id="{C44C194B-04D3-4037-9A99-4AC607A49A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189599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>
                  <a:extLst>
                    <a:ext uri="{FF2B5EF4-FFF2-40B4-BE49-F238E27FC236}">
                      <a16:creationId xmlns:a16="http://schemas.microsoft.com/office/drawing/2014/main" id="{59FC0399-A8EF-443A-872E-8FDB989D8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013751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C44557C-2F23-447F-B3CB-32BC320C2D0E}"/>
                  </a:ext>
                </a:extLst>
              </p:cNvPr>
              <p:cNvCxnSpPr/>
              <p:nvPr/>
            </p:nvCxnSpPr>
            <p:spPr>
              <a:xfrm>
                <a:off x="1147317" y="4211773"/>
                <a:ext cx="12205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3C45B7D-21B5-4926-9442-275477424D96}"/>
                </a:ext>
              </a:extLst>
            </p:cNvPr>
            <p:cNvGrpSpPr/>
            <p:nvPr/>
          </p:nvGrpSpPr>
          <p:grpSpPr>
            <a:xfrm rot="1800000">
              <a:off x="1561631" y="2935289"/>
              <a:ext cx="4266927" cy="2496927"/>
              <a:chOff x="1224074" y="3864118"/>
              <a:chExt cx="1220710" cy="71433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DBC43C9-680E-4545-9D8B-C9CCA2D1BDC7}"/>
                  </a:ext>
                </a:extLst>
              </p:cNvPr>
              <p:cNvGrpSpPr/>
              <p:nvPr/>
            </p:nvGrpSpPr>
            <p:grpSpPr>
              <a:xfrm rot="5400000">
                <a:off x="1631570" y="3678267"/>
                <a:ext cx="252019" cy="1067012"/>
                <a:chOff x="4978064" y="3996381"/>
                <a:chExt cx="162454" cy="1067012"/>
              </a:xfrm>
            </p:grpSpPr>
            <p:cxnSp>
              <p:nvCxnSpPr>
                <p:cNvPr id="43" name="Connector: Curved 42">
                  <a:extLst>
                    <a:ext uri="{FF2B5EF4-FFF2-40B4-BE49-F238E27FC236}">
                      <a16:creationId xmlns:a16="http://schemas.microsoft.com/office/drawing/2014/main" id="{78753C4A-5E63-427C-8998-C9D282C4C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6" y="4900941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Curved 43">
                  <a:extLst>
                    <a:ext uri="{FF2B5EF4-FFF2-40B4-BE49-F238E27FC236}">
                      <a16:creationId xmlns:a16="http://schemas.microsoft.com/office/drawing/2014/main" id="{888D7386-B9F8-43E1-8ADE-108009BFD5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5" y="4725093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>
                  <a:extLst>
                    <a:ext uri="{FF2B5EF4-FFF2-40B4-BE49-F238E27FC236}">
                      <a16:creationId xmlns:a16="http://schemas.microsoft.com/office/drawing/2014/main" id="{121EFAE2-2975-466E-A8C9-8BB99DFAC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545270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or: Curved 45">
                  <a:extLst>
                    <a:ext uri="{FF2B5EF4-FFF2-40B4-BE49-F238E27FC236}">
                      <a16:creationId xmlns:a16="http://schemas.microsoft.com/office/drawing/2014/main" id="{AF8CF7D6-859B-4FFB-A7FE-05A33743D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369422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or: Curved 46">
                  <a:extLst>
                    <a:ext uri="{FF2B5EF4-FFF2-40B4-BE49-F238E27FC236}">
                      <a16:creationId xmlns:a16="http://schemas.microsoft.com/office/drawing/2014/main" id="{FB2C3187-24B6-453E-B26C-80B46EBFB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189599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or: Curved 47">
                  <a:extLst>
                    <a:ext uri="{FF2B5EF4-FFF2-40B4-BE49-F238E27FC236}">
                      <a16:creationId xmlns:a16="http://schemas.microsoft.com/office/drawing/2014/main" id="{84A97CE6-5EAF-4811-8EF1-C377BF76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013751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24FF58A-116A-4CAC-9FC5-FCDAA48CA83D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1245569" y="3864118"/>
                <a:ext cx="1199215" cy="71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22FD8218-713F-43BD-8EEF-7E131BB26B19}"/>
                </a:ext>
              </a:extLst>
            </p:cNvPr>
            <p:cNvCxnSpPr>
              <a:cxnSpLocks/>
            </p:cNvCxnSpPr>
            <p:nvPr/>
          </p:nvCxnSpPr>
          <p:spPr>
            <a:xfrm rot="12600000" flipH="1" flipV="1">
              <a:off x="5060263" y="4651954"/>
              <a:ext cx="567842" cy="880908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7C6719-F39F-4E10-9AD8-F7ADF2DADC83}"/>
              </a:ext>
            </a:extLst>
          </p:cNvPr>
          <p:cNvGrpSpPr/>
          <p:nvPr/>
        </p:nvGrpSpPr>
        <p:grpSpPr>
          <a:xfrm>
            <a:off x="4127771" y="2811846"/>
            <a:ext cx="4603986" cy="2891437"/>
            <a:chOff x="5589293" y="2702664"/>
            <a:chExt cx="4603986" cy="289143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F3EC40C-BA90-44E0-867E-305C7855B98F}"/>
                </a:ext>
              </a:extLst>
            </p:cNvPr>
            <p:cNvGrpSpPr/>
            <p:nvPr/>
          </p:nvGrpSpPr>
          <p:grpSpPr>
            <a:xfrm rot="19800000">
              <a:off x="5589293" y="2702664"/>
              <a:ext cx="4266284" cy="880919"/>
              <a:chOff x="1147317" y="4085763"/>
              <a:chExt cx="1220526" cy="25201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8614574-63F9-44AD-B869-9400042EA6D8}"/>
                  </a:ext>
                </a:extLst>
              </p:cNvPr>
              <p:cNvGrpSpPr/>
              <p:nvPr/>
            </p:nvGrpSpPr>
            <p:grpSpPr>
              <a:xfrm rot="5400000">
                <a:off x="1631570" y="3678267"/>
                <a:ext cx="252019" cy="1067012"/>
                <a:chOff x="4978064" y="3996381"/>
                <a:chExt cx="162454" cy="1067012"/>
              </a:xfrm>
            </p:grpSpPr>
            <p:cxnSp>
              <p:nvCxnSpPr>
                <p:cNvPr id="52" name="Connector: Curved 51">
                  <a:extLst>
                    <a:ext uri="{FF2B5EF4-FFF2-40B4-BE49-F238E27FC236}">
                      <a16:creationId xmlns:a16="http://schemas.microsoft.com/office/drawing/2014/main" id="{4C5C39F9-16C5-458F-91B1-DC55AA229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6" y="4900941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or: Curved 52">
                  <a:extLst>
                    <a:ext uri="{FF2B5EF4-FFF2-40B4-BE49-F238E27FC236}">
                      <a16:creationId xmlns:a16="http://schemas.microsoft.com/office/drawing/2014/main" id="{92CD78BF-E983-4EC8-A2D8-3C137415D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5" y="4725093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or: Curved 53">
                  <a:extLst>
                    <a:ext uri="{FF2B5EF4-FFF2-40B4-BE49-F238E27FC236}">
                      <a16:creationId xmlns:a16="http://schemas.microsoft.com/office/drawing/2014/main" id="{4FC2E434-B611-468B-8108-BA1642E51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545270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or: Curved 54">
                  <a:extLst>
                    <a:ext uri="{FF2B5EF4-FFF2-40B4-BE49-F238E27FC236}">
                      <a16:creationId xmlns:a16="http://schemas.microsoft.com/office/drawing/2014/main" id="{7F53FBAC-BC48-48D6-8F99-0DBCA683C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369422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Curved 55">
                  <a:extLst>
                    <a:ext uri="{FF2B5EF4-FFF2-40B4-BE49-F238E27FC236}">
                      <a16:creationId xmlns:a16="http://schemas.microsoft.com/office/drawing/2014/main" id="{69011ECB-8242-4BD1-BEDB-90150638F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189599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or: Curved 56">
                  <a:extLst>
                    <a:ext uri="{FF2B5EF4-FFF2-40B4-BE49-F238E27FC236}">
                      <a16:creationId xmlns:a16="http://schemas.microsoft.com/office/drawing/2014/main" id="{C3DA3141-E128-4B6A-BC2C-B96AEC5B9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013751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A1FA553-02BE-42E6-B333-9A65A2047B13}"/>
                  </a:ext>
                </a:extLst>
              </p:cNvPr>
              <p:cNvCxnSpPr/>
              <p:nvPr/>
            </p:nvCxnSpPr>
            <p:spPr>
              <a:xfrm>
                <a:off x="1147317" y="4211773"/>
                <a:ext cx="12205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025CA62-BED4-43BC-8B39-AB7C337A6EA7}"/>
                </a:ext>
              </a:extLst>
            </p:cNvPr>
            <p:cNvGrpSpPr/>
            <p:nvPr/>
          </p:nvGrpSpPr>
          <p:grpSpPr>
            <a:xfrm rot="19800000">
              <a:off x="5982747" y="2971401"/>
              <a:ext cx="4210532" cy="2452077"/>
              <a:chOff x="1086510" y="3868442"/>
              <a:chExt cx="1204576" cy="70150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DFE6CAB-4F47-42CA-9F69-B5736F5AE169}"/>
                  </a:ext>
                </a:extLst>
              </p:cNvPr>
              <p:cNvGrpSpPr/>
              <p:nvPr/>
            </p:nvGrpSpPr>
            <p:grpSpPr>
              <a:xfrm rot="5400000">
                <a:off x="1631570" y="3678267"/>
                <a:ext cx="252019" cy="1067012"/>
                <a:chOff x="4978064" y="3996381"/>
                <a:chExt cx="162454" cy="1067012"/>
              </a:xfrm>
            </p:grpSpPr>
            <p:cxnSp>
              <p:nvCxnSpPr>
                <p:cNvPr id="61" name="Connector: Curved 60">
                  <a:extLst>
                    <a:ext uri="{FF2B5EF4-FFF2-40B4-BE49-F238E27FC236}">
                      <a16:creationId xmlns:a16="http://schemas.microsoft.com/office/drawing/2014/main" id="{5E2C1242-8E3A-438A-8BBA-96606854E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6" y="4900941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or: Curved 61">
                  <a:extLst>
                    <a:ext uri="{FF2B5EF4-FFF2-40B4-BE49-F238E27FC236}">
                      <a16:creationId xmlns:a16="http://schemas.microsoft.com/office/drawing/2014/main" id="{AC876645-4A28-4095-AD4F-2C2DDFD15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5" y="4725093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or: Curved 62">
                  <a:extLst>
                    <a:ext uri="{FF2B5EF4-FFF2-40B4-BE49-F238E27FC236}">
                      <a16:creationId xmlns:a16="http://schemas.microsoft.com/office/drawing/2014/main" id="{F31850F3-E7A6-4414-8E1C-AA5707A9B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545270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or: Curved 63">
                  <a:extLst>
                    <a:ext uri="{FF2B5EF4-FFF2-40B4-BE49-F238E27FC236}">
                      <a16:creationId xmlns:a16="http://schemas.microsoft.com/office/drawing/2014/main" id="{CA893DF9-23C5-4C9E-9B7C-988979980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369422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or: Curved 64">
                  <a:extLst>
                    <a:ext uri="{FF2B5EF4-FFF2-40B4-BE49-F238E27FC236}">
                      <a16:creationId xmlns:a16="http://schemas.microsoft.com/office/drawing/2014/main" id="{40A43AC7-1894-4642-9FA5-FDB5999E5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189599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or: Curved 65">
                  <a:extLst>
                    <a:ext uri="{FF2B5EF4-FFF2-40B4-BE49-F238E27FC236}">
                      <a16:creationId xmlns:a16="http://schemas.microsoft.com/office/drawing/2014/main" id="{4C84C8EE-2C93-4CA0-9F47-0BF4EDA43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013751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7848398-BF04-4C58-93F3-981AA21D907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V="1">
                <a:off x="1086510" y="3868442"/>
                <a:ext cx="1185361" cy="7015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FF9A6BD7-21AD-47A8-8264-556AE89FA2AF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6014404" y="4713187"/>
              <a:ext cx="689281" cy="880914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8" name="Arc 77">
            <a:extLst>
              <a:ext uri="{FF2B5EF4-FFF2-40B4-BE49-F238E27FC236}">
                <a16:creationId xmlns:a16="http://schemas.microsoft.com/office/drawing/2014/main" id="{F0DED3A8-306C-4054-AA8B-25DB4665E9DC}"/>
              </a:ext>
            </a:extLst>
          </p:cNvPr>
          <p:cNvSpPr/>
          <p:nvPr/>
        </p:nvSpPr>
        <p:spPr>
          <a:xfrm rot="15101245">
            <a:off x="3137277" y="3732145"/>
            <a:ext cx="932220" cy="932220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FC1D18-1992-49F6-A0E8-1625A8B6382F}"/>
              </a:ext>
            </a:extLst>
          </p:cNvPr>
          <p:cNvSpPr txBox="1"/>
          <p:nvPr/>
        </p:nvSpPr>
        <p:spPr>
          <a:xfrm>
            <a:off x="2702363" y="3542085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CA" sz="4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AAA2B1-CC0C-4B2B-ACD9-5D005B149766}"/>
              </a:ext>
            </a:extLst>
          </p:cNvPr>
          <p:cNvSpPr txBox="1"/>
          <p:nvPr/>
        </p:nvSpPr>
        <p:spPr>
          <a:xfrm>
            <a:off x="9835444" y="2190741"/>
            <a:ext cx="2174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Only at some values of the angle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/>
              <a:t>do we see diffraction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800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9B5A-7C6C-4535-9D28-342F97B0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Closer Look at Bragg’s Law</a:t>
            </a:r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C209AC2E-226F-4353-8C80-640EA91F0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16037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For us to see a diffracted X-ray beam, constructive interference must occur. </a:t>
            </a:r>
          </a:p>
          <a:p>
            <a:r>
              <a:rPr lang="en-CA" dirty="0"/>
              <a:t>The beam that travels to the lower plane, travels a longer distance</a:t>
            </a:r>
          </a:p>
          <a:p>
            <a:pPr lvl="1"/>
            <a:r>
              <a:rPr lang="en-CA" dirty="0"/>
              <a:t>Longer from the source to the plane (h)</a:t>
            </a:r>
          </a:p>
          <a:p>
            <a:pPr lvl="1"/>
            <a:r>
              <a:rPr lang="en-CA" dirty="0"/>
              <a:t>Longer from the plane to the detector (h)</a:t>
            </a:r>
          </a:p>
          <a:p>
            <a:pPr lvl="1"/>
            <a:r>
              <a:rPr lang="en-CA" dirty="0"/>
              <a:t>These distances MUST be some whole integer factor of the wavelength</a:t>
            </a:r>
          </a:p>
          <a:p>
            <a:pPr lvl="2"/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1λ, 2λ, 3λ, 4λ, … </a:t>
            </a:r>
            <a:r>
              <a:rPr lang="en-C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nλ</a:t>
            </a:r>
            <a:endParaRPr lang="en-C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CA" dirty="0"/>
              <a:t>How much more one wavelength travels between the two planes depends on the distance between the two planes.</a:t>
            </a:r>
          </a:p>
          <a:p>
            <a:pPr lvl="2"/>
            <a:r>
              <a:rPr lang="en-CA" dirty="0"/>
              <a:t>How?</a:t>
            </a:r>
          </a:p>
          <a:p>
            <a:pPr lvl="1"/>
            <a:endParaRPr lang="en-CA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A7A81E-52C3-4AB2-A600-B67A7C389E2E}"/>
              </a:ext>
            </a:extLst>
          </p:cNvPr>
          <p:cNvGrpSpPr/>
          <p:nvPr/>
        </p:nvGrpSpPr>
        <p:grpSpPr>
          <a:xfrm>
            <a:off x="6096000" y="3373014"/>
            <a:ext cx="5454530" cy="1747627"/>
            <a:chOff x="100109" y="2811846"/>
            <a:chExt cx="9024482" cy="289143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51E07ED-5E82-426C-831C-7E4BB5868DCF}"/>
                </a:ext>
              </a:extLst>
            </p:cNvPr>
            <p:cNvCxnSpPr/>
            <p:nvPr/>
          </p:nvCxnSpPr>
          <p:spPr>
            <a:xfrm>
              <a:off x="144364" y="4339988"/>
              <a:ext cx="898022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DA50C67-3271-400B-A858-EFAA22B05187}"/>
                </a:ext>
              </a:extLst>
            </p:cNvPr>
            <p:cNvCxnSpPr/>
            <p:nvPr/>
          </p:nvCxnSpPr>
          <p:spPr>
            <a:xfrm>
              <a:off x="144364" y="5570561"/>
              <a:ext cx="898022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352762-3213-4640-8A6F-5F2B1E0C9D52}"/>
                </a:ext>
              </a:extLst>
            </p:cNvPr>
            <p:cNvCxnSpPr/>
            <p:nvPr/>
          </p:nvCxnSpPr>
          <p:spPr>
            <a:xfrm>
              <a:off x="4393368" y="4339988"/>
              <a:ext cx="0" cy="1230573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BC03E6-8F80-49BD-999B-64F884DA0273}"/>
                </a:ext>
              </a:extLst>
            </p:cNvPr>
            <p:cNvSpPr txBox="1"/>
            <p:nvPr/>
          </p:nvSpPr>
          <p:spPr>
            <a:xfrm>
              <a:off x="3961163" y="4611086"/>
              <a:ext cx="536268" cy="712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200" b="1" dirty="0"/>
                <a:t>d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CBFA1E-FF90-4F6F-B332-D1DA62752326}"/>
                </a:ext>
              </a:extLst>
            </p:cNvPr>
            <p:cNvGrpSpPr/>
            <p:nvPr/>
          </p:nvGrpSpPr>
          <p:grpSpPr>
            <a:xfrm>
              <a:off x="100109" y="2822576"/>
              <a:ext cx="4579165" cy="2819468"/>
              <a:chOff x="1561631" y="2713394"/>
              <a:chExt cx="4579165" cy="28194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216CFAC-AFC3-4F31-9CAC-BDA41CD48755}"/>
                  </a:ext>
                </a:extLst>
              </p:cNvPr>
              <p:cNvGrpSpPr/>
              <p:nvPr/>
            </p:nvGrpSpPr>
            <p:grpSpPr>
              <a:xfrm rot="1800000">
                <a:off x="1874512" y="2713394"/>
                <a:ext cx="4266284" cy="880919"/>
                <a:chOff x="1147317" y="4085763"/>
                <a:chExt cx="1220526" cy="252019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BECC62F-6E13-4F0A-84CD-BC7DEEC56C32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43" name="Connector: Curved 42">
                    <a:extLst>
                      <a:ext uri="{FF2B5EF4-FFF2-40B4-BE49-F238E27FC236}">
                        <a16:creationId xmlns:a16="http://schemas.microsoft.com/office/drawing/2014/main" id="{F3E340DE-7834-42AC-88BC-AB2595C88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Curved 43">
                    <a:extLst>
                      <a:ext uri="{FF2B5EF4-FFF2-40B4-BE49-F238E27FC236}">
                        <a16:creationId xmlns:a16="http://schemas.microsoft.com/office/drawing/2014/main" id="{103236C1-15E0-41ED-A88E-B4DA35D879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Curved 44">
                    <a:extLst>
                      <a:ext uri="{FF2B5EF4-FFF2-40B4-BE49-F238E27FC236}">
                        <a16:creationId xmlns:a16="http://schemas.microsoft.com/office/drawing/2014/main" id="{A2681CED-88A3-4D97-BD6E-F438149144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63DE2DBB-7DFA-4697-87FB-D61EDA128D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or: Curved 46">
                    <a:extLst>
                      <a:ext uri="{FF2B5EF4-FFF2-40B4-BE49-F238E27FC236}">
                        <a16:creationId xmlns:a16="http://schemas.microsoft.com/office/drawing/2014/main" id="{A8C73ED8-844F-49D1-8928-24F8F493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or: Curved 47">
                    <a:extLst>
                      <a:ext uri="{FF2B5EF4-FFF2-40B4-BE49-F238E27FC236}">
                        <a16:creationId xmlns:a16="http://schemas.microsoft.com/office/drawing/2014/main" id="{7E587C3E-1D2A-4AFC-864D-0566100A41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28BFA6D-DBAF-44DA-B25B-A55797094BE2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CA84F04-8FE6-479B-9DE8-14700B02A6E6}"/>
                  </a:ext>
                </a:extLst>
              </p:cNvPr>
              <p:cNvGrpSpPr/>
              <p:nvPr/>
            </p:nvGrpSpPr>
            <p:grpSpPr>
              <a:xfrm rot="1800000">
                <a:off x="1561631" y="2935289"/>
                <a:ext cx="4266927" cy="2496927"/>
                <a:chOff x="1224074" y="3864118"/>
                <a:chExt cx="1220710" cy="714337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AB6EE79-30EE-47DC-9B76-C9BBEC44DBD8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00E06450-BC78-498E-8996-AF416ED43F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Curved 35">
                    <a:extLst>
                      <a:ext uri="{FF2B5EF4-FFF2-40B4-BE49-F238E27FC236}">
                        <a16:creationId xmlns:a16="http://schemas.microsoft.com/office/drawing/2014/main" id="{5731F645-4320-424F-BA66-3192818BEC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or: Curved 36">
                    <a:extLst>
                      <a:ext uri="{FF2B5EF4-FFF2-40B4-BE49-F238E27FC236}">
                        <a16:creationId xmlns:a16="http://schemas.microsoft.com/office/drawing/2014/main" id="{7911591A-BD2D-481D-9519-5C29838F72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or: Curved 37">
                    <a:extLst>
                      <a:ext uri="{FF2B5EF4-FFF2-40B4-BE49-F238E27FC236}">
                        <a16:creationId xmlns:a16="http://schemas.microsoft.com/office/drawing/2014/main" id="{B0163210-1780-4FF1-AE56-7E8F90DA8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or: Curved 38">
                    <a:extLst>
                      <a:ext uri="{FF2B5EF4-FFF2-40B4-BE49-F238E27FC236}">
                        <a16:creationId xmlns:a16="http://schemas.microsoft.com/office/drawing/2014/main" id="{63EEAD7F-8313-4B82-B902-CF4CD5474D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or: Curved 39">
                    <a:extLst>
                      <a:ext uri="{FF2B5EF4-FFF2-40B4-BE49-F238E27FC236}">
                        <a16:creationId xmlns:a16="http://schemas.microsoft.com/office/drawing/2014/main" id="{51FD2BA5-941F-4490-9EC4-37E6BC304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98F0267-A168-43ED-B962-DBF9CFE1C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00000">
                  <a:off x="1245569" y="3864118"/>
                  <a:ext cx="1199215" cy="7143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401E1F6F-8372-48C0-BA0C-10F11B6DB31E}"/>
                  </a:ext>
                </a:extLst>
              </p:cNvPr>
              <p:cNvCxnSpPr>
                <a:cxnSpLocks/>
              </p:cNvCxnSpPr>
              <p:nvPr/>
            </p:nvCxnSpPr>
            <p:spPr>
              <a:xfrm rot="12600000" flipH="1" flipV="1">
                <a:off x="5060263" y="4651954"/>
                <a:ext cx="567842" cy="880908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2CBB6D-0392-46F2-BB92-479D87FE8792}"/>
                </a:ext>
              </a:extLst>
            </p:cNvPr>
            <p:cNvGrpSpPr/>
            <p:nvPr/>
          </p:nvGrpSpPr>
          <p:grpSpPr>
            <a:xfrm>
              <a:off x="4127771" y="2811846"/>
              <a:ext cx="4603986" cy="2891437"/>
              <a:chOff x="5589293" y="2702664"/>
              <a:chExt cx="4603986" cy="289143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1B75D2A-C542-4268-B27A-CAA9518D2B03}"/>
                  </a:ext>
                </a:extLst>
              </p:cNvPr>
              <p:cNvGrpSpPr/>
              <p:nvPr/>
            </p:nvGrpSpPr>
            <p:grpSpPr>
              <a:xfrm rot="19800000">
                <a:off x="5589293" y="2702664"/>
                <a:ext cx="4266284" cy="880919"/>
                <a:chOff x="1147317" y="4085763"/>
                <a:chExt cx="1220526" cy="25201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F23ED79-AA24-46B5-B367-997568E3FCC0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63" name="Connector: Curved 62">
                    <a:extLst>
                      <a:ext uri="{FF2B5EF4-FFF2-40B4-BE49-F238E27FC236}">
                        <a16:creationId xmlns:a16="http://schemas.microsoft.com/office/drawing/2014/main" id="{0136AC12-E051-4FC1-B61A-849D7C0955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63">
                    <a:extLst>
                      <a:ext uri="{FF2B5EF4-FFF2-40B4-BE49-F238E27FC236}">
                        <a16:creationId xmlns:a16="http://schemas.microsoft.com/office/drawing/2014/main" id="{24E802F4-82F7-41AD-804A-E4E79D19B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or: Curved 64">
                    <a:extLst>
                      <a:ext uri="{FF2B5EF4-FFF2-40B4-BE49-F238E27FC236}">
                        <a16:creationId xmlns:a16="http://schemas.microsoft.com/office/drawing/2014/main" id="{31051DC2-5CBF-4B47-90D0-E8FE2CBEEF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1636FAB-93E6-4EDD-A292-A55A40DB07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ctor: Curved 66">
                    <a:extLst>
                      <a:ext uri="{FF2B5EF4-FFF2-40B4-BE49-F238E27FC236}">
                        <a16:creationId xmlns:a16="http://schemas.microsoft.com/office/drawing/2014/main" id="{66070795-EADF-4038-A38F-FDDB5C0ED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or: Curved 67">
                    <a:extLst>
                      <a:ext uri="{FF2B5EF4-FFF2-40B4-BE49-F238E27FC236}">
                        <a16:creationId xmlns:a16="http://schemas.microsoft.com/office/drawing/2014/main" id="{6B86ACD2-B744-463C-BDFA-9C885D86B3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EFC3100F-0952-492F-9CAD-C3E57B754704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1807D8E-7D42-4CBA-9656-7F44ADB1FFE8}"/>
                  </a:ext>
                </a:extLst>
              </p:cNvPr>
              <p:cNvGrpSpPr/>
              <p:nvPr/>
            </p:nvGrpSpPr>
            <p:grpSpPr>
              <a:xfrm rot="19800000">
                <a:off x="5982747" y="2971401"/>
                <a:ext cx="4210532" cy="2452077"/>
                <a:chOff x="1086510" y="3868442"/>
                <a:chExt cx="1204576" cy="701506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4CC1AB4-E892-4A11-B447-83DE4746D118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55" name="Connector: Curved 54">
                    <a:extLst>
                      <a:ext uri="{FF2B5EF4-FFF2-40B4-BE49-F238E27FC236}">
                        <a16:creationId xmlns:a16="http://schemas.microsoft.com/office/drawing/2014/main" id="{AEFDC9E2-EE67-4229-99C8-D2B8F38A3C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nector: Curved 55">
                    <a:extLst>
                      <a:ext uri="{FF2B5EF4-FFF2-40B4-BE49-F238E27FC236}">
                        <a16:creationId xmlns:a16="http://schemas.microsoft.com/office/drawing/2014/main" id="{6A4C4B48-E485-4D24-8053-E2367CFA5A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Curved 56">
                    <a:extLst>
                      <a:ext uri="{FF2B5EF4-FFF2-40B4-BE49-F238E27FC236}">
                        <a16:creationId xmlns:a16="http://schemas.microsoft.com/office/drawing/2014/main" id="{9280DF65-9212-4645-B36E-F7526C1015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or: Curved 57">
                    <a:extLst>
                      <a:ext uri="{FF2B5EF4-FFF2-40B4-BE49-F238E27FC236}">
                        <a16:creationId xmlns:a16="http://schemas.microsoft.com/office/drawing/2014/main" id="{307949FE-654D-4984-80F2-132C3B65C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or: Curved 58">
                    <a:extLst>
                      <a:ext uri="{FF2B5EF4-FFF2-40B4-BE49-F238E27FC236}">
                        <a16:creationId xmlns:a16="http://schemas.microsoft.com/office/drawing/2014/main" id="{81CB4783-420F-4ED2-A06A-502CE72658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nector: Curved 59">
                    <a:extLst>
                      <a:ext uri="{FF2B5EF4-FFF2-40B4-BE49-F238E27FC236}">
                        <a16:creationId xmlns:a16="http://schemas.microsoft.com/office/drawing/2014/main" id="{8544446C-F192-47A7-9E61-9154DCFFD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1E5A70B7-B432-4E7B-B7A2-B5F945D61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" flipV="1">
                  <a:off x="1086510" y="3868442"/>
                  <a:ext cx="1185361" cy="7015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Connector: Curved 51">
                <a:extLst>
                  <a:ext uri="{FF2B5EF4-FFF2-40B4-BE49-F238E27FC236}">
                    <a16:creationId xmlns:a16="http://schemas.microsoft.com/office/drawing/2014/main" id="{CF5D7AC3-695E-4528-A3E7-A8807E2223A3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V="1">
                <a:off x="6014404" y="4713187"/>
                <a:ext cx="689281" cy="880914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7FB4315-0AC6-467E-8297-F70674A9CD2E}"/>
                </a:ext>
              </a:extLst>
            </p:cNvPr>
            <p:cNvSpPr/>
            <p:nvPr/>
          </p:nvSpPr>
          <p:spPr>
            <a:xfrm rot="15101245">
              <a:off x="3137277" y="3732145"/>
              <a:ext cx="932220" cy="932220"/>
            </a:xfrm>
            <a:prstGeom prst="arc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90CA80D-979A-4BCC-A76E-02A4B911E162}"/>
                </a:ext>
              </a:extLst>
            </p:cNvPr>
            <p:cNvSpPr txBox="1"/>
            <p:nvPr/>
          </p:nvSpPr>
          <p:spPr>
            <a:xfrm>
              <a:off x="2545981" y="3476643"/>
              <a:ext cx="528309" cy="712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CA" sz="22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B96C4E-57DF-4895-BFD3-131C61180148}"/>
              </a:ext>
            </a:extLst>
          </p:cNvPr>
          <p:cNvGrpSpPr/>
          <p:nvPr/>
        </p:nvGrpSpPr>
        <p:grpSpPr>
          <a:xfrm>
            <a:off x="8347651" y="4289835"/>
            <a:ext cx="699375" cy="744157"/>
            <a:chOff x="8347651" y="4289835"/>
            <a:chExt cx="699375" cy="74415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F18BDE1-A01A-4611-814F-8E8E6E79CFBF}"/>
                </a:ext>
              </a:extLst>
            </p:cNvPr>
            <p:cNvGrpSpPr/>
            <p:nvPr/>
          </p:nvGrpSpPr>
          <p:grpSpPr>
            <a:xfrm>
              <a:off x="8347651" y="4289835"/>
              <a:ext cx="699375" cy="620220"/>
              <a:chOff x="8347651" y="4289835"/>
              <a:chExt cx="699375" cy="620220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F34752-0636-41B1-ABB2-A8F8AA49F7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7651" y="4295709"/>
                <a:ext cx="355134" cy="54056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C65D93-85F7-4BEA-B9D1-FBAFBA374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0743" y="4289835"/>
                <a:ext cx="356283" cy="5851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39B617B-FF6D-49E1-A145-38E42DC2CCD6}"/>
                  </a:ext>
                </a:extLst>
              </p:cNvPr>
              <p:cNvSpPr/>
              <p:nvPr/>
            </p:nvSpPr>
            <p:spPr>
              <a:xfrm rot="1959867">
                <a:off x="8370985" y="4743515"/>
                <a:ext cx="135752" cy="1351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FF272AD-454C-4D0D-A295-2F3ADF80E68F}"/>
                  </a:ext>
                </a:extLst>
              </p:cNvPr>
              <p:cNvSpPr/>
              <p:nvPr/>
            </p:nvSpPr>
            <p:spPr>
              <a:xfrm rot="19800000">
                <a:off x="8886547" y="4774883"/>
                <a:ext cx="135752" cy="1351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A299D94-D89E-46A6-98FC-804E522CF04D}"/>
                </a:ext>
              </a:extLst>
            </p:cNvPr>
            <p:cNvSpPr txBox="1"/>
            <p:nvPr/>
          </p:nvSpPr>
          <p:spPr>
            <a:xfrm>
              <a:off x="8427566" y="474464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h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5CB9067-4AB8-4BCA-B284-070DEF1022B0}"/>
                </a:ext>
              </a:extLst>
            </p:cNvPr>
            <p:cNvSpPr txBox="1"/>
            <p:nvPr/>
          </p:nvSpPr>
          <p:spPr>
            <a:xfrm>
              <a:off x="8700553" y="4756993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5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6D5-C644-4C91-9FFB-A2E6FA0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Bragg’s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CA8A-F7AF-49A6-A808-A4108A204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621865" cy="374819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 dirty="0"/>
              <a:t>Sin(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dirty="0"/>
              <a:t>) = h/d</a:t>
            </a:r>
          </a:p>
          <a:p>
            <a:pPr algn="ctr"/>
            <a:r>
              <a:rPr lang="en-CA" dirty="0"/>
              <a:t>d*Sin(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dirty="0"/>
              <a:t>) = h</a:t>
            </a:r>
          </a:p>
          <a:p>
            <a:pPr algn="ctr"/>
            <a:r>
              <a:rPr lang="en-CA" dirty="0"/>
              <a:t>2d*Sin(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dirty="0"/>
              <a:t>) = 2h</a:t>
            </a:r>
          </a:p>
          <a:p>
            <a:pPr algn="ctr"/>
            <a:r>
              <a:rPr lang="en-CA" dirty="0"/>
              <a:t>Recall that the distance 2h must be equal to n*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endParaRPr lang="en-CA" dirty="0"/>
          </a:p>
          <a:p>
            <a:pPr algn="ctr"/>
            <a:r>
              <a:rPr lang="en-CA" dirty="0"/>
              <a:t>2d*Sin(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dirty="0"/>
              <a:t>) = n*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Bragg’s Law</a:t>
            </a: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If we have parallel planes in a crystal a distance, d, apart, then only when the X-rays hit the plane at an angle,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where the extra distance, 2h, travelled by longer path is equal to n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do we have constructive interference (diffraction).</a:t>
            </a:r>
            <a:endParaRPr lang="en-CA" dirty="0"/>
          </a:p>
          <a:p>
            <a:pPr algn="ctr"/>
            <a:endParaRPr lang="en-CA" dirty="0"/>
          </a:p>
          <a:p>
            <a:endParaRPr lang="en-C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00CC4-C37B-4524-877B-07EA1E4E2AF8}"/>
              </a:ext>
            </a:extLst>
          </p:cNvPr>
          <p:cNvGrpSpPr/>
          <p:nvPr/>
        </p:nvGrpSpPr>
        <p:grpSpPr>
          <a:xfrm>
            <a:off x="7518485" y="2516778"/>
            <a:ext cx="4746474" cy="2523644"/>
            <a:chOff x="2453602" y="3283973"/>
            <a:chExt cx="4300617" cy="228658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B4A953-3FAA-4D5F-933D-F47DB0F6634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35" y="4339988"/>
              <a:ext cx="306769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B7B325-017A-4F6B-A3AA-C545C8171C85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35" y="5549451"/>
              <a:ext cx="3067692" cy="2111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5AE037-BD64-4DEA-8E13-E5565E809BA0}"/>
                </a:ext>
              </a:extLst>
            </p:cNvPr>
            <p:cNvCxnSpPr/>
            <p:nvPr/>
          </p:nvCxnSpPr>
          <p:spPr>
            <a:xfrm>
              <a:off x="4393368" y="4339988"/>
              <a:ext cx="0" cy="1230573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A22E79-D360-4A4A-8D02-0A32361CD9EE}"/>
                </a:ext>
              </a:extLst>
            </p:cNvPr>
            <p:cNvSpPr txBox="1"/>
            <p:nvPr/>
          </p:nvSpPr>
          <p:spPr>
            <a:xfrm>
              <a:off x="4115266" y="4844084"/>
              <a:ext cx="228838" cy="39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b="1" dirty="0"/>
                <a:t>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434E22-F674-4345-9C66-CD8831558F72}"/>
                </a:ext>
              </a:extLst>
            </p:cNvPr>
            <p:cNvGrpSpPr/>
            <p:nvPr/>
          </p:nvGrpSpPr>
          <p:grpSpPr>
            <a:xfrm>
              <a:off x="2453602" y="3408965"/>
              <a:ext cx="1939885" cy="2151216"/>
              <a:chOff x="3915124" y="3299783"/>
              <a:chExt cx="1939885" cy="2151216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8BDA1E7-6198-4379-9E1F-AA214A914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953" y="3299783"/>
                <a:ext cx="1379056" cy="920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7CE0FA-E3E3-4583-A03F-A8B596905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124" y="4230807"/>
                <a:ext cx="1908400" cy="1220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A86F813-4203-4764-8D44-80693B6A6828}"/>
                </a:ext>
              </a:extLst>
            </p:cNvPr>
            <p:cNvGrpSpPr/>
            <p:nvPr/>
          </p:nvGrpSpPr>
          <p:grpSpPr>
            <a:xfrm>
              <a:off x="4413551" y="3283973"/>
              <a:ext cx="2340668" cy="2276032"/>
              <a:chOff x="5875073" y="3174791"/>
              <a:chExt cx="2340668" cy="2276032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ED88E2B-1013-4376-8B47-617CF361A7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5073" y="3174791"/>
                <a:ext cx="1896523" cy="1034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605D898-A62C-42C4-84D6-46F6577C10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286" y="4220234"/>
                <a:ext cx="2317455" cy="12305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94F4FB8B-C591-4BFE-A1BC-7738AB138540}"/>
                </a:ext>
              </a:extLst>
            </p:cNvPr>
            <p:cNvSpPr/>
            <p:nvPr/>
          </p:nvSpPr>
          <p:spPr>
            <a:xfrm rot="15101245">
              <a:off x="3839168" y="4052105"/>
              <a:ext cx="446035" cy="446034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10D7A4-4D22-4DD9-AB06-4CA435A8552F}"/>
                </a:ext>
              </a:extLst>
            </p:cNvPr>
            <p:cNvSpPr txBox="1"/>
            <p:nvPr/>
          </p:nvSpPr>
          <p:spPr>
            <a:xfrm>
              <a:off x="3500178" y="3962414"/>
              <a:ext cx="284218" cy="39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CA" sz="2200" dirty="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263288-685A-47AF-8B87-032E5AD8D126}"/>
              </a:ext>
            </a:extLst>
          </p:cNvPr>
          <p:cNvCxnSpPr/>
          <p:nvPr/>
        </p:nvCxnSpPr>
        <p:spPr>
          <a:xfrm flipH="1">
            <a:off x="8987246" y="3693728"/>
            <a:ext cx="637488" cy="9299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B0B60A-E4B0-4AA9-8379-00FA9EBF88D4}"/>
              </a:ext>
            </a:extLst>
          </p:cNvPr>
          <p:cNvCxnSpPr>
            <a:cxnSpLocks/>
          </p:cNvCxnSpPr>
          <p:nvPr/>
        </p:nvCxnSpPr>
        <p:spPr>
          <a:xfrm>
            <a:off x="9687359" y="3694434"/>
            <a:ext cx="664364" cy="10000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2D0EB4-B670-4D6D-89AE-F68A4BDE73A6}"/>
              </a:ext>
            </a:extLst>
          </p:cNvPr>
          <p:cNvSpPr txBox="1"/>
          <p:nvPr/>
        </p:nvSpPr>
        <p:spPr>
          <a:xfrm>
            <a:off x="9150131" y="4442711"/>
            <a:ext cx="252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/>
              <a:t>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081587-1AF2-42A0-9B4E-507CB1166CD1}"/>
              </a:ext>
            </a:extLst>
          </p:cNvPr>
          <p:cNvSpPr txBox="1"/>
          <p:nvPr/>
        </p:nvSpPr>
        <p:spPr>
          <a:xfrm>
            <a:off x="9863491" y="4426132"/>
            <a:ext cx="252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/>
              <a:t>h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07AF19-582C-4BD5-A55D-A4D0B41021BD}"/>
              </a:ext>
            </a:extLst>
          </p:cNvPr>
          <p:cNvGrpSpPr/>
          <p:nvPr/>
        </p:nvGrpSpPr>
        <p:grpSpPr>
          <a:xfrm>
            <a:off x="9348963" y="3738788"/>
            <a:ext cx="410490" cy="621387"/>
            <a:chOff x="9348963" y="3738788"/>
            <a:chExt cx="410490" cy="62138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A12DB73-611F-46C8-9380-D30C873492DA}"/>
                </a:ext>
              </a:extLst>
            </p:cNvPr>
            <p:cNvSpPr txBox="1"/>
            <p:nvPr/>
          </p:nvSpPr>
          <p:spPr>
            <a:xfrm>
              <a:off x="9348963" y="3929288"/>
              <a:ext cx="31368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CA" sz="2200" dirty="0">
                <a:solidFill>
                  <a:srgbClr val="FF0000"/>
                </a:solidFill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389261AD-4CAE-44C3-8D4E-9FA9DC6F79CE}"/>
                </a:ext>
              </a:extLst>
            </p:cNvPr>
            <p:cNvSpPr/>
            <p:nvPr/>
          </p:nvSpPr>
          <p:spPr>
            <a:xfrm rot="10311510">
              <a:off x="9475663" y="3738788"/>
              <a:ext cx="283790" cy="28378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C38A630-DFB2-409B-A0C5-4915D7AD8118}"/>
              </a:ext>
            </a:extLst>
          </p:cNvPr>
          <p:cNvSpPr/>
          <p:nvPr/>
        </p:nvSpPr>
        <p:spPr>
          <a:xfrm rot="2063771">
            <a:off x="9014267" y="4541572"/>
            <a:ext cx="115483" cy="115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5DB527-AC62-49CD-BDE4-C7DFA96E12CE}"/>
              </a:ext>
            </a:extLst>
          </p:cNvPr>
          <p:cNvSpPr/>
          <p:nvPr/>
        </p:nvSpPr>
        <p:spPr>
          <a:xfrm rot="3615369">
            <a:off x="10208855" y="4605117"/>
            <a:ext cx="115483" cy="115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85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3861-CD0C-4182-9859-26AEFB9E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these planes? </a:t>
            </a:r>
            <a:br>
              <a:rPr lang="en-CA" dirty="0"/>
            </a:br>
            <a:r>
              <a:rPr lang="en-CA" dirty="0"/>
              <a:t>What are these distances?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DED1631-EF47-4B83-8252-4D819BFEE50E}"/>
              </a:ext>
            </a:extLst>
          </p:cNvPr>
          <p:cNvSpPr/>
          <p:nvPr/>
        </p:nvSpPr>
        <p:spPr>
          <a:xfrm>
            <a:off x="4728776" y="3334634"/>
            <a:ext cx="2795407" cy="1327597"/>
          </a:xfrm>
          <a:prstGeom prst="parallelogram">
            <a:avLst/>
          </a:prstGeom>
          <a:solidFill>
            <a:srgbClr val="E88B33">
              <a:alpha val="80000"/>
            </a:srgbClr>
          </a:solidFill>
          <a:scene3d>
            <a:camera prst="isometricLeftDown">
              <a:rot lat="1427350" lon="1729572" rev="39781"/>
            </a:camera>
            <a:lightRig rig="threePt" dir="t"/>
          </a:scene3d>
          <a:sp3d extrusionH="152400" prstMaterial="matte">
            <a:bevelT w="88900" h="222250"/>
            <a:bevelB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515A57-2BE6-47B8-885D-E736085FACB8}"/>
              </a:ext>
            </a:extLst>
          </p:cNvPr>
          <p:cNvGrpSpPr/>
          <p:nvPr/>
        </p:nvGrpSpPr>
        <p:grpSpPr>
          <a:xfrm>
            <a:off x="427014" y="3387852"/>
            <a:ext cx="4266284" cy="880919"/>
            <a:chOff x="1147317" y="4085763"/>
            <a:chExt cx="1220526" cy="2520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2C0563-98E6-4E4A-A9D9-6ED2EE912EF5}"/>
                </a:ext>
              </a:extLst>
            </p:cNvPr>
            <p:cNvGrpSpPr/>
            <p:nvPr/>
          </p:nvGrpSpPr>
          <p:grpSpPr>
            <a:xfrm rot="5400000">
              <a:off x="1631570" y="3678267"/>
              <a:ext cx="252019" cy="1067012"/>
              <a:chOff x="4978064" y="3996381"/>
              <a:chExt cx="162454" cy="1067012"/>
            </a:xfrm>
          </p:grpSpPr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F8028857-79D4-4E64-8F33-BADCD75EAA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6" y="4900941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14A34B13-F761-477B-B064-4701BCEAD4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5" y="4725093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3B4FEB52-FC3D-4C42-B3C8-4E61BC8FB4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545270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Connector: Curved 13">
                <a:extLst>
                  <a:ext uri="{FF2B5EF4-FFF2-40B4-BE49-F238E27FC236}">
                    <a16:creationId xmlns:a16="http://schemas.microsoft.com/office/drawing/2014/main" id="{94FF709A-C235-4AA6-B42C-250597A589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369422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Connector: Curved 14">
                <a:extLst>
                  <a:ext uri="{FF2B5EF4-FFF2-40B4-BE49-F238E27FC236}">
                    <a16:creationId xmlns:a16="http://schemas.microsoft.com/office/drawing/2014/main" id="{BE5D9906-6591-45E8-BE44-8676C6BE54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189599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nector: Curved 15">
                <a:extLst>
                  <a:ext uri="{FF2B5EF4-FFF2-40B4-BE49-F238E27FC236}">
                    <a16:creationId xmlns:a16="http://schemas.microsoft.com/office/drawing/2014/main" id="{2F9DBEA0-D8F2-4258-A0A2-BEDC044DB16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013751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AA698F-59B5-4755-9059-3D7B8A3F0DC1}"/>
                </a:ext>
              </a:extLst>
            </p:cNvPr>
            <p:cNvCxnSpPr/>
            <p:nvPr/>
          </p:nvCxnSpPr>
          <p:spPr>
            <a:xfrm>
              <a:off x="1147317" y="4211773"/>
              <a:ext cx="12205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7C0A53-6D85-4866-97EE-A5AB7018607E}"/>
              </a:ext>
            </a:extLst>
          </p:cNvPr>
          <p:cNvGrpSpPr/>
          <p:nvPr/>
        </p:nvGrpSpPr>
        <p:grpSpPr>
          <a:xfrm rot="19800000">
            <a:off x="6282486" y="1672199"/>
            <a:ext cx="4266284" cy="880919"/>
            <a:chOff x="1147317" y="4085763"/>
            <a:chExt cx="1220526" cy="25201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7C2C5-1216-4BBA-A464-B280EE87E91E}"/>
                </a:ext>
              </a:extLst>
            </p:cNvPr>
            <p:cNvGrpSpPr/>
            <p:nvPr/>
          </p:nvGrpSpPr>
          <p:grpSpPr>
            <a:xfrm rot="5400000">
              <a:off x="1631570" y="3678267"/>
              <a:ext cx="252019" cy="1067012"/>
              <a:chOff x="4978064" y="3996381"/>
              <a:chExt cx="162454" cy="1067012"/>
            </a:xfrm>
          </p:grpSpPr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1AB083D2-F471-4BA1-BBA6-E1D0D794BA2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6" y="4900941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78614756-4EB0-4B82-99B6-8325A20538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5" y="4725093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07AE0094-9928-4AB4-967A-3F6B8F2B60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545270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C9778DBD-FC0A-444A-B86E-BEDEED0083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369422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9FDADA3B-BFE7-4BA0-A393-F3207B3F50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189599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52B42EA4-0B55-4627-8BE9-02DC1D973F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013751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4B2647A-D8E3-42C2-A3A4-E98F60BB7DAC}"/>
                </a:ext>
              </a:extLst>
            </p:cNvPr>
            <p:cNvCxnSpPr/>
            <p:nvPr/>
          </p:nvCxnSpPr>
          <p:spPr>
            <a:xfrm>
              <a:off x="1147317" y="4211773"/>
              <a:ext cx="12205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F0B59E-9CEC-41E9-960E-D2509DAC7A74}"/>
              </a:ext>
            </a:extLst>
          </p:cNvPr>
          <p:cNvSpPr txBox="1"/>
          <p:nvPr/>
        </p:nvSpPr>
        <p:spPr>
          <a:xfrm>
            <a:off x="5404161" y="3754051"/>
            <a:ext cx="1955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2d*Sin(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n*</a:t>
            </a:r>
            <a:r>
              <a:rPr lang="el-GR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CA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805B8A-957A-4892-9B0E-09B6BF195440}"/>
              </a:ext>
            </a:extLst>
          </p:cNvPr>
          <p:cNvSpPr txBox="1"/>
          <p:nvPr/>
        </p:nvSpPr>
        <p:spPr>
          <a:xfrm>
            <a:off x="6091990" y="5081648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If we have parallel planes in a crystal a distance, d, apart, then only when the X-rays hit the plane at an angle,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where the extra distance, 2h, travelled by longer path is equal to n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do we have constructive interference (diffraction).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8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3861-CD0C-4182-9859-26AEFB9E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these planes? </a:t>
            </a:r>
            <a:br>
              <a:rPr lang="en-CA" dirty="0"/>
            </a:br>
            <a:r>
              <a:rPr lang="en-CA" dirty="0"/>
              <a:t>What are these distances?</a:t>
            </a:r>
          </a:p>
        </p:txBody>
      </p:sp>
      <p:sp>
        <p:nvSpPr>
          <p:cNvPr id="107" name="Content Placeholder 106">
            <a:extLst>
              <a:ext uri="{FF2B5EF4-FFF2-40B4-BE49-F238E27FC236}">
                <a16:creationId xmlns:a16="http://schemas.microsoft.com/office/drawing/2014/main" id="{548E7566-CDE6-4D3D-8750-8AA976BBD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3580" y="2120900"/>
            <a:ext cx="3872099" cy="3748194"/>
          </a:xfrm>
        </p:spPr>
        <p:txBody>
          <a:bodyPr/>
          <a:lstStyle/>
          <a:p>
            <a:r>
              <a:rPr lang="en-CA" dirty="0"/>
              <a:t>We can draw an infinite number of parallel planes through a crystal</a:t>
            </a:r>
          </a:p>
          <a:p>
            <a:r>
              <a:rPr lang="en-CA" dirty="0"/>
              <a:t>The family of planes are a distance d apart from each other</a:t>
            </a:r>
          </a:p>
          <a:p>
            <a:r>
              <a:rPr lang="en-CA" dirty="0"/>
              <a:t>Only when we satisfy Bragg’s Law, do we see “diffraction” from the planes</a:t>
            </a:r>
          </a:p>
          <a:p>
            <a:pPr lvl="1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2d*Sin(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n*</a:t>
            </a:r>
            <a:r>
              <a:rPr lang="el-GR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CA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DED1631-EF47-4B83-8252-4D819BFEE50E}"/>
              </a:ext>
            </a:extLst>
          </p:cNvPr>
          <p:cNvSpPr/>
          <p:nvPr/>
        </p:nvSpPr>
        <p:spPr>
          <a:xfrm>
            <a:off x="-342871" y="2454441"/>
            <a:ext cx="7853501" cy="3729791"/>
          </a:xfrm>
          <a:prstGeom prst="parallelogram">
            <a:avLst/>
          </a:prstGeom>
          <a:solidFill>
            <a:srgbClr val="E88B33">
              <a:alpha val="80000"/>
            </a:srgbClr>
          </a:solidFill>
          <a:scene3d>
            <a:camera prst="isometricLeftDown">
              <a:rot lat="1427350" lon="1729572" rev="39781"/>
            </a:camera>
            <a:lightRig rig="threePt" dir="t"/>
          </a:scene3d>
          <a:sp3d extrusionH="152400" prstMaterial="matte">
            <a:bevelT w="88900" h="222250"/>
            <a:bevelB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4B89C5-B46C-4FF0-B3AA-3D8621345D7C}"/>
              </a:ext>
            </a:extLst>
          </p:cNvPr>
          <p:cNvGrpSpPr/>
          <p:nvPr/>
        </p:nvGrpSpPr>
        <p:grpSpPr>
          <a:xfrm>
            <a:off x="209550" y="2463966"/>
            <a:ext cx="6686550" cy="3514725"/>
            <a:chOff x="2076450" y="2463966"/>
            <a:chExt cx="6686550" cy="35147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0F60D9-3C14-40DF-A505-6A6310C3708C}"/>
                </a:ext>
              </a:extLst>
            </p:cNvPr>
            <p:cNvGrpSpPr/>
            <p:nvPr/>
          </p:nvGrpSpPr>
          <p:grpSpPr>
            <a:xfrm>
              <a:off x="2076450" y="2463966"/>
              <a:ext cx="6686550" cy="3514725"/>
              <a:chOff x="2076450" y="2463966"/>
              <a:chExt cx="6686550" cy="3514725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2817C8C2-885E-4477-8E40-11A365DC8E83}"/>
                  </a:ext>
                </a:extLst>
              </p:cNvPr>
              <p:cNvCxnSpPr/>
              <p:nvPr/>
            </p:nvCxnSpPr>
            <p:spPr>
              <a:xfrm>
                <a:off x="2762279" y="2463966"/>
                <a:ext cx="276222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10D0818-7F73-4A70-80C6-1C28D9B9E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29" y="2854491"/>
                <a:ext cx="416239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3EC6E19-F8F8-4644-B22C-7E601013A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2254" y="3245016"/>
                <a:ext cx="598167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0625048-A87F-448B-A31A-2CF898D2E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7954" y="3635541"/>
                <a:ext cx="631504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94F5A1-882C-484C-B616-497033AD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2704" y="4026066"/>
                <a:ext cx="641029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59D0209-405E-4562-846A-242812A62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7454" y="4416591"/>
                <a:ext cx="641029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AA9EBB-96A5-4157-A014-28700AAE8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729" y="4807116"/>
                <a:ext cx="637219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B811001-3C6F-4613-91DD-FE55AEFA0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450" y="5197641"/>
                <a:ext cx="646747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25ABADF-8C41-46B9-8283-1A2E51C63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904" y="5588166"/>
                <a:ext cx="445767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584E174-DA07-4635-8C21-1E91B2C4A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4500" y="5978691"/>
                <a:ext cx="273367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C5045B-404A-4FE9-8712-B8F22E4ED3B8}"/>
                </a:ext>
              </a:extLst>
            </p:cNvPr>
            <p:cNvCxnSpPr>
              <a:cxnSpLocks/>
            </p:cNvCxnSpPr>
            <p:nvPr/>
          </p:nvCxnSpPr>
          <p:spPr>
            <a:xfrm>
              <a:off x="3900516" y="2474492"/>
              <a:ext cx="0" cy="37999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500A7-A9F0-497F-9025-BA59050EE453}"/>
              </a:ext>
            </a:extLst>
          </p:cNvPr>
          <p:cNvGrpSpPr/>
          <p:nvPr/>
        </p:nvGrpSpPr>
        <p:grpSpPr>
          <a:xfrm rot="19034968">
            <a:off x="2755156" y="2386385"/>
            <a:ext cx="3956756" cy="4480628"/>
            <a:chOff x="79816" y="465829"/>
            <a:chExt cx="10073558" cy="652645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24DB04-F5DC-443C-9033-515FFB3A8EA2}"/>
                </a:ext>
              </a:extLst>
            </p:cNvPr>
            <p:cNvGrpSpPr/>
            <p:nvPr/>
          </p:nvGrpSpPr>
          <p:grpSpPr>
            <a:xfrm>
              <a:off x="79816" y="465829"/>
              <a:ext cx="10073558" cy="6526456"/>
              <a:chOff x="79816" y="465829"/>
              <a:chExt cx="10073558" cy="652645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2DBC961-6A61-4275-A801-AA3AA9F3EFED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79816" y="465829"/>
                <a:ext cx="7556092" cy="399627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54978C6-87B9-464F-B9C4-26CA16FD31CC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643548" y="860333"/>
                <a:ext cx="7541041" cy="3988316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35884AD-CC85-4438-B564-6F50961567E7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1029070" y="1250858"/>
                <a:ext cx="7541041" cy="398831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8A6413E-FD30-4661-BDFB-055EECA17C7A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1621560" y="1646596"/>
                <a:ext cx="7521320" cy="3977889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3C6A91A-58AA-4475-9435-C82EE5763AF0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2247268" y="2037123"/>
                <a:ext cx="7521319" cy="3977887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D61491D-DEAF-4AA0-AB6B-F42D2F9424EC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2632054" y="2427647"/>
                <a:ext cx="7521320" cy="397789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BB3C043-19D1-4DE8-8DDA-D29D9592F2D6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2953584" y="2997633"/>
                <a:ext cx="6842684" cy="3618967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E35AD9B-43A2-4377-B672-0E752D9E06EF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3151690" y="3625895"/>
                <a:ext cx="5943654" cy="314349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D462EFC-993A-44E6-8867-3A6DCFAC6D72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3384873" y="4262554"/>
                <a:ext cx="5012888" cy="2651222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3197598-BA5B-43E9-9E41-33D9DE96D68C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3731799" y="4965096"/>
                <a:ext cx="3832969" cy="2027189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5F6F97-1C6A-4190-9512-F39794254C5C}"/>
                </a:ext>
              </a:extLst>
            </p:cNvPr>
            <p:cNvCxnSpPr>
              <a:cxnSpLocks/>
            </p:cNvCxnSpPr>
            <p:nvPr/>
          </p:nvCxnSpPr>
          <p:spPr>
            <a:xfrm>
              <a:off x="3900516" y="2474492"/>
              <a:ext cx="0" cy="379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3C732FE-E61A-4C28-8F5D-EE80DB0CFC6D}"/>
              </a:ext>
            </a:extLst>
          </p:cNvPr>
          <p:cNvGrpSpPr/>
          <p:nvPr/>
        </p:nvGrpSpPr>
        <p:grpSpPr>
          <a:xfrm rot="3752014">
            <a:off x="1578796" y="735251"/>
            <a:ext cx="4102791" cy="6698571"/>
            <a:chOff x="267828" y="1781946"/>
            <a:chExt cx="10445347" cy="468725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AD9429A-9438-4283-996E-10D566A8DE77}"/>
                </a:ext>
              </a:extLst>
            </p:cNvPr>
            <p:cNvGrpSpPr/>
            <p:nvPr/>
          </p:nvGrpSpPr>
          <p:grpSpPr>
            <a:xfrm>
              <a:off x="267828" y="1781946"/>
              <a:ext cx="10445347" cy="4687258"/>
              <a:chOff x="267828" y="1781946"/>
              <a:chExt cx="10445347" cy="468725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46309F4-C989-40DB-85A6-CE83BBC92397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>
                <a:off x="6769720" y="934748"/>
                <a:ext cx="717182" cy="2411578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03748C8-B83E-43F5-AF37-AA5E1BB4E9BB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>
                <a:off x="6457498" y="307473"/>
                <a:ext cx="1354878" cy="4555878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3B8EA71-9747-4DAB-8FA1-33C9E6D84857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>
                <a:off x="5653462" y="-185841"/>
                <a:ext cx="1933525" cy="650161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C8213CB-4F2B-4FA3-A2E9-4E824B432FDB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>
                <a:off x="4961735" y="-886334"/>
                <a:ext cx="2636721" cy="8866159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054258C-F12E-427A-9521-1F98C871072A}"/>
                  </a:ext>
                </a:extLst>
              </p:cNvPr>
              <p:cNvCxnSpPr>
                <a:cxnSpLocks/>
              </p:cNvCxnSpPr>
              <p:nvPr/>
            </p:nvCxnSpPr>
            <p:spPr>
              <a:xfrm rot="2565032" flipV="1">
                <a:off x="2247268" y="2037123"/>
                <a:ext cx="7521319" cy="3977887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D2EB3E4-9C34-4B41-907E-2DCCDB49C31A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>
                <a:off x="3838583" y="-562427"/>
                <a:ext cx="3022771" cy="10164281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F09DB63-C5CB-4FA3-9EE9-78EC9D0CA2A5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>
                <a:off x="3867750" y="825538"/>
                <a:ext cx="2443775" cy="82173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28E6977-C63E-4C34-9717-03AFC2B57C53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>
                <a:off x="3980352" y="2154598"/>
                <a:ext cx="1880700" cy="6323988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7542D0E-1DF3-4C29-805E-CA558641A11C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>
                <a:off x="3920731" y="3444738"/>
                <a:ext cx="1351050" cy="4543004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7D39291-9430-49EE-86B2-1E9526498A4A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>
                <a:off x="4119585" y="4826371"/>
                <a:ext cx="753149" cy="2532517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2E4B4EC-D385-4BAA-8D32-2C764D41EC0B}"/>
                </a:ext>
              </a:extLst>
            </p:cNvPr>
            <p:cNvCxnSpPr>
              <a:cxnSpLocks/>
            </p:cNvCxnSpPr>
            <p:nvPr/>
          </p:nvCxnSpPr>
          <p:spPr>
            <a:xfrm rot="17847986" flipH="1">
              <a:off x="3478960" y="3535416"/>
              <a:ext cx="276225" cy="9948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765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C268-DBB7-452E-8B84-A6627C58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these planes? </a:t>
            </a:r>
            <a:br>
              <a:rPr lang="en-CA" dirty="0"/>
            </a:br>
            <a:r>
              <a:rPr lang="en-CA" dirty="0"/>
              <a:t>What are these distances?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976-DBE6-4923-BC97-64BDABC9A1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In 1839, William </a:t>
            </a:r>
            <a:r>
              <a:rPr lang="en-CA" dirty="0" err="1"/>
              <a:t>Hallowes</a:t>
            </a:r>
            <a:r>
              <a:rPr lang="en-CA" dirty="0"/>
              <a:t> Miller came up with a notation for these planes.</a:t>
            </a:r>
          </a:p>
          <a:p>
            <a:pPr lvl="1"/>
            <a:r>
              <a:rPr lang="en-CA" dirty="0"/>
              <a:t>Miller Planes</a:t>
            </a:r>
          </a:p>
          <a:p>
            <a:r>
              <a:rPr lang="en-CA" dirty="0"/>
              <a:t>We don’t need to consider the whole crystal. We just need to look at the unit cell</a:t>
            </a:r>
          </a:p>
          <a:p>
            <a:pPr lvl="1"/>
            <a:r>
              <a:rPr lang="en-CA" dirty="0"/>
              <a:t>Parallel planes in a unit cell are parallel planes in a crystals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687092-AC44-4B6E-8A2C-4E7ADEE9EF5D}"/>
              </a:ext>
            </a:extLst>
          </p:cNvPr>
          <p:cNvGrpSpPr/>
          <p:nvPr/>
        </p:nvGrpSpPr>
        <p:grpSpPr>
          <a:xfrm>
            <a:off x="8134350" y="3028208"/>
            <a:ext cx="2381250" cy="2201017"/>
            <a:chOff x="7534275" y="3123458"/>
            <a:chExt cx="2381250" cy="22010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C8F78F-3AB0-4B0F-A790-45128734DAD9}"/>
                </a:ext>
              </a:extLst>
            </p:cNvPr>
            <p:cNvSpPr/>
            <p:nvPr/>
          </p:nvSpPr>
          <p:spPr>
            <a:xfrm>
              <a:off x="7534275" y="3123458"/>
              <a:ext cx="1743075" cy="17430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86CFDC-CB4E-47CB-8CA4-C5A3B5C5792B}"/>
                </a:ext>
              </a:extLst>
            </p:cNvPr>
            <p:cNvSpPr/>
            <p:nvPr/>
          </p:nvSpPr>
          <p:spPr>
            <a:xfrm>
              <a:off x="8172450" y="3581400"/>
              <a:ext cx="1743075" cy="17430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433C77-7C34-42AE-B7B5-16B7BE6AEDDE}"/>
                </a:ext>
              </a:extLst>
            </p:cNvPr>
            <p:cNvCxnSpPr/>
            <p:nvPr/>
          </p:nvCxnSpPr>
          <p:spPr>
            <a:xfrm>
              <a:off x="7534275" y="3123458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EFF078-7D05-4F46-B661-5F3E503F6713}"/>
                </a:ext>
              </a:extLst>
            </p:cNvPr>
            <p:cNvCxnSpPr/>
            <p:nvPr/>
          </p:nvCxnSpPr>
          <p:spPr>
            <a:xfrm>
              <a:off x="9277350" y="3123458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E65BED-6B75-4766-8A72-DD4B49A5F505}"/>
                </a:ext>
              </a:extLst>
            </p:cNvPr>
            <p:cNvCxnSpPr/>
            <p:nvPr/>
          </p:nvCxnSpPr>
          <p:spPr>
            <a:xfrm>
              <a:off x="7534275" y="4866533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4C4C8B-32AF-495A-8EEB-4AFE3B9A8D59}"/>
                </a:ext>
              </a:extLst>
            </p:cNvPr>
            <p:cNvCxnSpPr/>
            <p:nvPr/>
          </p:nvCxnSpPr>
          <p:spPr>
            <a:xfrm>
              <a:off x="9277350" y="4866533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DF9853-1C78-4650-B0BF-CDDCC94821B6}"/>
              </a:ext>
            </a:extLst>
          </p:cNvPr>
          <p:cNvGrpSpPr/>
          <p:nvPr/>
        </p:nvGrpSpPr>
        <p:grpSpPr>
          <a:xfrm>
            <a:off x="8134350" y="2120900"/>
            <a:ext cx="2897505" cy="3860799"/>
            <a:chOff x="8105774" y="2120900"/>
            <a:chExt cx="2897505" cy="38607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3019144-43E3-41E9-8F48-52C3DE12D202}"/>
                </a:ext>
              </a:extLst>
            </p:cNvPr>
            <p:cNvGrpSpPr/>
            <p:nvPr/>
          </p:nvGrpSpPr>
          <p:grpSpPr>
            <a:xfrm>
              <a:off x="8105775" y="2120900"/>
              <a:ext cx="1704975" cy="3860799"/>
              <a:chOff x="8105775" y="2120900"/>
              <a:chExt cx="1704975" cy="38607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E41AC70-6B88-48A6-BD94-6DF2F6C8A427}"/>
                  </a:ext>
                </a:extLst>
              </p:cNvPr>
              <p:cNvCxnSpPr/>
              <p:nvPr/>
            </p:nvCxnSpPr>
            <p:spPr>
              <a:xfrm flipV="1">
                <a:off x="8105775" y="2120900"/>
                <a:ext cx="0" cy="2650383"/>
              </a:xfrm>
              <a:prstGeom prst="straightConnector1">
                <a:avLst/>
              </a:prstGeom>
              <a:ln w="38100">
                <a:solidFill>
                  <a:srgbClr val="2EBA43">
                    <a:alpha val="50196"/>
                  </a:srgbClr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18D19ED-02FF-4FE4-9F90-0795001C6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5775" y="4771283"/>
                <a:ext cx="1704975" cy="1210416"/>
              </a:xfrm>
              <a:prstGeom prst="straightConnector1">
                <a:avLst/>
              </a:prstGeom>
              <a:ln w="38100">
                <a:solidFill>
                  <a:srgbClr val="2EBA43">
                    <a:alpha val="50196"/>
                  </a:srgbClr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7BD157-0BCE-4391-8A2C-8892B1C7D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5774" y="4771283"/>
              <a:ext cx="2897505" cy="1"/>
            </a:xfrm>
            <a:prstGeom prst="straightConnector1">
              <a:avLst/>
            </a:prstGeom>
            <a:ln w="38100">
              <a:solidFill>
                <a:srgbClr val="2EBA43">
                  <a:alpha val="50196"/>
                </a:srgb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9B7260-955A-4480-9353-BDC6F6F69633}"/>
              </a:ext>
            </a:extLst>
          </p:cNvPr>
          <p:cNvSpPr txBox="1"/>
          <p:nvPr/>
        </p:nvSpPr>
        <p:spPr>
          <a:xfrm>
            <a:off x="9446725" y="57970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A62592-595F-4AB3-B678-24CE3819CDED}"/>
              </a:ext>
            </a:extLst>
          </p:cNvPr>
          <p:cNvSpPr txBox="1"/>
          <p:nvPr/>
        </p:nvSpPr>
        <p:spPr>
          <a:xfrm>
            <a:off x="10749406" y="440195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79BFB-B5C5-4E9C-B4D1-2534D5BCC0EF}"/>
              </a:ext>
            </a:extLst>
          </p:cNvPr>
          <p:cNvSpPr txBox="1"/>
          <p:nvPr/>
        </p:nvSpPr>
        <p:spPr>
          <a:xfrm>
            <a:off x="7845488" y="19362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1D9E2-825E-4532-886B-22DCA1289410}"/>
              </a:ext>
            </a:extLst>
          </p:cNvPr>
          <p:cNvSpPr txBox="1"/>
          <p:nvPr/>
        </p:nvSpPr>
        <p:spPr>
          <a:xfrm>
            <a:off x="9062690" y="440195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08C14-1D9D-4B3A-94A4-F383CD6234D3}"/>
              </a:ext>
            </a:extLst>
          </p:cNvPr>
          <p:cNvSpPr txBox="1"/>
          <p:nvPr/>
        </p:nvSpPr>
        <p:spPr>
          <a:xfrm>
            <a:off x="8235126" y="48673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41A156-D818-41AD-9CAB-3E592743C8FE}"/>
              </a:ext>
            </a:extLst>
          </p:cNvPr>
          <p:cNvSpPr txBox="1"/>
          <p:nvPr/>
        </p:nvSpPr>
        <p:spPr>
          <a:xfrm>
            <a:off x="8089092" y="37150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4514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C268-DBB7-452E-8B84-A6627C58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these planes? </a:t>
            </a:r>
            <a:br>
              <a:rPr lang="en-CA" dirty="0"/>
            </a:br>
            <a:r>
              <a:rPr lang="en-CA" dirty="0"/>
              <a:t>What are these distances?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976-DBE6-4923-BC97-64BDABC9A1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Every plane that we can draw in the unit cell, intersects at some fraction of the way along the unit cell axis (a, b, c).</a:t>
            </a:r>
          </a:p>
          <a:p>
            <a:pPr lvl="1"/>
            <a:r>
              <a:rPr lang="en-CA" dirty="0"/>
              <a:t>We care about the fraction because not all unit cells have the same lengths.</a:t>
            </a:r>
          </a:p>
          <a:p>
            <a:pPr lvl="1"/>
            <a:r>
              <a:rPr lang="en-CA" dirty="0"/>
              <a:t>The orange plane:</a:t>
            </a:r>
          </a:p>
          <a:p>
            <a:pPr lvl="2"/>
            <a:r>
              <a:rPr lang="en-CA" dirty="0"/>
              <a:t>Intersects a at 0.5</a:t>
            </a:r>
          </a:p>
          <a:p>
            <a:pPr lvl="2"/>
            <a:r>
              <a:rPr lang="en-CA" dirty="0"/>
              <a:t>Intersects b at 0.5</a:t>
            </a:r>
          </a:p>
          <a:p>
            <a:pPr lvl="2"/>
            <a:r>
              <a:rPr lang="en-CA" dirty="0"/>
              <a:t>Intersects c at 1</a:t>
            </a:r>
          </a:p>
          <a:p>
            <a:pPr lvl="1"/>
            <a:r>
              <a:rPr lang="en-CA" dirty="0"/>
              <a:t>The purple plane:</a:t>
            </a:r>
          </a:p>
          <a:p>
            <a:pPr lvl="2"/>
            <a:r>
              <a:rPr lang="en-CA" dirty="0"/>
              <a:t>Intersects a at 1</a:t>
            </a:r>
          </a:p>
          <a:p>
            <a:pPr lvl="2"/>
            <a:r>
              <a:rPr lang="en-CA" dirty="0"/>
              <a:t>Intersects b at 0.5</a:t>
            </a:r>
          </a:p>
          <a:p>
            <a:pPr lvl="2"/>
            <a:r>
              <a:rPr lang="en-CA" dirty="0"/>
              <a:t>Intersects c at 0.33</a:t>
            </a:r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687092-AC44-4B6E-8A2C-4E7ADEE9EF5D}"/>
              </a:ext>
            </a:extLst>
          </p:cNvPr>
          <p:cNvGrpSpPr/>
          <p:nvPr/>
        </p:nvGrpSpPr>
        <p:grpSpPr>
          <a:xfrm>
            <a:off x="8134350" y="3028208"/>
            <a:ext cx="2381250" cy="2201017"/>
            <a:chOff x="7534275" y="3123458"/>
            <a:chExt cx="2381250" cy="22010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C8F78F-3AB0-4B0F-A790-45128734DAD9}"/>
                </a:ext>
              </a:extLst>
            </p:cNvPr>
            <p:cNvSpPr/>
            <p:nvPr/>
          </p:nvSpPr>
          <p:spPr>
            <a:xfrm>
              <a:off x="7534275" y="3123458"/>
              <a:ext cx="1743075" cy="17430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86CFDC-CB4E-47CB-8CA4-C5A3B5C5792B}"/>
                </a:ext>
              </a:extLst>
            </p:cNvPr>
            <p:cNvSpPr/>
            <p:nvPr/>
          </p:nvSpPr>
          <p:spPr>
            <a:xfrm>
              <a:off x="8172450" y="3581400"/>
              <a:ext cx="1743075" cy="17430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433C77-7C34-42AE-B7B5-16B7BE6AEDDE}"/>
                </a:ext>
              </a:extLst>
            </p:cNvPr>
            <p:cNvCxnSpPr/>
            <p:nvPr/>
          </p:nvCxnSpPr>
          <p:spPr>
            <a:xfrm>
              <a:off x="7534275" y="3123458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EFF078-7D05-4F46-B661-5F3E503F6713}"/>
                </a:ext>
              </a:extLst>
            </p:cNvPr>
            <p:cNvCxnSpPr/>
            <p:nvPr/>
          </p:nvCxnSpPr>
          <p:spPr>
            <a:xfrm>
              <a:off x="9277350" y="3123458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E65BED-6B75-4766-8A72-DD4B49A5F505}"/>
                </a:ext>
              </a:extLst>
            </p:cNvPr>
            <p:cNvCxnSpPr/>
            <p:nvPr/>
          </p:nvCxnSpPr>
          <p:spPr>
            <a:xfrm>
              <a:off x="7534275" y="4866533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4C4C8B-32AF-495A-8EEB-4AFE3B9A8D59}"/>
                </a:ext>
              </a:extLst>
            </p:cNvPr>
            <p:cNvCxnSpPr/>
            <p:nvPr/>
          </p:nvCxnSpPr>
          <p:spPr>
            <a:xfrm>
              <a:off x="9277350" y="4866533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DF9853-1C78-4650-B0BF-CDDCC94821B6}"/>
              </a:ext>
            </a:extLst>
          </p:cNvPr>
          <p:cNvGrpSpPr/>
          <p:nvPr/>
        </p:nvGrpSpPr>
        <p:grpSpPr>
          <a:xfrm>
            <a:off x="8134350" y="2120900"/>
            <a:ext cx="2897505" cy="3860799"/>
            <a:chOff x="8105774" y="2120900"/>
            <a:chExt cx="2897505" cy="38607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3019144-43E3-41E9-8F48-52C3DE12D202}"/>
                </a:ext>
              </a:extLst>
            </p:cNvPr>
            <p:cNvGrpSpPr/>
            <p:nvPr/>
          </p:nvGrpSpPr>
          <p:grpSpPr>
            <a:xfrm>
              <a:off x="8105775" y="2120900"/>
              <a:ext cx="1704975" cy="3860799"/>
              <a:chOff x="8105775" y="2120900"/>
              <a:chExt cx="1704975" cy="38607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E41AC70-6B88-48A6-BD94-6DF2F6C8A427}"/>
                  </a:ext>
                </a:extLst>
              </p:cNvPr>
              <p:cNvCxnSpPr/>
              <p:nvPr/>
            </p:nvCxnSpPr>
            <p:spPr>
              <a:xfrm flipV="1">
                <a:off x="8105775" y="2120900"/>
                <a:ext cx="0" cy="2650383"/>
              </a:xfrm>
              <a:prstGeom prst="straightConnector1">
                <a:avLst/>
              </a:prstGeom>
              <a:ln w="38100">
                <a:solidFill>
                  <a:srgbClr val="2EBA43">
                    <a:alpha val="50196"/>
                  </a:srgbClr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18D19ED-02FF-4FE4-9F90-0795001C6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5775" y="4771283"/>
                <a:ext cx="1704975" cy="1210416"/>
              </a:xfrm>
              <a:prstGeom prst="straightConnector1">
                <a:avLst/>
              </a:prstGeom>
              <a:ln w="38100">
                <a:solidFill>
                  <a:srgbClr val="2EBA43">
                    <a:alpha val="50196"/>
                  </a:srgbClr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7BD157-0BCE-4391-8A2C-8892B1C7D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5774" y="4771283"/>
              <a:ext cx="2897505" cy="1"/>
            </a:xfrm>
            <a:prstGeom prst="straightConnector1">
              <a:avLst/>
            </a:prstGeom>
            <a:ln w="38100">
              <a:solidFill>
                <a:srgbClr val="2EBA43">
                  <a:alpha val="50196"/>
                </a:srgb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9B7260-955A-4480-9353-BDC6F6F69633}"/>
              </a:ext>
            </a:extLst>
          </p:cNvPr>
          <p:cNvSpPr txBox="1"/>
          <p:nvPr/>
        </p:nvSpPr>
        <p:spPr>
          <a:xfrm>
            <a:off x="9446725" y="57970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A62592-595F-4AB3-B678-24CE3819CDED}"/>
              </a:ext>
            </a:extLst>
          </p:cNvPr>
          <p:cNvSpPr txBox="1"/>
          <p:nvPr/>
        </p:nvSpPr>
        <p:spPr>
          <a:xfrm>
            <a:off x="10749406" y="440195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79BFB-B5C5-4E9C-B4D1-2534D5BCC0EF}"/>
              </a:ext>
            </a:extLst>
          </p:cNvPr>
          <p:cNvSpPr txBox="1"/>
          <p:nvPr/>
        </p:nvSpPr>
        <p:spPr>
          <a:xfrm>
            <a:off x="7845488" y="19362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1D9E2-825E-4532-886B-22DCA1289410}"/>
              </a:ext>
            </a:extLst>
          </p:cNvPr>
          <p:cNvSpPr txBox="1"/>
          <p:nvPr/>
        </p:nvSpPr>
        <p:spPr>
          <a:xfrm>
            <a:off x="9062690" y="440195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08C14-1D9D-4B3A-94A4-F383CD6234D3}"/>
              </a:ext>
            </a:extLst>
          </p:cNvPr>
          <p:cNvSpPr txBox="1"/>
          <p:nvPr/>
        </p:nvSpPr>
        <p:spPr>
          <a:xfrm>
            <a:off x="8235126" y="48673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41A156-D818-41AD-9CAB-3E592743C8FE}"/>
              </a:ext>
            </a:extLst>
          </p:cNvPr>
          <p:cNvSpPr txBox="1"/>
          <p:nvPr/>
        </p:nvSpPr>
        <p:spPr>
          <a:xfrm>
            <a:off x="8089092" y="37150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F06A0F-9B4C-4A8C-9663-D68896519DE9}"/>
              </a:ext>
            </a:extLst>
          </p:cNvPr>
          <p:cNvGrpSpPr/>
          <p:nvPr/>
        </p:nvGrpSpPr>
        <p:grpSpPr>
          <a:xfrm>
            <a:off x="8134350" y="3028208"/>
            <a:ext cx="871538" cy="2023835"/>
            <a:chOff x="8134350" y="3028208"/>
            <a:chExt cx="871538" cy="202383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1DB136D-5057-4596-B88F-1087C9D8B511}"/>
                </a:ext>
              </a:extLst>
            </p:cNvPr>
            <p:cNvCxnSpPr>
              <a:endCxn id="25" idx="3"/>
            </p:cNvCxnSpPr>
            <p:nvPr/>
          </p:nvCxnSpPr>
          <p:spPr>
            <a:xfrm>
              <a:off x="8134350" y="3028208"/>
              <a:ext cx="389638" cy="20238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D4F5E5-51B0-4A1A-BE2C-AF13073651D0}"/>
                </a:ext>
              </a:extLst>
            </p:cNvPr>
            <p:cNvCxnSpPr>
              <a:cxnSpLocks/>
              <a:stCxn id="5" idx="2"/>
              <a:endCxn id="25" idx="3"/>
            </p:cNvCxnSpPr>
            <p:nvPr/>
          </p:nvCxnSpPr>
          <p:spPr>
            <a:xfrm flipH="1">
              <a:off x="8523988" y="4771283"/>
              <a:ext cx="481900" cy="2807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11B36C9-F9F8-4E4B-B305-2C2307191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4350" y="3028209"/>
              <a:ext cx="871538" cy="17430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814152B-2F4D-46D8-B13B-E7520E9973E0}"/>
              </a:ext>
            </a:extLst>
          </p:cNvPr>
          <p:cNvSpPr txBox="1"/>
          <p:nvPr/>
        </p:nvSpPr>
        <p:spPr>
          <a:xfrm>
            <a:off x="3312015" y="4041526"/>
            <a:ext cx="305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call this the (2 2 1) plane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A2C540-9203-4604-A0D5-BC0CD79F25E6}"/>
              </a:ext>
            </a:extLst>
          </p:cNvPr>
          <p:cNvGrpSpPr/>
          <p:nvPr/>
        </p:nvGrpSpPr>
        <p:grpSpPr>
          <a:xfrm>
            <a:off x="8134349" y="4309640"/>
            <a:ext cx="871539" cy="919584"/>
            <a:chOff x="7903542" y="4132459"/>
            <a:chExt cx="871539" cy="91958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F6B58F-C934-452F-AD25-198468280009}"/>
                </a:ext>
              </a:extLst>
            </p:cNvPr>
            <p:cNvCxnSpPr>
              <a:cxnSpLocks/>
            </p:cNvCxnSpPr>
            <p:nvPr/>
          </p:nvCxnSpPr>
          <p:spPr>
            <a:xfrm>
              <a:off x="7921275" y="4132460"/>
              <a:ext cx="602713" cy="91958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3E19EF-5732-440C-AE8B-0B5FD8136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3988" y="4602555"/>
              <a:ext cx="248537" cy="4494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29B348-E81D-48C4-8EA0-27684333F2E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 flipV="1">
              <a:off x="7903542" y="4132459"/>
              <a:ext cx="871539" cy="46164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EAE95F4-98F9-4291-889B-FE7254869CA7}"/>
              </a:ext>
            </a:extLst>
          </p:cNvPr>
          <p:cNvSpPr txBox="1"/>
          <p:nvPr/>
        </p:nvSpPr>
        <p:spPr>
          <a:xfrm>
            <a:off x="3342503" y="5120641"/>
            <a:ext cx="305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call this the (1 2 3) plane</a:t>
            </a:r>
          </a:p>
        </p:txBody>
      </p:sp>
    </p:spTree>
    <p:extLst>
      <p:ext uri="{BB962C8B-B14F-4D97-AF65-F5344CB8AC3E}">
        <p14:creationId xmlns:p14="http://schemas.microsoft.com/office/powerpoint/2010/main" val="248150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C268-DBB7-452E-8B84-A6627C58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Miller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976-DBE6-4923-BC97-64BDABC9A1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refer to these planes as (h k l)</a:t>
            </a:r>
          </a:p>
          <a:p>
            <a:pPr lvl="1"/>
            <a:r>
              <a:rPr lang="en-CA" dirty="0"/>
              <a:t>h is the inverse of the fractional coordinate along a</a:t>
            </a:r>
          </a:p>
          <a:p>
            <a:pPr lvl="1"/>
            <a:r>
              <a:rPr lang="en-CA" dirty="0"/>
              <a:t>k is the inverse of the fractional coordinate along b</a:t>
            </a:r>
          </a:p>
          <a:p>
            <a:pPr lvl="1"/>
            <a:r>
              <a:rPr lang="en-CA" dirty="0"/>
              <a:t>l is the inverse of the fractional coordinate along c</a:t>
            </a:r>
          </a:p>
          <a:p>
            <a:r>
              <a:rPr lang="en-CA" dirty="0"/>
              <a:t>We can have planes where the index is zero</a:t>
            </a:r>
          </a:p>
          <a:p>
            <a:r>
              <a:rPr lang="en-CA" dirty="0"/>
              <a:t>We can have negative planes too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687092-AC44-4B6E-8A2C-4E7ADEE9EF5D}"/>
              </a:ext>
            </a:extLst>
          </p:cNvPr>
          <p:cNvGrpSpPr/>
          <p:nvPr/>
        </p:nvGrpSpPr>
        <p:grpSpPr>
          <a:xfrm>
            <a:off x="8134350" y="3028208"/>
            <a:ext cx="2381250" cy="2201017"/>
            <a:chOff x="7534275" y="3123458"/>
            <a:chExt cx="2381250" cy="22010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C8F78F-3AB0-4B0F-A790-45128734DAD9}"/>
                </a:ext>
              </a:extLst>
            </p:cNvPr>
            <p:cNvSpPr/>
            <p:nvPr/>
          </p:nvSpPr>
          <p:spPr>
            <a:xfrm>
              <a:off x="7534275" y="3123458"/>
              <a:ext cx="1743075" cy="17430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86CFDC-CB4E-47CB-8CA4-C5A3B5C5792B}"/>
                </a:ext>
              </a:extLst>
            </p:cNvPr>
            <p:cNvSpPr/>
            <p:nvPr/>
          </p:nvSpPr>
          <p:spPr>
            <a:xfrm>
              <a:off x="8172450" y="3581400"/>
              <a:ext cx="1743075" cy="17430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433C77-7C34-42AE-B7B5-16B7BE6AEDDE}"/>
                </a:ext>
              </a:extLst>
            </p:cNvPr>
            <p:cNvCxnSpPr/>
            <p:nvPr/>
          </p:nvCxnSpPr>
          <p:spPr>
            <a:xfrm>
              <a:off x="7534275" y="3123458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EFF078-7D05-4F46-B661-5F3E503F6713}"/>
                </a:ext>
              </a:extLst>
            </p:cNvPr>
            <p:cNvCxnSpPr/>
            <p:nvPr/>
          </p:nvCxnSpPr>
          <p:spPr>
            <a:xfrm>
              <a:off x="9277350" y="3123458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E65BED-6B75-4766-8A72-DD4B49A5F505}"/>
                </a:ext>
              </a:extLst>
            </p:cNvPr>
            <p:cNvCxnSpPr/>
            <p:nvPr/>
          </p:nvCxnSpPr>
          <p:spPr>
            <a:xfrm>
              <a:off x="7534275" y="4866533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4C4C8B-32AF-495A-8EEB-4AFE3B9A8D59}"/>
                </a:ext>
              </a:extLst>
            </p:cNvPr>
            <p:cNvCxnSpPr/>
            <p:nvPr/>
          </p:nvCxnSpPr>
          <p:spPr>
            <a:xfrm>
              <a:off x="9277350" y="4866533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DF9853-1C78-4650-B0BF-CDDCC94821B6}"/>
              </a:ext>
            </a:extLst>
          </p:cNvPr>
          <p:cNvGrpSpPr/>
          <p:nvPr/>
        </p:nvGrpSpPr>
        <p:grpSpPr>
          <a:xfrm>
            <a:off x="8134350" y="2120900"/>
            <a:ext cx="2897505" cy="3860799"/>
            <a:chOff x="8105774" y="2120900"/>
            <a:chExt cx="2897505" cy="38607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3019144-43E3-41E9-8F48-52C3DE12D202}"/>
                </a:ext>
              </a:extLst>
            </p:cNvPr>
            <p:cNvGrpSpPr/>
            <p:nvPr/>
          </p:nvGrpSpPr>
          <p:grpSpPr>
            <a:xfrm>
              <a:off x="8105775" y="2120900"/>
              <a:ext cx="1704975" cy="3860799"/>
              <a:chOff x="8105775" y="2120900"/>
              <a:chExt cx="1704975" cy="38607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E41AC70-6B88-48A6-BD94-6DF2F6C8A427}"/>
                  </a:ext>
                </a:extLst>
              </p:cNvPr>
              <p:cNvCxnSpPr/>
              <p:nvPr/>
            </p:nvCxnSpPr>
            <p:spPr>
              <a:xfrm flipV="1">
                <a:off x="8105775" y="2120900"/>
                <a:ext cx="0" cy="2650383"/>
              </a:xfrm>
              <a:prstGeom prst="straightConnector1">
                <a:avLst/>
              </a:prstGeom>
              <a:ln w="38100">
                <a:solidFill>
                  <a:srgbClr val="2EBA43">
                    <a:alpha val="50196"/>
                  </a:srgbClr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18D19ED-02FF-4FE4-9F90-0795001C6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5775" y="4771283"/>
                <a:ext cx="1704975" cy="1210416"/>
              </a:xfrm>
              <a:prstGeom prst="straightConnector1">
                <a:avLst/>
              </a:prstGeom>
              <a:ln w="38100">
                <a:solidFill>
                  <a:srgbClr val="2EBA43">
                    <a:alpha val="50196"/>
                  </a:srgbClr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7BD157-0BCE-4391-8A2C-8892B1C7D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5774" y="4771283"/>
              <a:ext cx="2897505" cy="1"/>
            </a:xfrm>
            <a:prstGeom prst="straightConnector1">
              <a:avLst/>
            </a:prstGeom>
            <a:ln w="38100">
              <a:solidFill>
                <a:srgbClr val="2EBA43">
                  <a:alpha val="50196"/>
                </a:srgb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9B7260-955A-4480-9353-BDC6F6F69633}"/>
              </a:ext>
            </a:extLst>
          </p:cNvPr>
          <p:cNvSpPr txBox="1"/>
          <p:nvPr/>
        </p:nvSpPr>
        <p:spPr>
          <a:xfrm>
            <a:off x="9446725" y="57970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A62592-595F-4AB3-B678-24CE3819CDED}"/>
              </a:ext>
            </a:extLst>
          </p:cNvPr>
          <p:cNvSpPr txBox="1"/>
          <p:nvPr/>
        </p:nvSpPr>
        <p:spPr>
          <a:xfrm>
            <a:off x="10749406" y="440195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79BFB-B5C5-4E9C-B4D1-2534D5BCC0EF}"/>
              </a:ext>
            </a:extLst>
          </p:cNvPr>
          <p:cNvSpPr txBox="1"/>
          <p:nvPr/>
        </p:nvSpPr>
        <p:spPr>
          <a:xfrm>
            <a:off x="7845488" y="19362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1D9E2-825E-4532-886B-22DCA1289410}"/>
              </a:ext>
            </a:extLst>
          </p:cNvPr>
          <p:cNvSpPr txBox="1"/>
          <p:nvPr/>
        </p:nvSpPr>
        <p:spPr>
          <a:xfrm>
            <a:off x="9062690" y="440195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08C14-1D9D-4B3A-94A4-F383CD6234D3}"/>
              </a:ext>
            </a:extLst>
          </p:cNvPr>
          <p:cNvSpPr txBox="1"/>
          <p:nvPr/>
        </p:nvSpPr>
        <p:spPr>
          <a:xfrm>
            <a:off x="8235126" y="48673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41A156-D818-41AD-9CAB-3E592743C8FE}"/>
              </a:ext>
            </a:extLst>
          </p:cNvPr>
          <p:cNvSpPr txBox="1"/>
          <p:nvPr/>
        </p:nvSpPr>
        <p:spPr>
          <a:xfrm>
            <a:off x="8089092" y="37150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6F7962-796F-481A-A890-4A20D4D7F48B}"/>
              </a:ext>
            </a:extLst>
          </p:cNvPr>
          <p:cNvGrpSpPr/>
          <p:nvPr/>
        </p:nvGrpSpPr>
        <p:grpSpPr>
          <a:xfrm>
            <a:off x="8134350" y="3028208"/>
            <a:ext cx="871538" cy="2023835"/>
            <a:chOff x="8134350" y="3028208"/>
            <a:chExt cx="871538" cy="20238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8249FE-FF52-47D3-869E-6DA839DB116F}"/>
                </a:ext>
              </a:extLst>
            </p:cNvPr>
            <p:cNvCxnSpPr/>
            <p:nvPr/>
          </p:nvCxnSpPr>
          <p:spPr>
            <a:xfrm>
              <a:off x="8134350" y="3028208"/>
              <a:ext cx="389638" cy="20238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19742B-7F68-4696-A8A3-5CB01F0A2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3988" y="4771283"/>
              <a:ext cx="481900" cy="2807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342B5D-5595-4CC4-ACA2-02220012C4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4350" y="3028209"/>
              <a:ext cx="871538" cy="17430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986DCE-EB01-4198-9D72-2B29782185BC}"/>
              </a:ext>
            </a:extLst>
          </p:cNvPr>
          <p:cNvGrpSpPr/>
          <p:nvPr/>
        </p:nvGrpSpPr>
        <p:grpSpPr>
          <a:xfrm>
            <a:off x="8134349" y="4309640"/>
            <a:ext cx="871539" cy="919584"/>
            <a:chOff x="7903542" y="4132459"/>
            <a:chExt cx="871539" cy="91958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ECC253-FA28-4379-B499-876CB0106761}"/>
                </a:ext>
              </a:extLst>
            </p:cNvPr>
            <p:cNvCxnSpPr>
              <a:cxnSpLocks/>
            </p:cNvCxnSpPr>
            <p:nvPr/>
          </p:nvCxnSpPr>
          <p:spPr>
            <a:xfrm>
              <a:off x="7921275" y="4132460"/>
              <a:ext cx="602713" cy="91958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C7B28-6824-4D5D-87FC-0285050E0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3988" y="4602555"/>
              <a:ext cx="248537" cy="4494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39AFCD-CEAB-4C2E-AE14-F1C2E4B2F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3542" y="4132459"/>
              <a:ext cx="871539" cy="46164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F8CB9B-B39E-4727-9390-C09B08627154}"/>
              </a:ext>
            </a:extLst>
          </p:cNvPr>
          <p:cNvSpPr txBox="1"/>
          <p:nvPr/>
        </p:nvSpPr>
        <p:spPr>
          <a:xfrm>
            <a:off x="8089092" y="6454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http://katzresearchgroup.com/Miller.html</a:t>
            </a:r>
          </a:p>
        </p:txBody>
      </p:sp>
    </p:spTree>
    <p:extLst>
      <p:ext uri="{BB962C8B-B14F-4D97-AF65-F5344CB8AC3E}">
        <p14:creationId xmlns:p14="http://schemas.microsoft.com/office/powerpoint/2010/main" val="229816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C268-DBB7-452E-8B84-A6627C58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Miller Plane (viewer)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687092-AC44-4B6E-8A2C-4E7ADEE9EF5D}"/>
              </a:ext>
            </a:extLst>
          </p:cNvPr>
          <p:cNvGrpSpPr/>
          <p:nvPr/>
        </p:nvGrpSpPr>
        <p:grpSpPr>
          <a:xfrm>
            <a:off x="8134350" y="3028208"/>
            <a:ext cx="2381250" cy="2201017"/>
            <a:chOff x="7534275" y="3123458"/>
            <a:chExt cx="2381250" cy="22010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C8F78F-3AB0-4B0F-A790-45128734DAD9}"/>
                </a:ext>
              </a:extLst>
            </p:cNvPr>
            <p:cNvSpPr/>
            <p:nvPr/>
          </p:nvSpPr>
          <p:spPr>
            <a:xfrm>
              <a:off x="7534275" y="3123458"/>
              <a:ext cx="1743075" cy="17430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86CFDC-CB4E-47CB-8CA4-C5A3B5C5792B}"/>
                </a:ext>
              </a:extLst>
            </p:cNvPr>
            <p:cNvSpPr/>
            <p:nvPr/>
          </p:nvSpPr>
          <p:spPr>
            <a:xfrm>
              <a:off x="8172450" y="3581400"/>
              <a:ext cx="1743075" cy="17430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433C77-7C34-42AE-B7B5-16B7BE6AEDDE}"/>
                </a:ext>
              </a:extLst>
            </p:cNvPr>
            <p:cNvCxnSpPr/>
            <p:nvPr/>
          </p:nvCxnSpPr>
          <p:spPr>
            <a:xfrm>
              <a:off x="7534275" y="3123458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EFF078-7D05-4F46-B661-5F3E503F6713}"/>
                </a:ext>
              </a:extLst>
            </p:cNvPr>
            <p:cNvCxnSpPr/>
            <p:nvPr/>
          </p:nvCxnSpPr>
          <p:spPr>
            <a:xfrm>
              <a:off x="9277350" y="3123458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E65BED-6B75-4766-8A72-DD4B49A5F505}"/>
                </a:ext>
              </a:extLst>
            </p:cNvPr>
            <p:cNvCxnSpPr/>
            <p:nvPr/>
          </p:nvCxnSpPr>
          <p:spPr>
            <a:xfrm>
              <a:off x="7534275" y="4866533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4C4C8B-32AF-495A-8EEB-4AFE3B9A8D59}"/>
                </a:ext>
              </a:extLst>
            </p:cNvPr>
            <p:cNvCxnSpPr/>
            <p:nvPr/>
          </p:nvCxnSpPr>
          <p:spPr>
            <a:xfrm>
              <a:off x="9277350" y="4866533"/>
              <a:ext cx="638175" cy="4579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DF9853-1C78-4650-B0BF-CDDCC94821B6}"/>
              </a:ext>
            </a:extLst>
          </p:cNvPr>
          <p:cNvGrpSpPr/>
          <p:nvPr/>
        </p:nvGrpSpPr>
        <p:grpSpPr>
          <a:xfrm>
            <a:off x="8134350" y="2120900"/>
            <a:ext cx="2897505" cy="3860799"/>
            <a:chOff x="8105774" y="2120900"/>
            <a:chExt cx="2897505" cy="38607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3019144-43E3-41E9-8F48-52C3DE12D202}"/>
                </a:ext>
              </a:extLst>
            </p:cNvPr>
            <p:cNvGrpSpPr/>
            <p:nvPr/>
          </p:nvGrpSpPr>
          <p:grpSpPr>
            <a:xfrm>
              <a:off x="8105775" y="2120900"/>
              <a:ext cx="1704975" cy="3860799"/>
              <a:chOff x="8105775" y="2120900"/>
              <a:chExt cx="1704975" cy="38607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E41AC70-6B88-48A6-BD94-6DF2F6C8A427}"/>
                  </a:ext>
                </a:extLst>
              </p:cNvPr>
              <p:cNvCxnSpPr/>
              <p:nvPr/>
            </p:nvCxnSpPr>
            <p:spPr>
              <a:xfrm flipV="1">
                <a:off x="8105775" y="2120900"/>
                <a:ext cx="0" cy="2650383"/>
              </a:xfrm>
              <a:prstGeom prst="straightConnector1">
                <a:avLst/>
              </a:prstGeom>
              <a:ln w="38100">
                <a:solidFill>
                  <a:srgbClr val="2EBA43">
                    <a:alpha val="50196"/>
                  </a:srgbClr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18D19ED-02FF-4FE4-9F90-0795001C6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5775" y="4771283"/>
                <a:ext cx="1704975" cy="1210416"/>
              </a:xfrm>
              <a:prstGeom prst="straightConnector1">
                <a:avLst/>
              </a:prstGeom>
              <a:ln w="38100">
                <a:solidFill>
                  <a:srgbClr val="2EBA43">
                    <a:alpha val="50196"/>
                  </a:srgbClr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7BD157-0BCE-4391-8A2C-8892B1C7D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5774" y="4771283"/>
              <a:ext cx="2897505" cy="1"/>
            </a:xfrm>
            <a:prstGeom prst="straightConnector1">
              <a:avLst/>
            </a:prstGeom>
            <a:ln w="38100">
              <a:solidFill>
                <a:srgbClr val="2EBA43">
                  <a:alpha val="50196"/>
                </a:srgb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9B7260-955A-4480-9353-BDC6F6F69633}"/>
              </a:ext>
            </a:extLst>
          </p:cNvPr>
          <p:cNvSpPr txBox="1"/>
          <p:nvPr/>
        </p:nvSpPr>
        <p:spPr>
          <a:xfrm>
            <a:off x="9446725" y="57970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A62592-595F-4AB3-B678-24CE3819CDED}"/>
              </a:ext>
            </a:extLst>
          </p:cNvPr>
          <p:cNvSpPr txBox="1"/>
          <p:nvPr/>
        </p:nvSpPr>
        <p:spPr>
          <a:xfrm>
            <a:off x="10749406" y="440195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79BFB-B5C5-4E9C-B4D1-2534D5BCC0EF}"/>
              </a:ext>
            </a:extLst>
          </p:cNvPr>
          <p:cNvSpPr txBox="1"/>
          <p:nvPr/>
        </p:nvSpPr>
        <p:spPr>
          <a:xfrm>
            <a:off x="7845488" y="19362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1D9E2-825E-4532-886B-22DCA1289410}"/>
              </a:ext>
            </a:extLst>
          </p:cNvPr>
          <p:cNvSpPr txBox="1"/>
          <p:nvPr/>
        </p:nvSpPr>
        <p:spPr>
          <a:xfrm>
            <a:off x="9062690" y="440195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08C14-1D9D-4B3A-94A4-F383CD6234D3}"/>
              </a:ext>
            </a:extLst>
          </p:cNvPr>
          <p:cNvSpPr txBox="1"/>
          <p:nvPr/>
        </p:nvSpPr>
        <p:spPr>
          <a:xfrm>
            <a:off x="8235126" y="48673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41A156-D818-41AD-9CAB-3E592743C8FE}"/>
              </a:ext>
            </a:extLst>
          </p:cNvPr>
          <p:cNvSpPr txBox="1"/>
          <p:nvPr/>
        </p:nvSpPr>
        <p:spPr>
          <a:xfrm>
            <a:off x="8089092" y="37150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6F7962-796F-481A-A890-4A20D4D7F48B}"/>
              </a:ext>
            </a:extLst>
          </p:cNvPr>
          <p:cNvGrpSpPr/>
          <p:nvPr/>
        </p:nvGrpSpPr>
        <p:grpSpPr>
          <a:xfrm>
            <a:off x="8134350" y="3028208"/>
            <a:ext cx="871538" cy="2023835"/>
            <a:chOff x="8134350" y="3028208"/>
            <a:chExt cx="871538" cy="20238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8249FE-FF52-47D3-869E-6DA839DB116F}"/>
                </a:ext>
              </a:extLst>
            </p:cNvPr>
            <p:cNvCxnSpPr/>
            <p:nvPr/>
          </p:nvCxnSpPr>
          <p:spPr>
            <a:xfrm>
              <a:off x="8134350" y="3028208"/>
              <a:ext cx="389638" cy="20238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19742B-7F68-4696-A8A3-5CB01F0A2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3988" y="4771283"/>
              <a:ext cx="481900" cy="2807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342B5D-5595-4CC4-ACA2-02220012C4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4350" y="3028209"/>
              <a:ext cx="871538" cy="17430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986DCE-EB01-4198-9D72-2B29782185BC}"/>
              </a:ext>
            </a:extLst>
          </p:cNvPr>
          <p:cNvGrpSpPr/>
          <p:nvPr/>
        </p:nvGrpSpPr>
        <p:grpSpPr>
          <a:xfrm>
            <a:off x="8134349" y="4309640"/>
            <a:ext cx="871539" cy="919584"/>
            <a:chOff x="7903542" y="4132459"/>
            <a:chExt cx="871539" cy="91958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ECC253-FA28-4379-B499-876CB0106761}"/>
                </a:ext>
              </a:extLst>
            </p:cNvPr>
            <p:cNvCxnSpPr>
              <a:cxnSpLocks/>
            </p:cNvCxnSpPr>
            <p:nvPr/>
          </p:nvCxnSpPr>
          <p:spPr>
            <a:xfrm>
              <a:off x="7921275" y="4132460"/>
              <a:ext cx="602713" cy="91958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C7B28-6824-4D5D-87FC-0285050E0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3988" y="4602555"/>
              <a:ext cx="248537" cy="4494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39AFCD-CEAB-4C2E-AE14-F1C2E4B2F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3542" y="4132459"/>
              <a:ext cx="871539" cy="46164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F8CB9B-B39E-4727-9390-C09B08627154}"/>
              </a:ext>
            </a:extLst>
          </p:cNvPr>
          <p:cNvSpPr txBox="1"/>
          <p:nvPr/>
        </p:nvSpPr>
        <p:spPr>
          <a:xfrm>
            <a:off x="8089092" y="6454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http://KatzResearchGroup.com/Miller.html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BD578AEF-3B9F-4C69-B8AC-6D5C4FD42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15" t="39211" r="35691" b="26334"/>
          <a:stretch/>
        </p:blipFill>
        <p:spPr>
          <a:xfrm>
            <a:off x="1676400" y="2689105"/>
            <a:ext cx="3144731" cy="23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2627-FAA6-489F-9A68-DD86FC51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X-rays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1F1E-C895-4342-9D36-D6A9F113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X-rays are electromagnetic radiation</a:t>
            </a:r>
          </a:p>
          <a:p>
            <a:pPr lvl="1"/>
            <a:r>
              <a:rPr lang="en-CA" dirty="0"/>
              <a:t>Light</a:t>
            </a:r>
          </a:p>
          <a:p>
            <a:r>
              <a:rPr lang="en-CA" dirty="0"/>
              <a:t>The ones we use for X-ray have a wavelength of 0.7-1.5 Å.</a:t>
            </a:r>
          </a:p>
          <a:p>
            <a:pPr lvl="1"/>
            <a:r>
              <a:rPr lang="en-CA" dirty="0"/>
              <a:t>Cu radiation (1.54 Å)</a:t>
            </a:r>
          </a:p>
          <a:p>
            <a:pPr lvl="2"/>
            <a:r>
              <a:rPr lang="en-CA" dirty="0"/>
              <a:t>Great for large unit cells (better resolving power between two close data points; compare 600MHz vs. 60MHz NMR data)</a:t>
            </a:r>
          </a:p>
          <a:p>
            <a:pPr lvl="2"/>
            <a:r>
              <a:rPr lang="en-CA" dirty="0"/>
              <a:t>Great for chiral molecules</a:t>
            </a:r>
          </a:p>
          <a:p>
            <a:pPr lvl="2"/>
            <a:r>
              <a:rPr lang="en-CA" dirty="0"/>
              <a:t>Great for organics</a:t>
            </a:r>
          </a:p>
          <a:p>
            <a:pPr lvl="1"/>
            <a:r>
              <a:rPr lang="en-CA" dirty="0"/>
              <a:t>Mo radiation (0.7109 Å)</a:t>
            </a:r>
          </a:p>
          <a:p>
            <a:pPr lvl="2"/>
            <a:r>
              <a:rPr lang="en-CA" dirty="0"/>
              <a:t>Great for inorganics</a:t>
            </a:r>
          </a:p>
          <a:p>
            <a:pPr lvl="2"/>
            <a:r>
              <a:rPr lang="en-CA" dirty="0"/>
              <a:t>Better resolution</a:t>
            </a:r>
          </a:p>
          <a:p>
            <a:pPr lvl="1"/>
            <a:r>
              <a:rPr lang="en-CA" dirty="0"/>
              <a:t>Ag radiation (0.56 Å)</a:t>
            </a:r>
          </a:p>
          <a:p>
            <a:pPr lvl="2"/>
            <a:r>
              <a:rPr lang="en-CA" dirty="0"/>
              <a:t>Great for charge densities because it has even better resolution.</a:t>
            </a:r>
          </a:p>
          <a:p>
            <a:r>
              <a:rPr lang="en-CA" dirty="0"/>
              <a:t>How do they interact with matter and give us the information that we are here to learn about?</a:t>
            </a:r>
          </a:p>
        </p:txBody>
      </p:sp>
    </p:spTree>
    <p:extLst>
      <p:ext uri="{BB962C8B-B14F-4D97-AF65-F5344CB8AC3E}">
        <p14:creationId xmlns:p14="http://schemas.microsoft.com/office/powerpoint/2010/main" val="358174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BE13-93E6-44AC-BA17-7EE5D35B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Distances between planes</a:t>
            </a:r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90507FBC-F148-45DC-9D56-CF94C8182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For every plane we draw, we can draw the same parallel plane in all the neighbouring unit cells</a:t>
            </a:r>
          </a:p>
          <a:p>
            <a:pPr lvl="1"/>
            <a:r>
              <a:rPr lang="en-CA" dirty="0"/>
              <a:t>This creates a family of planes that are all parallel to one another.</a:t>
            </a:r>
          </a:p>
          <a:p>
            <a:pPr lvl="2"/>
            <a:r>
              <a:rPr lang="en-CA" dirty="0"/>
              <a:t>Bragg’s Law!</a:t>
            </a:r>
          </a:p>
          <a:p>
            <a:pPr lvl="1"/>
            <a:r>
              <a:rPr lang="en-CA" dirty="0"/>
              <a:t>We need the distance between parallel planes!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41631CF-365A-41AA-A6B7-F25EB376271F}"/>
              </a:ext>
            </a:extLst>
          </p:cNvPr>
          <p:cNvGrpSpPr/>
          <p:nvPr/>
        </p:nvGrpSpPr>
        <p:grpSpPr>
          <a:xfrm>
            <a:off x="635697" y="2855494"/>
            <a:ext cx="4223867" cy="2599813"/>
            <a:chOff x="-342871" y="2033141"/>
            <a:chExt cx="7853501" cy="4833872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17752B4F-489A-4830-88CE-84FAC50882B5}"/>
                </a:ext>
              </a:extLst>
            </p:cNvPr>
            <p:cNvSpPr/>
            <p:nvPr/>
          </p:nvSpPr>
          <p:spPr>
            <a:xfrm>
              <a:off x="-342871" y="2454441"/>
              <a:ext cx="7853501" cy="3729791"/>
            </a:xfrm>
            <a:prstGeom prst="parallelogram">
              <a:avLst/>
            </a:prstGeom>
            <a:solidFill>
              <a:srgbClr val="E88B33">
                <a:alpha val="80000"/>
              </a:srgbClr>
            </a:solidFill>
            <a:scene3d>
              <a:camera prst="isometricLeftDown">
                <a:rot lat="1427350" lon="1729572" rev="39781"/>
              </a:camera>
              <a:lightRig rig="threePt" dir="t"/>
            </a:scene3d>
            <a:sp3d extrusionH="152400" prstMaterial="matte">
              <a:bevelT w="88900" h="222250"/>
              <a:bevelB w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C76FF6D-73BE-4F3A-970B-0B7EF9C15ACB}"/>
                </a:ext>
              </a:extLst>
            </p:cNvPr>
            <p:cNvGrpSpPr/>
            <p:nvPr/>
          </p:nvGrpSpPr>
          <p:grpSpPr>
            <a:xfrm>
              <a:off x="209550" y="2463966"/>
              <a:ext cx="6686550" cy="3514725"/>
              <a:chOff x="2076450" y="2463966"/>
              <a:chExt cx="6686550" cy="351472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1063A8A-A11E-48AE-B0CF-A867E2DD2066}"/>
                  </a:ext>
                </a:extLst>
              </p:cNvPr>
              <p:cNvGrpSpPr/>
              <p:nvPr/>
            </p:nvGrpSpPr>
            <p:grpSpPr>
              <a:xfrm>
                <a:off x="2076450" y="2463966"/>
                <a:ext cx="6686550" cy="3514725"/>
                <a:chOff x="2076450" y="2463966"/>
                <a:chExt cx="6686550" cy="3514725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A1AB0B5-5495-40BD-B435-6C2A272240AD}"/>
                    </a:ext>
                  </a:extLst>
                </p:cNvPr>
                <p:cNvCxnSpPr/>
                <p:nvPr/>
              </p:nvCxnSpPr>
              <p:spPr>
                <a:xfrm>
                  <a:off x="2762279" y="2463966"/>
                  <a:ext cx="276222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541C95F-36BA-477A-8250-2C81F09DB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7029" y="2854491"/>
                  <a:ext cx="416239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8CF1004-3FC9-42C8-A787-DFEB37E78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2254" y="3245016"/>
                  <a:ext cx="598167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A521F44-A4B4-46BF-AD69-36DEC992B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7954" y="3635541"/>
                  <a:ext cx="631504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8739D92-AD04-499B-ABB4-C7B958D90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2704" y="4026066"/>
                  <a:ext cx="641029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52077A5-B79F-488F-A3B5-E0047AD38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7454" y="4416591"/>
                  <a:ext cx="641029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BFE0330-32B6-4A51-B3ED-3FDDBEB7F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729" y="4807116"/>
                  <a:ext cx="637219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50FB4AC-AD3E-4940-A777-4FC3B3C5A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6450" y="5197641"/>
                  <a:ext cx="6467475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35EFCDB-C088-49D7-A426-12FA165F5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904" y="5588166"/>
                  <a:ext cx="445767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17CCDAD-88DE-4865-8BFB-C1E6F769A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500" y="5978691"/>
                  <a:ext cx="2733675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5C2E152B-06E2-41F3-BE00-7061837BB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516" y="2474492"/>
                <a:ext cx="0" cy="379999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FBB7FD9-67F6-469D-8F8F-DD203B3D3E96}"/>
                </a:ext>
              </a:extLst>
            </p:cNvPr>
            <p:cNvGrpSpPr/>
            <p:nvPr/>
          </p:nvGrpSpPr>
          <p:grpSpPr>
            <a:xfrm rot="19034968">
              <a:off x="2755156" y="2386385"/>
              <a:ext cx="3956756" cy="4480628"/>
              <a:chOff x="79816" y="465829"/>
              <a:chExt cx="10073558" cy="652645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D805432-3F37-44F7-9350-5BD4F641DD01}"/>
                  </a:ext>
                </a:extLst>
              </p:cNvPr>
              <p:cNvGrpSpPr/>
              <p:nvPr/>
            </p:nvGrpSpPr>
            <p:grpSpPr>
              <a:xfrm>
                <a:off x="79816" y="465829"/>
                <a:ext cx="10073558" cy="6526456"/>
                <a:chOff x="79816" y="465829"/>
                <a:chExt cx="10073558" cy="6526456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7CC31A5-D150-48A4-94BE-1D85923CE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79816" y="465829"/>
                  <a:ext cx="7556092" cy="3996278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0334A91-D87C-4A4E-B5AE-E61E98551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643548" y="860333"/>
                  <a:ext cx="7541041" cy="3988316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C0C38E5-90CC-4CAB-938C-D23DA730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1029070" y="1250858"/>
                  <a:ext cx="7541041" cy="3988318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CAD9A43D-8029-430C-BCF2-22F4DF9A4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1621560" y="1646596"/>
                  <a:ext cx="7521320" cy="3977889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9F4DA70-707A-47F3-B029-DED37B8B4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2247268" y="2037123"/>
                  <a:ext cx="7521319" cy="3977887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D68DEE2-FE44-426E-B07B-ABC3E44866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2632054" y="2427647"/>
                  <a:ext cx="7521320" cy="397789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C3BEA6B-62C7-47FC-A50F-70DE59F83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2953584" y="2997633"/>
                  <a:ext cx="6842684" cy="3618967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F77BEA5-ADB0-49B0-8E83-CE6DB2602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3151690" y="3625895"/>
                  <a:ext cx="5943654" cy="314349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915DABC-E912-4C00-BA1B-EC31AE87C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3384873" y="4262554"/>
                  <a:ext cx="5012888" cy="2651222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CB9A6F5-548D-4254-B9C6-A35D798EC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3731799" y="4965096"/>
                  <a:ext cx="3832969" cy="2027189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2D36C27-D87B-4F3B-82AC-283C5864A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516" y="2474492"/>
                <a:ext cx="0" cy="3799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93C1285-D980-4FC8-BB40-4BB67FA6523D}"/>
                </a:ext>
              </a:extLst>
            </p:cNvPr>
            <p:cNvGrpSpPr/>
            <p:nvPr/>
          </p:nvGrpSpPr>
          <p:grpSpPr>
            <a:xfrm rot="3752014">
              <a:off x="1578796" y="735251"/>
              <a:ext cx="4102791" cy="6698571"/>
              <a:chOff x="267828" y="1781946"/>
              <a:chExt cx="10445347" cy="468725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0D39BF9-CF3A-43BC-ADA4-956742ACC2F1}"/>
                  </a:ext>
                </a:extLst>
              </p:cNvPr>
              <p:cNvGrpSpPr/>
              <p:nvPr/>
            </p:nvGrpSpPr>
            <p:grpSpPr>
              <a:xfrm>
                <a:off x="267828" y="1781946"/>
                <a:ext cx="10445347" cy="4687258"/>
                <a:chOff x="267828" y="1781946"/>
                <a:chExt cx="10445347" cy="4687258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9A16411-7694-4EF2-90EF-F9E229614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6769720" y="934748"/>
                  <a:ext cx="717182" cy="2411578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B64B7BF-2FFC-45DD-BD1E-C4CECB65E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6457498" y="307473"/>
                  <a:ext cx="1354878" cy="4555878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B5532FC7-7C1B-495D-B483-2629A29EA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5653462" y="-185841"/>
                  <a:ext cx="1933525" cy="6501615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C0F1D4-3C60-4035-8929-B3DCEA2E1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4961735" y="-886334"/>
                  <a:ext cx="2636721" cy="8866159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6180F5CC-43C9-4D6E-A0E9-0EA8C516A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2247268" y="2037123"/>
                  <a:ext cx="7521319" cy="3977887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0C9D3318-8733-4998-812B-3A44B83E9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3838583" y="-562427"/>
                  <a:ext cx="3022771" cy="10164281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7E9F1102-8426-4EFA-9F0B-6A515BC7E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3867750" y="825538"/>
                  <a:ext cx="2443775" cy="8217373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FE16D95-9AB6-43E9-B5AF-A4E0174D9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3980352" y="2154598"/>
                  <a:ext cx="1880700" cy="6323988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4FCDA05-5158-4EF5-9886-8332216ED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3920731" y="3444738"/>
                  <a:ext cx="1351050" cy="4543004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05825609-7F8E-4981-BA42-5BF30F6E8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4119585" y="4826371"/>
                  <a:ext cx="753149" cy="2532517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2DFA3D0-B1C2-4D29-9981-9E1C3556EB4A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 flipH="1">
                <a:off x="3478960" y="3535416"/>
                <a:ext cx="276225" cy="994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276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BE13-93E6-44AC-BA17-7EE5D35B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Distances between planes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ontent Placeholder 114">
                <a:extLst>
                  <a:ext uri="{FF2B5EF4-FFF2-40B4-BE49-F238E27FC236}">
                    <a16:creationId xmlns:a16="http://schemas.microsoft.com/office/drawing/2014/main" id="{90507FBC-F148-45DC-9D56-CF94C81825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CA" dirty="0"/>
                  <a:t>Cubic: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Tetragonal: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Orthorhombic: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15" name="Content Placeholder 114">
                <a:extLst>
                  <a:ext uri="{FF2B5EF4-FFF2-40B4-BE49-F238E27FC236}">
                    <a16:creationId xmlns:a16="http://schemas.microsoft.com/office/drawing/2014/main" id="{90507FBC-F148-45DC-9D56-CF94C8182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45" t="-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41631CF-365A-41AA-A6B7-F25EB376271F}"/>
              </a:ext>
            </a:extLst>
          </p:cNvPr>
          <p:cNvGrpSpPr/>
          <p:nvPr/>
        </p:nvGrpSpPr>
        <p:grpSpPr>
          <a:xfrm>
            <a:off x="635697" y="2855494"/>
            <a:ext cx="4223867" cy="2599813"/>
            <a:chOff x="-342871" y="2033141"/>
            <a:chExt cx="7853501" cy="4833872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17752B4F-489A-4830-88CE-84FAC50882B5}"/>
                </a:ext>
              </a:extLst>
            </p:cNvPr>
            <p:cNvSpPr/>
            <p:nvPr/>
          </p:nvSpPr>
          <p:spPr>
            <a:xfrm>
              <a:off x="-342871" y="2454441"/>
              <a:ext cx="7853501" cy="3729791"/>
            </a:xfrm>
            <a:prstGeom prst="parallelogram">
              <a:avLst/>
            </a:prstGeom>
            <a:solidFill>
              <a:srgbClr val="E88B33">
                <a:alpha val="80000"/>
              </a:srgbClr>
            </a:solidFill>
            <a:scene3d>
              <a:camera prst="isometricLeftDown">
                <a:rot lat="1427350" lon="1729572" rev="39781"/>
              </a:camera>
              <a:lightRig rig="threePt" dir="t"/>
            </a:scene3d>
            <a:sp3d extrusionH="152400" prstMaterial="matte">
              <a:bevelT w="88900" h="222250"/>
              <a:bevelB w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C76FF6D-73BE-4F3A-970B-0B7EF9C15ACB}"/>
                </a:ext>
              </a:extLst>
            </p:cNvPr>
            <p:cNvGrpSpPr/>
            <p:nvPr/>
          </p:nvGrpSpPr>
          <p:grpSpPr>
            <a:xfrm>
              <a:off x="209550" y="2463966"/>
              <a:ext cx="6686550" cy="3514725"/>
              <a:chOff x="2076450" y="2463966"/>
              <a:chExt cx="6686550" cy="351472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1063A8A-A11E-48AE-B0CF-A867E2DD2066}"/>
                  </a:ext>
                </a:extLst>
              </p:cNvPr>
              <p:cNvGrpSpPr/>
              <p:nvPr/>
            </p:nvGrpSpPr>
            <p:grpSpPr>
              <a:xfrm>
                <a:off x="2076450" y="2463966"/>
                <a:ext cx="6686550" cy="3514725"/>
                <a:chOff x="2076450" y="2463966"/>
                <a:chExt cx="6686550" cy="3514725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A1AB0B5-5495-40BD-B435-6C2A272240AD}"/>
                    </a:ext>
                  </a:extLst>
                </p:cNvPr>
                <p:cNvCxnSpPr/>
                <p:nvPr/>
              </p:nvCxnSpPr>
              <p:spPr>
                <a:xfrm>
                  <a:off x="2762279" y="2463966"/>
                  <a:ext cx="276222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541C95F-36BA-477A-8250-2C81F09DB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7029" y="2854491"/>
                  <a:ext cx="416239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8CF1004-3FC9-42C8-A787-DFEB37E78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2254" y="3245016"/>
                  <a:ext cx="598167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A521F44-A4B4-46BF-AD69-36DEC992B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7954" y="3635541"/>
                  <a:ext cx="631504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8739D92-AD04-499B-ABB4-C7B958D90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2704" y="4026066"/>
                  <a:ext cx="641029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52077A5-B79F-488F-A3B5-E0047AD38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7454" y="4416591"/>
                  <a:ext cx="641029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BFE0330-32B6-4A51-B3ED-3FDDBEB7F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729" y="4807116"/>
                  <a:ext cx="6372196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50FB4AC-AD3E-4940-A777-4FC3B3C5A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6450" y="5197641"/>
                  <a:ext cx="6467475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35EFCDB-C088-49D7-A426-12FA165F5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904" y="5588166"/>
                  <a:ext cx="445767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17CCDAD-88DE-4865-8BFB-C1E6F769A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500" y="5978691"/>
                  <a:ext cx="2733675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5C2E152B-06E2-41F3-BE00-7061837BB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516" y="2474492"/>
                <a:ext cx="0" cy="379999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FBB7FD9-67F6-469D-8F8F-DD203B3D3E96}"/>
                </a:ext>
              </a:extLst>
            </p:cNvPr>
            <p:cNvGrpSpPr/>
            <p:nvPr/>
          </p:nvGrpSpPr>
          <p:grpSpPr>
            <a:xfrm rot="19034968">
              <a:off x="2755156" y="2386385"/>
              <a:ext cx="3956756" cy="4480628"/>
              <a:chOff x="79816" y="465829"/>
              <a:chExt cx="10073558" cy="652645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D805432-3F37-44F7-9350-5BD4F641DD01}"/>
                  </a:ext>
                </a:extLst>
              </p:cNvPr>
              <p:cNvGrpSpPr/>
              <p:nvPr/>
            </p:nvGrpSpPr>
            <p:grpSpPr>
              <a:xfrm>
                <a:off x="79816" y="465829"/>
                <a:ext cx="10073558" cy="6526456"/>
                <a:chOff x="79816" y="465829"/>
                <a:chExt cx="10073558" cy="6526456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7CC31A5-D150-48A4-94BE-1D85923CE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79816" y="465829"/>
                  <a:ext cx="7556092" cy="3996278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0334A91-D87C-4A4E-B5AE-E61E98551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643548" y="860333"/>
                  <a:ext cx="7541041" cy="3988316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C0C38E5-90CC-4CAB-938C-D23DA730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1029070" y="1250858"/>
                  <a:ext cx="7541041" cy="3988318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CAD9A43D-8029-430C-BCF2-22F4DF9A4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1621560" y="1646596"/>
                  <a:ext cx="7521320" cy="3977889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9F4DA70-707A-47F3-B029-DED37B8B4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2247268" y="2037123"/>
                  <a:ext cx="7521319" cy="3977887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D68DEE2-FE44-426E-B07B-ABC3E44866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2632054" y="2427647"/>
                  <a:ext cx="7521320" cy="397789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C3BEA6B-62C7-47FC-A50F-70DE59F83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2953584" y="2997633"/>
                  <a:ext cx="6842684" cy="3618967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F77BEA5-ADB0-49B0-8E83-CE6DB2602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3151690" y="3625895"/>
                  <a:ext cx="5943654" cy="314349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915DABC-E912-4C00-BA1B-EC31AE87C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3384873" y="4262554"/>
                  <a:ext cx="5012888" cy="2651222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CB9A6F5-548D-4254-B9C6-A35D798EC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3731799" y="4965096"/>
                  <a:ext cx="3832969" cy="2027189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2D36C27-D87B-4F3B-82AC-283C5864A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516" y="2474492"/>
                <a:ext cx="0" cy="3799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93C1285-D980-4FC8-BB40-4BB67FA6523D}"/>
                </a:ext>
              </a:extLst>
            </p:cNvPr>
            <p:cNvGrpSpPr/>
            <p:nvPr/>
          </p:nvGrpSpPr>
          <p:grpSpPr>
            <a:xfrm rot="3752014">
              <a:off x="1578796" y="735251"/>
              <a:ext cx="4102791" cy="6698571"/>
              <a:chOff x="267828" y="1781946"/>
              <a:chExt cx="10445347" cy="468725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0D39BF9-CF3A-43BC-ADA4-956742ACC2F1}"/>
                  </a:ext>
                </a:extLst>
              </p:cNvPr>
              <p:cNvGrpSpPr/>
              <p:nvPr/>
            </p:nvGrpSpPr>
            <p:grpSpPr>
              <a:xfrm>
                <a:off x="267828" y="1781946"/>
                <a:ext cx="10445347" cy="4687258"/>
                <a:chOff x="267828" y="1781946"/>
                <a:chExt cx="10445347" cy="4687258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9A16411-7694-4EF2-90EF-F9E229614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6769720" y="934748"/>
                  <a:ext cx="717182" cy="2411578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B64B7BF-2FFC-45DD-BD1E-C4CECB65E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6457498" y="307473"/>
                  <a:ext cx="1354878" cy="4555878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B5532FC7-7C1B-495D-B483-2629A29EA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5653462" y="-185841"/>
                  <a:ext cx="1933525" cy="6501615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C0F1D4-3C60-4035-8929-B3DCEA2E1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4961735" y="-886334"/>
                  <a:ext cx="2636721" cy="8866159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6180F5CC-43C9-4D6E-A0E9-0EA8C516A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65032" flipV="1">
                  <a:off x="2247268" y="2037123"/>
                  <a:ext cx="7521319" cy="3977887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0C9D3318-8733-4998-812B-3A44B83E9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3838583" y="-562427"/>
                  <a:ext cx="3022771" cy="10164281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7E9F1102-8426-4EFA-9F0B-6A515BC7E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3867750" y="825538"/>
                  <a:ext cx="2443775" cy="8217373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FE16D95-9AB6-43E9-B5AF-A4E0174D9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3980352" y="2154598"/>
                  <a:ext cx="1880700" cy="6323988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4FCDA05-5158-4EF5-9886-8332216ED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3920731" y="3444738"/>
                  <a:ext cx="1351050" cy="4543004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05825609-7F8E-4981-BA42-5BF30F6E8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47986">
                  <a:off x="4119585" y="4826371"/>
                  <a:ext cx="753149" cy="2532517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2DFA3D0-B1C2-4D29-9981-9E1C3556EB4A}"/>
                  </a:ext>
                </a:extLst>
              </p:cNvPr>
              <p:cNvCxnSpPr>
                <a:cxnSpLocks/>
              </p:cNvCxnSpPr>
              <p:nvPr/>
            </p:nvCxnSpPr>
            <p:spPr>
              <a:xfrm rot="17847986" flipH="1">
                <a:off x="3478960" y="3535416"/>
                <a:ext cx="276225" cy="994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1090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23F1-7B3D-47BC-9554-547D3EDC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put it all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452-CC3F-434C-ABBE-9B68195D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24051"/>
            <a:ext cx="10058400" cy="4486274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Electrons scatter X-rays</a:t>
            </a:r>
          </a:p>
          <a:p>
            <a:pPr lvl="1"/>
            <a:r>
              <a:rPr lang="en-CA" dirty="0"/>
              <a:t>Each atom is thus a source of new X-rays</a:t>
            </a:r>
          </a:p>
          <a:p>
            <a:r>
              <a:rPr lang="en-CA" dirty="0"/>
              <a:t>In an ordered array of atoms (a crystal), this leads to constructive and destructive interference</a:t>
            </a:r>
          </a:p>
          <a:p>
            <a:pPr lvl="1"/>
            <a:r>
              <a:rPr lang="en-CA" dirty="0"/>
              <a:t>Each type of atom has its own response to X-rays.</a:t>
            </a:r>
          </a:p>
          <a:p>
            <a:pPr lvl="1"/>
            <a:r>
              <a:rPr lang="en-CA" dirty="0"/>
              <a:t>We observe a diffraction pattern.</a:t>
            </a:r>
          </a:p>
          <a:p>
            <a:pPr lvl="2"/>
            <a:r>
              <a:rPr lang="en-CA" b="1" u="sng" dirty="0"/>
              <a:t>Because all atoms are interacting with each other to form the diffraction pattern, every atom can contribute to every Bragg reflection we observe.</a:t>
            </a:r>
          </a:p>
          <a:p>
            <a:pPr lvl="1"/>
            <a:r>
              <a:rPr lang="en-CA" dirty="0"/>
              <a:t>Bragg determined what conditions were necessary to get diffraction.</a:t>
            </a:r>
          </a:p>
          <a:p>
            <a:r>
              <a:rPr lang="en-CA" dirty="0"/>
              <a:t>Miller created a notation so that we can define any set of parallel planes.</a:t>
            </a:r>
          </a:p>
          <a:p>
            <a:pPr lvl="1"/>
            <a:r>
              <a:rPr lang="en-CA" dirty="0"/>
              <a:t>Miller planes, </a:t>
            </a:r>
            <a:r>
              <a:rPr lang="en-CA" dirty="0" err="1"/>
              <a:t>hkl</a:t>
            </a:r>
            <a:r>
              <a:rPr lang="en-CA" dirty="0"/>
              <a:t> reflections, ….</a:t>
            </a:r>
          </a:p>
          <a:p>
            <a:r>
              <a:rPr lang="en-CA" dirty="0"/>
              <a:t>If we know the unit cell length, then we can predict the distance between any parallel set of </a:t>
            </a:r>
            <a:r>
              <a:rPr lang="en-CA" dirty="0" err="1"/>
              <a:t>hkl</a:t>
            </a:r>
            <a:r>
              <a:rPr lang="en-CA" dirty="0"/>
              <a:t> planes.</a:t>
            </a:r>
          </a:p>
          <a:p>
            <a:pPr lvl="1"/>
            <a:r>
              <a:rPr lang="en-CA" dirty="0"/>
              <a:t>We can then determine at what angle we will see diffraction.</a:t>
            </a:r>
          </a:p>
          <a:p>
            <a:pPr lvl="2"/>
            <a:r>
              <a:rPr lang="en-CA" dirty="0"/>
              <a:t>We can determine the intensity of that diffraction pattern.</a:t>
            </a:r>
          </a:p>
          <a:p>
            <a:pPr lvl="3"/>
            <a:r>
              <a:rPr lang="en-CA" dirty="0"/>
              <a:t>We can reverse engineer the atoms and their positions that caused this.</a:t>
            </a:r>
          </a:p>
          <a:p>
            <a:pPr lvl="4"/>
            <a:r>
              <a:rPr lang="en-CA" dirty="0"/>
              <a:t>We can get a crystal structure!!!!!</a:t>
            </a:r>
          </a:p>
          <a:p>
            <a:pPr marL="201168" lvl="1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75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Michael Katz (@MaJiKatz)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749D4AD-E716-4C9D-A782-5D6E5A45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8" y="-22361"/>
            <a:ext cx="15290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EE4A4-BC3F-4DFA-B754-C0CC34814C7C}"/>
              </a:ext>
            </a:extLst>
          </p:cNvPr>
          <p:cNvSpPr txBox="1"/>
          <p:nvPr/>
        </p:nvSpPr>
        <p:spPr>
          <a:xfrm>
            <a:off x="9144549" y="6384435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www.KatzResearchGroup.com</a:t>
            </a:r>
          </a:p>
        </p:txBody>
      </p:sp>
    </p:spTree>
    <p:extLst>
      <p:ext uri="{BB962C8B-B14F-4D97-AF65-F5344CB8AC3E}">
        <p14:creationId xmlns:p14="http://schemas.microsoft.com/office/powerpoint/2010/main" val="17938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85AA-E10D-4830-B91E-F78D11A0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Electromagnetic Radiation Interact with Matter?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F9B06-F7A0-4C0B-B88C-B5C5BB4B6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Absorption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F394E3-4F19-4D58-982D-B430FD414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Scattering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5A6A7-069E-4741-9277-D5A72006146A}"/>
              </a:ext>
            </a:extLst>
          </p:cNvPr>
          <p:cNvCxnSpPr/>
          <p:nvPr/>
        </p:nvCxnSpPr>
        <p:spPr>
          <a:xfrm>
            <a:off x="2596853" y="4883209"/>
            <a:ext cx="6286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95B697-0341-49A7-9A40-2106BBAAA2C3}"/>
              </a:ext>
            </a:extLst>
          </p:cNvPr>
          <p:cNvCxnSpPr/>
          <p:nvPr/>
        </p:nvCxnSpPr>
        <p:spPr>
          <a:xfrm>
            <a:off x="2596853" y="3429000"/>
            <a:ext cx="6286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B646FF-D4D8-42FF-A5F7-1D83D64229B3}"/>
              </a:ext>
            </a:extLst>
          </p:cNvPr>
          <p:cNvGrpSpPr/>
          <p:nvPr/>
        </p:nvGrpSpPr>
        <p:grpSpPr>
          <a:xfrm>
            <a:off x="2762087" y="4703747"/>
            <a:ext cx="75488" cy="358923"/>
            <a:chOff x="4710157" y="4341264"/>
            <a:chExt cx="75488" cy="35892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EEB84-9B9B-45D1-802C-18B1CBF98373}"/>
                </a:ext>
              </a:extLst>
            </p:cNvPr>
            <p:cNvCxnSpPr/>
            <p:nvPr/>
          </p:nvCxnSpPr>
          <p:spPr>
            <a:xfrm flipV="1">
              <a:off x="4785645" y="4341264"/>
              <a:ext cx="0" cy="358923"/>
            </a:xfrm>
            <a:prstGeom prst="line">
              <a:avLst/>
            </a:prstGeom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C47CA5-CB2D-46A8-967D-20828187C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0157" y="4346457"/>
              <a:ext cx="75488" cy="103972"/>
            </a:xfrm>
            <a:prstGeom prst="line">
              <a:avLst/>
            </a:prstGeom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E403A9-3FEF-4353-AE70-637C78B729B0}"/>
              </a:ext>
            </a:extLst>
          </p:cNvPr>
          <p:cNvGrpSpPr/>
          <p:nvPr/>
        </p:nvGrpSpPr>
        <p:grpSpPr>
          <a:xfrm rot="10800000">
            <a:off x="2911178" y="4703747"/>
            <a:ext cx="75488" cy="358923"/>
            <a:chOff x="4710157" y="4341264"/>
            <a:chExt cx="75488" cy="35892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9CBBD0-A2E8-4760-8B7B-9BF997B9B2EB}"/>
                </a:ext>
              </a:extLst>
            </p:cNvPr>
            <p:cNvCxnSpPr/>
            <p:nvPr/>
          </p:nvCxnSpPr>
          <p:spPr>
            <a:xfrm flipV="1">
              <a:off x="4785645" y="4341264"/>
              <a:ext cx="0" cy="358923"/>
            </a:xfrm>
            <a:prstGeom prst="line">
              <a:avLst/>
            </a:prstGeom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3B03D7-55C5-46CA-930E-0DC315CDB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0157" y="4346457"/>
              <a:ext cx="75488" cy="103972"/>
            </a:xfrm>
            <a:prstGeom prst="line">
              <a:avLst/>
            </a:prstGeom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7D73FB-313B-4C3D-9095-A7B8C21E8EFB}"/>
              </a:ext>
            </a:extLst>
          </p:cNvPr>
          <p:cNvGrpSpPr/>
          <p:nvPr/>
        </p:nvGrpSpPr>
        <p:grpSpPr>
          <a:xfrm>
            <a:off x="1147317" y="4085763"/>
            <a:ext cx="1220526" cy="252019"/>
            <a:chOff x="1147317" y="4085763"/>
            <a:chExt cx="1220526" cy="25201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D54A02C-3394-4E09-B5E1-70220F46E033}"/>
                </a:ext>
              </a:extLst>
            </p:cNvPr>
            <p:cNvGrpSpPr/>
            <p:nvPr/>
          </p:nvGrpSpPr>
          <p:grpSpPr>
            <a:xfrm rot="5400000">
              <a:off x="1631570" y="3678267"/>
              <a:ext cx="252019" cy="1067012"/>
              <a:chOff x="4978064" y="3996381"/>
              <a:chExt cx="162454" cy="1067012"/>
            </a:xfrm>
          </p:grpSpPr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EE9050D5-8878-456F-8CB2-1411255059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6" y="4900941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33F6A7A-849F-41A4-95D9-2D198F3BF9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5" y="4725093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5A7F598E-501C-4DC2-BC5A-F7E20FCC80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545270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Connector: Curved 40">
                <a:extLst>
                  <a:ext uri="{FF2B5EF4-FFF2-40B4-BE49-F238E27FC236}">
                    <a16:creationId xmlns:a16="http://schemas.microsoft.com/office/drawing/2014/main" id="{3C36B0F6-3F83-4981-8BD8-7359D772D6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369422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B22BC140-1890-481F-9A51-2392A7F21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189599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A0AAD98D-ECEE-4A4D-819D-08A6B25E8B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013751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8489AB-E8A2-4C3F-B1EF-31F01E575D49}"/>
                </a:ext>
              </a:extLst>
            </p:cNvPr>
            <p:cNvCxnSpPr/>
            <p:nvPr/>
          </p:nvCxnSpPr>
          <p:spPr>
            <a:xfrm>
              <a:off x="1147317" y="4211773"/>
              <a:ext cx="12205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7AFDDD1-E0C9-4EF8-B9CC-F93A30A5E9E0}"/>
              </a:ext>
            </a:extLst>
          </p:cNvPr>
          <p:cNvSpPr txBox="1"/>
          <p:nvPr/>
        </p:nvSpPr>
        <p:spPr>
          <a:xfrm>
            <a:off x="1335033" y="3716434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X=rays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3B9FFF-94C6-4866-BAC8-2AE1E9CBA331}"/>
              </a:ext>
            </a:extLst>
          </p:cNvPr>
          <p:cNvGrpSpPr/>
          <p:nvPr/>
        </p:nvGrpSpPr>
        <p:grpSpPr>
          <a:xfrm>
            <a:off x="5126753" y="4085764"/>
            <a:ext cx="1220526" cy="252019"/>
            <a:chOff x="1147317" y="4085763"/>
            <a:chExt cx="1220526" cy="25201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8D05A2E-BD30-4750-9CB8-E01768A881AE}"/>
                </a:ext>
              </a:extLst>
            </p:cNvPr>
            <p:cNvGrpSpPr/>
            <p:nvPr/>
          </p:nvGrpSpPr>
          <p:grpSpPr>
            <a:xfrm rot="5400000">
              <a:off x="1631570" y="3678267"/>
              <a:ext cx="252019" cy="1067012"/>
              <a:chOff x="4978064" y="3996381"/>
              <a:chExt cx="162454" cy="1067012"/>
            </a:xfrm>
          </p:grpSpPr>
          <p:cxnSp>
            <p:nvCxnSpPr>
              <p:cNvPr id="67" name="Connector: Curved 66">
                <a:extLst>
                  <a:ext uri="{FF2B5EF4-FFF2-40B4-BE49-F238E27FC236}">
                    <a16:creationId xmlns:a16="http://schemas.microsoft.com/office/drawing/2014/main" id="{96125836-E498-4C8F-939C-CA4C6B533D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6" y="4900941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Curved 67">
                <a:extLst>
                  <a:ext uri="{FF2B5EF4-FFF2-40B4-BE49-F238E27FC236}">
                    <a16:creationId xmlns:a16="http://schemas.microsoft.com/office/drawing/2014/main" id="{5FE7D9AB-23FC-427F-AF31-3E1D27ADD3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5" y="4725093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Connector: Curved 68">
                <a:extLst>
                  <a:ext uri="{FF2B5EF4-FFF2-40B4-BE49-F238E27FC236}">
                    <a16:creationId xmlns:a16="http://schemas.microsoft.com/office/drawing/2014/main" id="{1F16ECAF-EC8B-43D3-8910-CE18207E95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545270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Connector: Curved 69">
                <a:extLst>
                  <a:ext uri="{FF2B5EF4-FFF2-40B4-BE49-F238E27FC236}">
                    <a16:creationId xmlns:a16="http://schemas.microsoft.com/office/drawing/2014/main" id="{9CDB163C-7CB8-4DB4-B639-DB78496F03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369422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Connector: Curved 70">
                <a:extLst>
                  <a:ext uri="{FF2B5EF4-FFF2-40B4-BE49-F238E27FC236}">
                    <a16:creationId xmlns:a16="http://schemas.microsoft.com/office/drawing/2014/main" id="{8D63A0A7-0277-4C8F-9542-D9DA1BC761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78065" y="4189599"/>
                <a:ext cx="162452" cy="162452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Connector: Curved 71">
                <a:extLst>
                  <a:ext uri="{FF2B5EF4-FFF2-40B4-BE49-F238E27FC236}">
                    <a16:creationId xmlns:a16="http://schemas.microsoft.com/office/drawing/2014/main" id="{8331F3E4-70D3-4DE1-AFA1-44889C9473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60694" y="4013751"/>
                <a:ext cx="197194" cy="162453"/>
              </a:xfrm>
              <a:prstGeom prst="curved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DF5934F-B51E-43E0-8C33-80B3EE087C2E}"/>
                </a:ext>
              </a:extLst>
            </p:cNvPr>
            <p:cNvCxnSpPr/>
            <p:nvPr/>
          </p:nvCxnSpPr>
          <p:spPr>
            <a:xfrm>
              <a:off x="1147317" y="4211773"/>
              <a:ext cx="12205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8DE243E0-4B53-4F02-984D-57735A6D35C4}"/>
              </a:ext>
            </a:extLst>
          </p:cNvPr>
          <p:cNvSpPr/>
          <p:nvPr/>
        </p:nvSpPr>
        <p:spPr>
          <a:xfrm>
            <a:off x="6590488" y="3404548"/>
            <a:ext cx="1743441" cy="1743441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BEE5A2-8483-4617-A962-1F58C4E94C6D}"/>
              </a:ext>
            </a:extLst>
          </p:cNvPr>
          <p:cNvSpPr txBox="1"/>
          <p:nvPr/>
        </p:nvSpPr>
        <p:spPr>
          <a:xfrm>
            <a:off x="5375213" y="3716434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X=rays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FAEC7D2-1874-43FC-9D93-D768D456E81B}"/>
              </a:ext>
            </a:extLst>
          </p:cNvPr>
          <p:cNvGrpSpPr/>
          <p:nvPr/>
        </p:nvGrpSpPr>
        <p:grpSpPr>
          <a:xfrm>
            <a:off x="6466429" y="2458729"/>
            <a:ext cx="2827813" cy="3727122"/>
            <a:chOff x="6466429" y="2458729"/>
            <a:chExt cx="2827813" cy="3727122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19B5055-3421-4F40-8158-37808D8C29BB}"/>
                </a:ext>
              </a:extLst>
            </p:cNvPr>
            <p:cNvGrpSpPr/>
            <p:nvPr/>
          </p:nvGrpSpPr>
          <p:grpSpPr>
            <a:xfrm rot="4500000">
              <a:off x="7134030" y="5449578"/>
              <a:ext cx="1220526" cy="252019"/>
              <a:chOff x="1147317" y="4085763"/>
              <a:chExt cx="1220526" cy="25201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937E5AA-A0AC-4700-A6A8-455A7E437013}"/>
                  </a:ext>
                </a:extLst>
              </p:cNvPr>
              <p:cNvGrpSpPr/>
              <p:nvPr/>
            </p:nvGrpSpPr>
            <p:grpSpPr>
              <a:xfrm rot="5400000">
                <a:off x="1631570" y="3678267"/>
                <a:ext cx="252019" cy="1067012"/>
                <a:chOff x="4978064" y="3996381"/>
                <a:chExt cx="162454" cy="1067012"/>
              </a:xfrm>
            </p:grpSpPr>
            <p:cxnSp>
              <p:nvCxnSpPr>
                <p:cNvPr id="159" name="Connector: Curved 158">
                  <a:extLst>
                    <a:ext uri="{FF2B5EF4-FFF2-40B4-BE49-F238E27FC236}">
                      <a16:creationId xmlns:a16="http://schemas.microsoft.com/office/drawing/2014/main" id="{59A3FD69-E0C0-4539-A146-946F4BDE4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6" y="4900941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or: Curved 159">
                  <a:extLst>
                    <a:ext uri="{FF2B5EF4-FFF2-40B4-BE49-F238E27FC236}">
                      <a16:creationId xmlns:a16="http://schemas.microsoft.com/office/drawing/2014/main" id="{E22E688E-050A-4A44-AF80-993EA36D6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5" y="4725093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or: Curved 160">
                  <a:extLst>
                    <a:ext uri="{FF2B5EF4-FFF2-40B4-BE49-F238E27FC236}">
                      <a16:creationId xmlns:a16="http://schemas.microsoft.com/office/drawing/2014/main" id="{6EC1AE0F-7633-4874-B4C4-0B7B63FD0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545270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or: Curved 161">
                  <a:extLst>
                    <a:ext uri="{FF2B5EF4-FFF2-40B4-BE49-F238E27FC236}">
                      <a16:creationId xmlns:a16="http://schemas.microsoft.com/office/drawing/2014/main" id="{39292E14-563C-484F-8B37-3E4E2142F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369422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Connector: Curved 162">
                  <a:extLst>
                    <a:ext uri="{FF2B5EF4-FFF2-40B4-BE49-F238E27FC236}">
                      <a16:creationId xmlns:a16="http://schemas.microsoft.com/office/drawing/2014/main" id="{A9AC0C54-A770-4A17-A323-EB7F8E89B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189599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or: Curved 163">
                  <a:extLst>
                    <a:ext uri="{FF2B5EF4-FFF2-40B4-BE49-F238E27FC236}">
                      <a16:creationId xmlns:a16="http://schemas.microsoft.com/office/drawing/2014/main" id="{170C744E-9861-4571-8248-AD3E979F3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013751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5765962B-7A84-450A-8150-275DDEC55252}"/>
                  </a:ext>
                </a:extLst>
              </p:cNvPr>
              <p:cNvCxnSpPr/>
              <p:nvPr/>
            </p:nvCxnSpPr>
            <p:spPr>
              <a:xfrm>
                <a:off x="1147317" y="4211773"/>
                <a:ext cx="12205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35B1DE0E-78D2-4FFB-8D2A-57197932E704}"/>
                </a:ext>
              </a:extLst>
            </p:cNvPr>
            <p:cNvGrpSpPr/>
            <p:nvPr/>
          </p:nvGrpSpPr>
          <p:grpSpPr>
            <a:xfrm>
              <a:off x="6466429" y="2458729"/>
              <a:ext cx="2827813" cy="3716665"/>
              <a:chOff x="6466429" y="2458729"/>
              <a:chExt cx="2827813" cy="371666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8F58300-379A-42BD-9FAD-B290BE79B8E6}"/>
                  </a:ext>
                </a:extLst>
              </p:cNvPr>
              <p:cNvGrpSpPr/>
              <p:nvPr/>
            </p:nvGrpSpPr>
            <p:grpSpPr>
              <a:xfrm rot="14400000">
                <a:off x="6028966" y="3176597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31590740-D86C-4A8D-9BA9-856C22D241B0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78" name="Connector: Curved 77">
                    <a:extLst>
                      <a:ext uri="{FF2B5EF4-FFF2-40B4-BE49-F238E27FC236}">
                        <a16:creationId xmlns:a16="http://schemas.microsoft.com/office/drawing/2014/main" id="{DBB3E5FB-2E36-44C3-9990-2CEBC7865A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onnector: Curved 78">
                    <a:extLst>
                      <a:ext uri="{FF2B5EF4-FFF2-40B4-BE49-F238E27FC236}">
                        <a16:creationId xmlns:a16="http://schemas.microsoft.com/office/drawing/2014/main" id="{0A2188CA-5056-4C43-B48F-369465E62B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or: Curved 79">
                    <a:extLst>
                      <a:ext uri="{FF2B5EF4-FFF2-40B4-BE49-F238E27FC236}">
                        <a16:creationId xmlns:a16="http://schemas.microsoft.com/office/drawing/2014/main" id="{6ED0392B-27BD-4594-A371-679DCFE89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ctor: Curved 80">
                    <a:extLst>
                      <a:ext uri="{FF2B5EF4-FFF2-40B4-BE49-F238E27FC236}">
                        <a16:creationId xmlns:a16="http://schemas.microsoft.com/office/drawing/2014/main" id="{7F105115-5388-40D9-BDB4-693867F34E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nector: Curved 81">
                    <a:extLst>
                      <a:ext uri="{FF2B5EF4-FFF2-40B4-BE49-F238E27FC236}">
                        <a16:creationId xmlns:a16="http://schemas.microsoft.com/office/drawing/2014/main" id="{74F04714-1038-430F-8D0C-F1918FC65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or: Curved 82">
                    <a:extLst>
                      <a:ext uri="{FF2B5EF4-FFF2-40B4-BE49-F238E27FC236}">
                        <a16:creationId xmlns:a16="http://schemas.microsoft.com/office/drawing/2014/main" id="{6F7286F7-FEB0-4B16-BFD0-C668CBA087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5969D08-A3CF-4C70-B70B-6C27D78ACFF7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F832BF8-30FA-437C-806D-EA68AD77741D}"/>
                  </a:ext>
                </a:extLst>
              </p:cNvPr>
              <p:cNvGrpSpPr/>
              <p:nvPr/>
            </p:nvGrpSpPr>
            <p:grpSpPr>
              <a:xfrm rot="16200000">
                <a:off x="6809098" y="2942982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56C2173-8A83-46E5-B426-2E750FCE19DD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87" name="Connector: Curved 86">
                    <a:extLst>
                      <a:ext uri="{FF2B5EF4-FFF2-40B4-BE49-F238E27FC236}">
                        <a16:creationId xmlns:a16="http://schemas.microsoft.com/office/drawing/2014/main" id="{27570C21-8B38-4034-815B-811C5323ED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nector: Curved 87">
                    <a:extLst>
                      <a:ext uri="{FF2B5EF4-FFF2-40B4-BE49-F238E27FC236}">
                        <a16:creationId xmlns:a16="http://schemas.microsoft.com/office/drawing/2014/main" id="{B2CF6199-32A0-4C8B-B8FA-61816EB620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ctor: Curved 88">
                    <a:extLst>
                      <a:ext uri="{FF2B5EF4-FFF2-40B4-BE49-F238E27FC236}">
                        <a16:creationId xmlns:a16="http://schemas.microsoft.com/office/drawing/2014/main" id="{2456ED83-8EE2-4399-A8EB-7816B7C923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Connector: Curved 89">
                    <a:extLst>
                      <a:ext uri="{FF2B5EF4-FFF2-40B4-BE49-F238E27FC236}">
                        <a16:creationId xmlns:a16="http://schemas.microsoft.com/office/drawing/2014/main" id="{B45C81AF-2130-4C88-8CBA-2BBA41170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or: Curved 90">
                    <a:extLst>
                      <a:ext uri="{FF2B5EF4-FFF2-40B4-BE49-F238E27FC236}">
                        <a16:creationId xmlns:a16="http://schemas.microsoft.com/office/drawing/2014/main" id="{B6CFD060-6E1C-4F5C-ADDA-C5F084E7F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Connector: Curved 91">
                    <a:extLst>
                      <a:ext uri="{FF2B5EF4-FFF2-40B4-BE49-F238E27FC236}">
                        <a16:creationId xmlns:a16="http://schemas.microsoft.com/office/drawing/2014/main" id="{5D2FE796-52CB-450F-BF4A-EC33EB32F8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BABE81E6-E6FA-407F-8667-DC2F3FD09064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6D3890F-BC9D-490E-9683-096B26A938D8}"/>
                  </a:ext>
                </a:extLst>
              </p:cNvPr>
              <p:cNvGrpSpPr/>
              <p:nvPr/>
            </p:nvGrpSpPr>
            <p:grpSpPr>
              <a:xfrm rot="18000000">
                <a:off x="7570440" y="3142605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A3C8B9F8-AA9F-49A3-B28F-16B6FB4AB775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96" name="Connector: Curved 95">
                    <a:extLst>
                      <a:ext uri="{FF2B5EF4-FFF2-40B4-BE49-F238E27FC236}">
                        <a16:creationId xmlns:a16="http://schemas.microsoft.com/office/drawing/2014/main" id="{4B08C42E-4670-4A38-B0D1-7307BDD1D4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Connector: Curved 96">
                    <a:extLst>
                      <a:ext uri="{FF2B5EF4-FFF2-40B4-BE49-F238E27FC236}">
                        <a16:creationId xmlns:a16="http://schemas.microsoft.com/office/drawing/2014/main" id="{C650B429-67D6-4739-A3B3-2EEF568E0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or: Curved 97">
                    <a:extLst>
                      <a:ext uri="{FF2B5EF4-FFF2-40B4-BE49-F238E27FC236}">
                        <a16:creationId xmlns:a16="http://schemas.microsoft.com/office/drawing/2014/main" id="{CA59C57C-8523-4CE8-B0F9-004314E9A8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or: Curved 98">
                    <a:extLst>
                      <a:ext uri="{FF2B5EF4-FFF2-40B4-BE49-F238E27FC236}">
                        <a16:creationId xmlns:a16="http://schemas.microsoft.com/office/drawing/2014/main" id="{48F8416E-4416-4106-82E4-C0F7824C33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or: Curved 99">
                    <a:extLst>
                      <a:ext uri="{FF2B5EF4-FFF2-40B4-BE49-F238E27FC236}">
                        <a16:creationId xmlns:a16="http://schemas.microsoft.com/office/drawing/2014/main" id="{89FF71B1-9C24-4FD0-AB3B-4ABE65C670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or: Curved 100">
                    <a:extLst>
                      <a:ext uri="{FF2B5EF4-FFF2-40B4-BE49-F238E27FC236}">
                        <a16:creationId xmlns:a16="http://schemas.microsoft.com/office/drawing/2014/main" id="{20A71E15-C65D-40C2-8543-E81848AA32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1016F73-F52F-4F04-BFDB-71D688C669AB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C356CAE-033D-4A3F-9BC7-B7E45D0AFACB}"/>
                  </a:ext>
                </a:extLst>
              </p:cNvPr>
              <p:cNvGrpSpPr/>
              <p:nvPr/>
            </p:nvGrpSpPr>
            <p:grpSpPr>
              <a:xfrm rot="18900000">
                <a:off x="7887227" y="3419674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F29BE4D-3448-4BD2-BB2B-23EAEC4D12A4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05" name="Connector: Curved 104">
                    <a:extLst>
                      <a:ext uri="{FF2B5EF4-FFF2-40B4-BE49-F238E27FC236}">
                        <a16:creationId xmlns:a16="http://schemas.microsoft.com/office/drawing/2014/main" id="{BE0EAB96-C760-4E0B-BD3A-3C7EF81DC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Connector: Curved 105">
                    <a:extLst>
                      <a:ext uri="{FF2B5EF4-FFF2-40B4-BE49-F238E27FC236}">
                        <a16:creationId xmlns:a16="http://schemas.microsoft.com/office/drawing/2014/main" id="{585221EF-97F9-45C4-8087-8C06CAD8A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Connector: Curved 106">
                    <a:extLst>
                      <a:ext uri="{FF2B5EF4-FFF2-40B4-BE49-F238E27FC236}">
                        <a16:creationId xmlns:a16="http://schemas.microsoft.com/office/drawing/2014/main" id="{A82DAB00-D64E-454F-96C0-6F26ED2440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or: Curved 107">
                    <a:extLst>
                      <a:ext uri="{FF2B5EF4-FFF2-40B4-BE49-F238E27FC236}">
                        <a16:creationId xmlns:a16="http://schemas.microsoft.com/office/drawing/2014/main" id="{5C330ECF-20C8-49AE-A9A6-02B57DFF5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Connector: Curved 108">
                    <a:extLst>
                      <a:ext uri="{FF2B5EF4-FFF2-40B4-BE49-F238E27FC236}">
                        <a16:creationId xmlns:a16="http://schemas.microsoft.com/office/drawing/2014/main" id="{E093091D-E76C-4AFB-BCAC-51EAFB4EB9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nector: Curved 109">
                    <a:extLst>
                      <a:ext uri="{FF2B5EF4-FFF2-40B4-BE49-F238E27FC236}">
                        <a16:creationId xmlns:a16="http://schemas.microsoft.com/office/drawing/2014/main" id="{60C7B1C0-00F9-4331-8D24-937F2FC89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65ECA84D-00D2-4DF0-94DA-8D1F2E0BEE49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C6BC67FC-95B9-49AC-88AB-3BADF98A6C81}"/>
                  </a:ext>
                </a:extLst>
              </p:cNvPr>
              <p:cNvGrpSpPr/>
              <p:nvPr/>
            </p:nvGrpSpPr>
            <p:grpSpPr>
              <a:xfrm rot="20700000">
                <a:off x="8073716" y="380142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25771AD7-2EFB-4D34-B950-0F7CAB3E8CD0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14" name="Connector: Curved 113">
                    <a:extLst>
                      <a:ext uri="{FF2B5EF4-FFF2-40B4-BE49-F238E27FC236}">
                        <a16:creationId xmlns:a16="http://schemas.microsoft.com/office/drawing/2014/main" id="{6232173E-F262-45B8-BA70-E76C98D7E8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Connector: Curved 114">
                    <a:extLst>
                      <a:ext uri="{FF2B5EF4-FFF2-40B4-BE49-F238E27FC236}">
                        <a16:creationId xmlns:a16="http://schemas.microsoft.com/office/drawing/2014/main" id="{F3B2F439-627A-41E7-A8B1-F017E14A9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Connector: Curved 115">
                    <a:extLst>
                      <a:ext uri="{FF2B5EF4-FFF2-40B4-BE49-F238E27FC236}">
                        <a16:creationId xmlns:a16="http://schemas.microsoft.com/office/drawing/2014/main" id="{50AC60CB-B151-411F-9192-7A603AE60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nector: Curved 116">
                    <a:extLst>
                      <a:ext uri="{FF2B5EF4-FFF2-40B4-BE49-F238E27FC236}">
                        <a16:creationId xmlns:a16="http://schemas.microsoft.com/office/drawing/2014/main" id="{BA4E0F1F-F9EC-4E40-8224-14BD10A825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Connector: Curved 117">
                    <a:extLst>
                      <a:ext uri="{FF2B5EF4-FFF2-40B4-BE49-F238E27FC236}">
                        <a16:creationId xmlns:a16="http://schemas.microsoft.com/office/drawing/2014/main" id="{B174A03F-1302-42F6-8FCF-4DBE53A79A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Connector: Curved 118">
                    <a:extLst>
                      <a:ext uri="{FF2B5EF4-FFF2-40B4-BE49-F238E27FC236}">
                        <a16:creationId xmlns:a16="http://schemas.microsoft.com/office/drawing/2014/main" id="{E0A89522-DE6B-49BB-BD28-9A79DCB44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560F6A79-0EB7-48AD-97B5-095DB7C4F75C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A279423-6049-412C-958E-4C3AB8E6138C}"/>
                  </a:ext>
                </a:extLst>
              </p:cNvPr>
              <p:cNvGrpSpPr/>
              <p:nvPr/>
            </p:nvGrpSpPr>
            <p:grpSpPr>
              <a:xfrm rot="900000">
                <a:off x="8073716" y="433542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C9302196-32E0-438B-9CAF-7F03D775F7F9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23" name="Connector: Curved 122">
                    <a:extLst>
                      <a:ext uri="{FF2B5EF4-FFF2-40B4-BE49-F238E27FC236}">
                        <a16:creationId xmlns:a16="http://schemas.microsoft.com/office/drawing/2014/main" id="{B0542E04-561F-4302-8967-5CAE3932A7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or: Curved 123">
                    <a:extLst>
                      <a:ext uri="{FF2B5EF4-FFF2-40B4-BE49-F238E27FC236}">
                        <a16:creationId xmlns:a16="http://schemas.microsoft.com/office/drawing/2014/main" id="{AD281DC4-E717-4F5A-9920-6BA61125E5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or: Curved 124">
                    <a:extLst>
                      <a:ext uri="{FF2B5EF4-FFF2-40B4-BE49-F238E27FC236}">
                        <a16:creationId xmlns:a16="http://schemas.microsoft.com/office/drawing/2014/main" id="{75C6BF38-AB65-4412-981B-B53CB28CC5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ctor: Curved 125">
                    <a:extLst>
                      <a:ext uri="{FF2B5EF4-FFF2-40B4-BE49-F238E27FC236}">
                        <a16:creationId xmlns:a16="http://schemas.microsoft.com/office/drawing/2014/main" id="{69E06DF4-4C87-4E25-8D03-423CF4D48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or: Curved 126">
                    <a:extLst>
                      <a:ext uri="{FF2B5EF4-FFF2-40B4-BE49-F238E27FC236}">
                        <a16:creationId xmlns:a16="http://schemas.microsoft.com/office/drawing/2014/main" id="{5A191F80-76DD-487A-9841-545C7D5F2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nector: Curved 127">
                    <a:extLst>
                      <a:ext uri="{FF2B5EF4-FFF2-40B4-BE49-F238E27FC236}">
                        <a16:creationId xmlns:a16="http://schemas.microsoft.com/office/drawing/2014/main" id="{FA5D4890-B468-45CD-B16B-2ACAA4CEDB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81F38575-DFF7-4658-ADCE-75C4DFC4A1DD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72C85299-2474-4660-BE63-B54C924A8922}"/>
                  </a:ext>
                </a:extLst>
              </p:cNvPr>
              <p:cNvGrpSpPr/>
              <p:nvPr/>
            </p:nvGrpSpPr>
            <p:grpSpPr>
              <a:xfrm rot="1800000">
                <a:off x="7943258" y="4743393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3506EC5-E46D-43F6-9F07-1B5883E5C3D0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32" name="Connector: Curved 131">
                    <a:extLst>
                      <a:ext uri="{FF2B5EF4-FFF2-40B4-BE49-F238E27FC236}">
                        <a16:creationId xmlns:a16="http://schemas.microsoft.com/office/drawing/2014/main" id="{705B94CC-6FF3-43DD-B441-754415823B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Connector: Curved 132">
                    <a:extLst>
                      <a:ext uri="{FF2B5EF4-FFF2-40B4-BE49-F238E27FC236}">
                        <a16:creationId xmlns:a16="http://schemas.microsoft.com/office/drawing/2014/main" id="{4BC22EEE-4FA4-429A-BA96-DEAD192F28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Connector: Curved 133">
                    <a:extLst>
                      <a:ext uri="{FF2B5EF4-FFF2-40B4-BE49-F238E27FC236}">
                        <a16:creationId xmlns:a16="http://schemas.microsoft.com/office/drawing/2014/main" id="{67917747-3BB9-4867-AD94-E5E7F0DA09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or: Curved 134">
                    <a:extLst>
                      <a:ext uri="{FF2B5EF4-FFF2-40B4-BE49-F238E27FC236}">
                        <a16:creationId xmlns:a16="http://schemas.microsoft.com/office/drawing/2014/main" id="{DFB85BBE-3E9A-4BA5-8253-E1B8986B1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or: Curved 135">
                    <a:extLst>
                      <a:ext uri="{FF2B5EF4-FFF2-40B4-BE49-F238E27FC236}">
                        <a16:creationId xmlns:a16="http://schemas.microsoft.com/office/drawing/2014/main" id="{2452B86E-3BD1-4B5F-AA83-4842F09B5D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or: Curved 136">
                    <a:extLst>
                      <a:ext uri="{FF2B5EF4-FFF2-40B4-BE49-F238E27FC236}">
                        <a16:creationId xmlns:a16="http://schemas.microsoft.com/office/drawing/2014/main" id="{E573D2DF-9528-4F00-95F3-9D2FD64EC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A0F02FF8-D28C-4A0B-8A16-095650AD3E50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63DAABF-6EE9-45B7-9A87-887CE6B308EA}"/>
                  </a:ext>
                </a:extLst>
              </p:cNvPr>
              <p:cNvGrpSpPr/>
              <p:nvPr/>
            </p:nvGrpSpPr>
            <p:grpSpPr>
              <a:xfrm rot="2700000">
                <a:off x="7689166" y="5055017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306A9E8E-B591-44E2-B498-FD8660C3CD65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41" name="Connector: Curved 140">
                    <a:extLst>
                      <a:ext uri="{FF2B5EF4-FFF2-40B4-BE49-F238E27FC236}">
                        <a16:creationId xmlns:a16="http://schemas.microsoft.com/office/drawing/2014/main" id="{2A443ACC-55FB-4569-A3BA-764A76D0ED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Connector: Curved 141">
                    <a:extLst>
                      <a:ext uri="{FF2B5EF4-FFF2-40B4-BE49-F238E27FC236}">
                        <a16:creationId xmlns:a16="http://schemas.microsoft.com/office/drawing/2014/main" id="{0BFC9593-9103-447C-9C71-4E072C84E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nector: Curved 142">
                    <a:extLst>
                      <a:ext uri="{FF2B5EF4-FFF2-40B4-BE49-F238E27FC236}">
                        <a16:creationId xmlns:a16="http://schemas.microsoft.com/office/drawing/2014/main" id="{D0155992-3004-4393-9F81-A93033B2E8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nector: Curved 143">
                    <a:extLst>
                      <a:ext uri="{FF2B5EF4-FFF2-40B4-BE49-F238E27FC236}">
                        <a16:creationId xmlns:a16="http://schemas.microsoft.com/office/drawing/2014/main" id="{D475998A-6D4E-4645-B6DC-EEBEB2FC4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or: Curved 144">
                    <a:extLst>
                      <a:ext uri="{FF2B5EF4-FFF2-40B4-BE49-F238E27FC236}">
                        <a16:creationId xmlns:a16="http://schemas.microsoft.com/office/drawing/2014/main" id="{744FE6C9-E7AD-406F-BC8A-2E37F5B81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nector: Curved 145">
                    <a:extLst>
                      <a:ext uri="{FF2B5EF4-FFF2-40B4-BE49-F238E27FC236}">
                        <a16:creationId xmlns:a16="http://schemas.microsoft.com/office/drawing/2014/main" id="{802AB7DC-0BF0-4D84-9B75-9F464D2940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53CA3263-013D-4C45-9E04-20A65FD9FBD6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B92BFF8B-9AF6-439C-BD20-4EA7528E0156}"/>
                  </a:ext>
                </a:extLst>
              </p:cNvPr>
              <p:cNvGrpSpPr/>
              <p:nvPr/>
            </p:nvGrpSpPr>
            <p:grpSpPr>
              <a:xfrm rot="3600000">
                <a:off x="7420169" y="5342511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7CABA4C7-ED92-41A6-B00F-16F136529188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50" name="Connector: Curved 149">
                    <a:extLst>
                      <a:ext uri="{FF2B5EF4-FFF2-40B4-BE49-F238E27FC236}">
                        <a16:creationId xmlns:a16="http://schemas.microsoft.com/office/drawing/2014/main" id="{A6AEE044-E5E1-454E-B345-ED8F4CD4AE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or: Curved 150">
                    <a:extLst>
                      <a:ext uri="{FF2B5EF4-FFF2-40B4-BE49-F238E27FC236}">
                        <a16:creationId xmlns:a16="http://schemas.microsoft.com/office/drawing/2014/main" id="{67F520E1-61E9-45A5-B535-3DD819C5E0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Connector: Curved 151">
                    <a:extLst>
                      <a:ext uri="{FF2B5EF4-FFF2-40B4-BE49-F238E27FC236}">
                        <a16:creationId xmlns:a16="http://schemas.microsoft.com/office/drawing/2014/main" id="{3946E783-D91D-4DE3-8224-58AAC1947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Connector: Curved 152">
                    <a:extLst>
                      <a:ext uri="{FF2B5EF4-FFF2-40B4-BE49-F238E27FC236}">
                        <a16:creationId xmlns:a16="http://schemas.microsoft.com/office/drawing/2014/main" id="{2E1DB342-2EAE-4DEF-8658-84F64632A0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Connector: Curved 153">
                    <a:extLst>
                      <a:ext uri="{FF2B5EF4-FFF2-40B4-BE49-F238E27FC236}">
                        <a16:creationId xmlns:a16="http://schemas.microsoft.com/office/drawing/2014/main" id="{01046DB5-08CD-43A8-A209-3ADE94635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Connector: Curved 154">
                    <a:extLst>
                      <a:ext uri="{FF2B5EF4-FFF2-40B4-BE49-F238E27FC236}">
                        <a16:creationId xmlns:a16="http://schemas.microsoft.com/office/drawing/2014/main" id="{59906700-4E44-4E44-919B-10046B3E0D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6724AD87-1C6D-41E9-840A-90282867AEE2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F2FB445-361C-4BF4-9A23-5F7468C9C8B2}"/>
                  </a:ext>
                </a:extLst>
              </p:cNvPr>
              <p:cNvGrpSpPr/>
              <p:nvPr/>
            </p:nvGrpSpPr>
            <p:grpSpPr>
              <a:xfrm rot="5400000">
                <a:off x="6800490" y="5439121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B0CC732-163B-4062-A5E1-33446CDCE768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68" name="Connector: Curved 167">
                    <a:extLst>
                      <a:ext uri="{FF2B5EF4-FFF2-40B4-BE49-F238E27FC236}">
                        <a16:creationId xmlns:a16="http://schemas.microsoft.com/office/drawing/2014/main" id="{6A624A1C-6A55-44FA-83B5-52428C7683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Connector: Curved 168">
                    <a:extLst>
                      <a:ext uri="{FF2B5EF4-FFF2-40B4-BE49-F238E27FC236}">
                        <a16:creationId xmlns:a16="http://schemas.microsoft.com/office/drawing/2014/main" id="{2B36F67A-9108-4462-850E-1653BEC6B6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Connector: Curved 169">
                    <a:extLst>
                      <a:ext uri="{FF2B5EF4-FFF2-40B4-BE49-F238E27FC236}">
                        <a16:creationId xmlns:a16="http://schemas.microsoft.com/office/drawing/2014/main" id="{BD871046-FAC7-468C-A631-B811EEABE3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or: Curved 170">
                    <a:extLst>
                      <a:ext uri="{FF2B5EF4-FFF2-40B4-BE49-F238E27FC236}">
                        <a16:creationId xmlns:a16="http://schemas.microsoft.com/office/drawing/2014/main" id="{5C895FF6-2C9F-45C5-BD4D-6EDFC69EB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Connector: Curved 171">
                    <a:extLst>
                      <a:ext uri="{FF2B5EF4-FFF2-40B4-BE49-F238E27FC236}">
                        <a16:creationId xmlns:a16="http://schemas.microsoft.com/office/drawing/2014/main" id="{75F7BF65-0F7A-487C-AC20-52AC848652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Connector: Curved 172">
                    <a:extLst>
                      <a:ext uri="{FF2B5EF4-FFF2-40B4-BE49-F238E27FC236}">
                        <a16:creationId xmlns:a16="http://schemas.microsoft.com/office/drawing/2014/main" id="{F782EFB3-CD74-4B6D-B4AB-378379E29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293BE429-4505-491B-8D9B-DDA42A1A7C5E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ACCEC64-179E-415E-BDBF-51DE7E33AC34}"/>
                  </a:ext>
                </a:extLst>
              </p:cNvPr>
              <p:cNvGrpSpPr/>
              <p:nvPr/>
            </p:nvGrpSpPr>
            <p:grpSpPr>
              <a:xfrm rot="6455363">
                <a:off x="6372529" y="5377709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0196478-90B4-4C63-BE78-31E03DD9D536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77" name="Connector: Curved 176">
                    <a:extLst>
                      <a:ext uri="{FF2B5EF4-FFF2-40B4-BE49-F238E27FC236}">
                        <a16:creationId xmlns:a16="http://schemas.microsoft.com/office/drawing/2014/main" id="{443AC3A1-5F64-4E5D-BE0D-EB4C019E1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Connector: Curved 177">
                    <a:extLst>
                      <a:ext uri="{FF2B5EF4-FFF2-40B4-BE49-F238E27FC236}">
                        <a16:creationId xmlns:a16="http://schemas.microsoft.com/office/drawing/2014/main" id="{81C9CD9F-820A-486C-BDC8-137D3F96BF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Connector: Curved 178">
                    <a:extLst>
                      <a:ext uri="{FF2B5EF4-FFF2-40B4-BE49-F238E27FC236}">
                        <a16:creationId xmlns:a16="http://schemas.microsoft.com/office/drawing/2014/main" id="{9038B656-CC99-40E2-B2BE-555383E69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Connector: Curved 179">
                    <a:extLst>
                      <a:ext uri="{FF2B5EF4-FFF2-40B4-BE49-F238E27FC236}">
                        <a16:creationId xmlns:a16="http://schemas.microsoft.com/office/drawing/2014/main" id="{37C4239F-9A58-4300-B5E8-9263B318FF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nector: Curved 180">
                    <a:extLst>
                      <a:ext uri="{FF2B5EF4-FFF2-40B4-BE49-F238E27FC236}">
                        <a16:creationId xmlns:a16="http://schemas.microsoft.com/office/drawing/2014/main" id="{EAD88041-A588-400D-B775-8D3F7A7A5B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onnector: Curved 181">
                    <a:extLst>
                      <a:ext uri="{FF2B5EF4-FFF2-40B4-BE49-F238E27FC236}">
                        <a16:creationId xmlns:a16="http://schemas.microsoft.com/office/drawing/2014/main" id="{601554AA-DC12-4E53-B878-EF1F40FED1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A87F30DF-2E13-4A45-B1E8-F3303A864DF6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F4E1919-5730-4EC2-9DD4-2B45631F5E67}"/>
                  </a:ext>
                </a:extLst>
              </p:cNvPr>
              <p:cNvGrpSpPr/>
              <p:nvPr/>
            </p:nvGrpSpPr>
            <p:grpSpPr>
              <a:xfrm rot="7418005">
                <a:off x="5982176" y="5203725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9A08F450-4B03-4D1D-A627-BEA657432831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86" name="Connector: Curved 185">
                    <a:extLst>
                      <a:ext uri="{FF2B5EF4-FFF2-40B4-BE49-F238E27FC236}">
                        <a16:creationId xmlns:a16="http://schemas.microsoft.com/office/drawing/2014/main" id="{1B182AB3-04A3-4E4A-9BC1-F05E22F106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Connector: Curved 186">
                    <a:extLst>
                      <a:ext uri="{FF2B5EF4-FFF2-40B4-BE49-F238E27FC236}">
                        <a16:creationId xmlns:a16="http://schemas.microsoft.com/office/drawing/2014/main" id="{BF15E149-C35B-4E62-A79B-7300CCA896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Connector: Curved 187">
                    <a:extLst>
                      <a:ext uri="{FF2B5EF4-FFF2-40B4-BE49-F238E27FC236}">
                        <a16:creationId xmlns:a16="http://schemas.microsoft.com/office/drawing/2014/main" id="{DF8D4449-1E5F-4445-BD54-56A2C5150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Connector: Curved 188">
                    <a:extLst>
                      <a:ext uri="{FF2B5EF4-FFF2-40B4-BE49-F238E27FC236}">
                        <a16:creationId xmlns:a16="http://schemas.microsoft.com/office/drawing/2014/main" id="{5302AB6D-99BA-4976-A39E-3A7D99D47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Connector: Curved 189">
                    <a:extLst>
                      <a:ext uri="{FF2B5EF4-FFF2-40B4-BE49-F238E27FC236}">
                        <a16:creationId xmlns:a16="http://schemas.microsoft.com/office/drawing/2014/main" id="{B2748454-6011-4EAB-B0C8-94C7EFE7B3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Connector: Curved 190">
                    <a:extLst>
                      <a:ext uri="{FF2B5EF4-FFF2-40B4-BE49-F238E27FC236}">
                        <a16:creationId xmlns:a16="http://schemas.microsoft.com/office/drawing/2014/main" id="{7F2F763C-B151-41D0-B9B7-AE4D6710C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231F966B-9974-4967-B9CC-6F67CB387D50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E91E4202-5BA2-4A67-AA67-29E2AADB1098}"/>
                  </a:ext>
                </a:extLst>
              </p:cNvPr>
              <p:cNvGrpSpPr/>
              <p:nvPr/>
            </p:nvGrpSpPr>
            <p:grpSpPr>
              <a:xfrm rot="17519821">
                <a:off x="7237516" y="298479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C920187-E2F1-4343-AA49-1C03659A3130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95" name="Connector: Curved 194">
                    <a:extLst>
                      <a:ext uri="{FF2B5EF4-FFF2-40B4-BE49-F238E27FC236}">
                        <a16:creationId xmlns:a16="http://schemas.microsoft.com/office/drawing/2014/main" id="{5BBEFAB9-7905-45A0-BAFC-D664583B8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Connector: Curved 195">
                    <a:extLst>
                      <a:ext uri="{FF2B5EF4-FFF2-40B4-BE49-F238E27FC236}">
                        <a16:creationId xmlns:a16="http://schemas.microsoft.com/office/drawing/2014/main" id="{41D6F40E-A5F2-447E-B4F7-9725FF72E6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Connector: Curved 196">
                    <a:extLst>
                      <a:ext uri="{FF2B5EF4-FFF2-40B4-BE49-F238E27FC236}">
                        <a16:creationId xmlns:a16="http://schemas.microsoft.com/office/drawing/2014/main" id="{E36F5556-071A-4BC0-97FC-A55E906421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Connector: Curved 197">
                    <a:extLst>
                      <a:ext uri="{FF2B5EF4-FFF2-40B4-BE49-F238E27FC236}">
                        <a16:creationId xmlns:a16="http://schemas.microsoft.com/office/drawing/2014/main" id="{00200C41-D7B2-4C86-8748-90DF820AAE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Connector: Curved 198">
                    <a:extLst>
                      <a:ext uri="{FF2B5EF4-FFF2-40B4-BE49-F238E27FC236}">
                        <a16:creationId xmlns:a16="http://schemas.microsoft.com/office/drawing/2014/main" id="{21F8E588-4BDD-4784-8E80-8665464F5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Connector: Curved 199">
                    <a:extLst>
                      <a:ext uri="{FF2B5EF4-FFF2-40B4-BE49-F238E27FC236}">
                        <a16:creationId xmlns:a16="http://schemas.microsoft.com/office/drawing/2014/main" id="{A50730DA-98E3-4F4E-AEF1-4D09F0272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DF30FCEF-976C-4FAB-98BD-2D9F03A9C378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7A34E8C4-6CDB-4ECA-BADB-A05C30501971}"/>
                  </a:ext>
                </a:extLst>
              </p:cNvPr>
              <p:cNvGrpSpPr/>
              <p:nvPr/>
            </p:nvGrpSpPr>
            <p:grpSpPr>
              <a:xfrm rot="15167843">
                <a:off x="6398085" y="2991957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3E1F8DD1-790D-47D4-BA40-99EF26FC2BE8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04" name="Connector: Curved 203">
                    <a:extLst>
                      <a:ext uri="{FF2B5EF4-FFF2-40B4-BE49-F238E27FC236}">
                        <a16:creationId xmlns:a16="http://schemas.microsoft.com/office/drawing/2014/main" id="{9ECFF82D-938F-45DD-95A8-B7920D673E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Connector: Curved 204">
                    <a:extLst>
                      <a:ext uri="{FF2B5EF4-FFF2-40B4-BE49-F238E27FC236}">
                        <a16:creationId xmlns:a16="http://schemas.microsoft.com/office/drawing/2014/main" id="{4F032AA3-F128-43F1-B3DB-96D9119E49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or: Curved 205">
                    <a:extLst>
                      <a:ext uri="{FF2B5EF4-FFF2-40B4-BE49-F238E27FC236}">
                        <a16:creationId xmlns:a16="http://schemas.microsoft.com/office/drawing/2014/main" id="{67EBDE98-CE20-441F-89EE-CB683CE3A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onnector: Curved 206">
                    <a:extLst>
                      <a:ext uri="{FF2B5EF4-FFF2-40B4-BE49-F238E27FC236}">
                        <a16:creationId xmlns:a16="http://schemas.microsoft.com/office/drawing/2014/main" id="{11BD2461-D2F8-4BC3-A738-AABB4F66F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Connector: Curved 207">
                    <a:extLst>
                      <a:ext uri="{FF2B5EF4-FFF2-40B4-BE49-F238E27FC236}">
                        <a16:creationId xmlns:a16="http://schemas.microsoft.com/office/drawing/2014/main" id="{0B9A1DDF-7757-4D5A-8EE5-FF91D849A0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or: Curved 208">
                    <a:extLst>
                      <a:ext uri="{FF2B5EF4-FFF2-40B4-BE49-F238E27FC236}">
                        <a16:creationId xmlns:a16="http://schemas.microsoft.com/office/drawing/2014/main" id="{D7C5517A-DF2D-44BD-837A-1CDD850CCD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3" name="Straight Arrow Connector 202">
                  <a:extLst>
                    <a:ext uri="{FF2B5EF4-FFF2-40B4-BE49-F238E27FC236}">
                      <a16:creationId xmlns:a16="http://schemas.microsoft.com/office/drawing/2014/main" id="{3E46388D-CB6C-4479-B7D3-757E5E873834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837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2.70833E-6 -0.212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1" presetClass="pat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759 L 0.0043 -0.0081 L 0.01549 -0.0081 L 0.0099 0.00185 L 0.01549 0.01134 L 0.0043 0.01134 L -0.0013 0.0213 L -0.0069 0.01134 L -0.01797 0.01134 L -0.0125 0.00185 L -0.01797 -0.0081 L -0.0069 -0.0081 L -0.0013 -0.01759 Z " pathEditMode="relative" rAng="0" ptsTypes="AAAAAAAAAAAAA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59" grpId="0"/>
      <p:bldP spid="73" grpId="0" animBg="1"/>
      <p:bldP spid="73" grpId="1" animBg="1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69B3-213A-4C69-AE32-2E6401F1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X-ray scattering is what we care about</a:t>
            </a:r>
          </a:p>
        </p:txBody>
      </p:sp>
      <p:sp>
        <p:nvSpPr>
          <p:cNvPr id="153" name="Content Placeholder 152">
            <a:extLst>
              <a:ext uri="{FF2B5EF4-FFF2-40B4-BE49-F238E27FC236}">
                <a16:creationId xmlns:a16="http://schemas.microsoft.com/office/drawing/2014/main" id="{CF243C16-545C-430E-A406-D9DA117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0040" y="2120900"/>
            <a:ext cx="6565640" cy="374819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X-rays interact with the electrons in an atom.</a:t>
            </a:r>
          </a:p>
          <a:p>
            <a:r>
              <a:rPr lang="en-CA" dirty="0"/>
              <a:t>X-ray radiation is not absorbed between orbitals</a:t>
            </a:r>
          </a:p>
          <a:p>
            <a:r>
              <a:rPr lang="en-CA" dirty="0"/>
              <a:t>X-ray radiation causes the electrons to move</a:t>
            </a:r>
          </a:p>
          <a:p>
            <a:pPr lvl="1"/>
            <a:r>
              <a:rPr lang="en-CA" dirty="0"/>
              <a:t>This causes the electrons to radiate electromagnetic radiation</a:t>
            </a:r>
          </a:p>
          <a:p>
            <a:pPr lvl="2"/>
            <a:r>
              <a:rPr lang="en-CA" dirty="0"/>
              <a:t>This can be elastic (same wavelength; we care about)</a:t>
            </a:r>
          </a:p>
          <a:p>
            <a:pPr lvl="2"/>
            <a:r>
              <a:rPr lang="en-CA" dirty="0"/>
              <a:t>This can be inelastic (different wavelength; we don’t care about)</a:t>
            </a:r>
          </a:p>
          <a:p>
            <a:pPr lvl="2"/>
            <a:r>
              <a:rPr lang="en-CA" dirty="0"/>
              <a:t>This is scattering</a:t>
            </a:r>
          </a:p>
          <a:p>
            <a:pPr lvl="1"/>
            <a:r>
              <a:rPr lang="en-CA" dirty="0"/>
              <a:t>With multielectron atoms, the whole electron cloud oscillates (in a predictable way -&gt; the scattering factor of the atom)</a:t>
            </a:r>
          </a:p>
          <a:p>
            <a:pPr lvl="2"/>
            <a:r>
              <a:rPr lang="en-CA" dirty="0"/>
              <a:t>The more electrons an atom has, the more it scatters X-rays</a:t>
            </a:r>
          </a:p>
          <a:p>
            <a:pPr lvl="2"/>
            <a:r>
              <a:rPr lang="en-CA" dirty="0"/>
              <a:t>Atoms look like point sources of x-rays of the same radiation as the X-ray source.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30BFE81-3A95-442E-AB99-CEF982DCA501}"/>
              </a:ext>
            </a:extLst>
          </p:cNvPr>
          <p:cNvGrpSpPr/>
          <p:nvPr/>
        </p:nvGrpSpPr>
        <p:grpSpPr>
          <a:xfrm>
            <a:off x="125382" y="2244044"/>
            <a:ext cx="4167489" cy="3727122"/>
            <a:chOff x="5126753" y="2458729"/>
            <a:chExt cx="4167489" cy="37271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1A9B7A-DC9B-4D8A-8FDF-30AB82CF728C}"/>
                </a:ext>
              </a:extLst>
            </p:cNvPr>
            <p:cNvGrpSpPr/>
            <p:nvPr/>
          </p:nvGrpSpPr>
          <p:grpSpPr>
            <a:xfrm>
              <a:off x="5126753" y="4085764"/>
              <a:ext cx="1220526" cy="252019"/>
              <a:chOff x="1147317" y="4085763"/>
              <a:chExt cx="1220526" cy="25201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4C5999F-3D4E-4294-9E3B-EE53F3A0251F}"/>
                  </a:ext>
                </a:extLst>
              </p:cNvPr>
              <p:cNvGrpSpPr/>
              <p:nvPr/>
            </p:nvGrpSpPr>
            <p:grpSpPr>
              <a:xfrm rot="5400000">
                <a:off x="1631570" y="3678267"/>
                <a:ext cx="252019" cy="1067012"/>
                <a:chOff x="4978064" y="3996381"/>
                <a:chExt cx="162454" cy="1067012"/>
              </a:xfrm>
            </p:grpSpPr>
            <p:cxnSp>
              <p:nvCxnSpPr>
                <p:cNvPr id="6" name="Connector: Curved 5">
                  <a:extLst>
                    <a:ext uri="{FF2B5EF4-FFF2-40B4-BE49-F238E27FC236}">
                      <a16:creationId xmlns:a16="http://schemas.microsoft.com/office/drawing/2014/main" id="{57BA89C1-41C9-43E3-B7A7-AC3579B6A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6" y="4900941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Curved 6">
                  <a:extLst>
                    <a:ext uri="{FF2B5EF4-FFF2-40B4-BE49-F238E27FC236}">
                      <a16:creationId xmlns:a16="http://schemas.microsoft.com/office/drawing/2014/main" id="{E250C39B-15F4-45E2-B960-26987CBB3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5" y="4725093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or: Curved 7">
                  <a:extLst>
                    <a:ext uri="{FF2B5EF4-FFF2-40B4-BE49-F238E27FC236}">
                      <a16:creationId xmlns:a16="http://schemas.microsoft.com/office/drawing/2014/main" id="{5980524C-E577-4957-9C17-B6DBA4E8D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545270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or: Curved 8">
                  <a:extLst>
                    <a:ext uri="{FF2B5EF4-FFF2-40B4-BE49-F238E27FC236}">
                      <a16:creationId xmlns:a16="http://schemas.microsoft.com/office/drawing/2014/main" id="{1A27428D-DDBD-4E33-BD91-DEE5BB2C7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369422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or: Curved 9">
                  <a:extLst>
                    <a:ext uri="{FF2B5EF4-FFF2-40B4-BE49-F238E27FC236}">
                      <a16:creationId xmlns:a16="http://schemas.microsoft.com/office/drawing/2014/main" id="{A584B22D-3967-47CB-A319-2E850861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189599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or: Curved 10">
                  <a:extLst>
                    <a:ext uri="{FF2B5EF4-FFF2-40B4-BE49-F238E27FC236}">
                      <a16:creationId xmlns:a16="http://schemas.microsoft.com/office/drawing/2014/main" id="{BABAC5C3-9B9F-4426-BABC-7C6922579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013751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851D971-F019-4839-AE2E-4C9C26D2289E}"/>
                  </a:ext>
                </a:extLst>
              </p:cNvPr>
              <p:cNvCxnSpPr/>
              <p:nvPr/>
            </p:nvCxnSpPr>
            <p:spPr>
              <a:xfrm>
                <a:off x="1147317" y="4211773"/>
                <a:ext cx="12205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47F51D-9A77-4CD3-950F-F64A5B7A2352}"/>
                </a:ext>
              </a:extLst>
            </p:cNvPr>
            <p:cNvSpPr/>
            <p:nvPr/>
          </p:nvSpPr>
          <p:spPr>
            <a:xfrm>
              <a:off x="6590488" y="3404548"/>
              <a:ext cx="1743441" cy="1743441"/>
            </a:xfrm>
            <a:prstGeom prst="ellipse">
              <a:avLst/>
            </a:prstGeom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67361E-C971-4230-AEF6-7D7F8EAAA20B}"/>
                </a:ext>
              </a:extLst>
            </p:cNvPr>
            <p:cNvSpPr txBox="1"/>
            <p:nvPr/>
          </p:nvSpPr>
          <p:spPr>
            <a:xfrm>
              <a:off x="5375213" y="3716434"/>
              <a:ext cx="806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X=rays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DBF337-35B2-440B-BFD5-C06FB9252F25}"/>
                </a:ext>
              </a:extLst>
            </p:cNvPr>
            <p:cNvGrpSpPr/>
            <p:nvPr/>
          </p:nvGrpSpPr>
          <p:grpSpPr>
            <a:xfrm>
              <a:off x="6466429" y="2458729"/>
              <a:ext cx="2827813" cy="3727122"/>
              <a:chOff x="6466429" y="2458729"/>
              <a:chExt cx="2827813" cy="372712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35B8C9F-369F-4FB6-B4E6-606449DC6154}"/>
                  </a:ext>
                </a:extLst>
              </p:cNvPr>
              <p:cNvGrpSpPr/>
              <p:nvPr/>
            </p:nvGrpSpPr>
            <p:grpSpPr>
              <a:xfrm rot="4500000">
                <a:off x="7134030" y="544957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7773C4E-AA15-43F6-904B-2C9B20FC0154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45" name="Connector: Curved 144">
                    <a:extLst>
                      <a:ext uri="{FF2B5EF4-FFF2-40B4-BE49-F238E27FC236}">
                        <a16:creationId xmlns:a16="http://schemas.microsoft.com/office/drawing/2014/main" id="{BF7FD02B-EB66-48EA-ABF3-17980B2527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nector: Curved 145">
                    <a:extLst>
                      <a:ext uri="{FF2B5EF4-FFF2-40B4-BE49-F238E27FC236}">
                        <a16:creationId xmlns:a16="http://schemas.microsoft.com/office/drawing/2014/main" id="{5368CD40-8CF2-4494-A918-0D52B2B560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Connector: Curved 146">
                    <a:extLst>
                      <a:ext uri="{FF2B5EF4-FFF2-40B4-BE49-F238E27FC236}">
                        <a16:creationId xmlns:a16="http://schemas.microsoft.com/office/drawing/2014/main" id="{72B03239-6F39-4097-A655-F4B0B9FA31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nector: Curved 147">
                    <a:extLst>
                      <a:ext uri="{FF2B5EF4-FFF2-40B4-BE49-F238E27FC236}">
                        <a16:creationId xmlns:a16="http://schemas.microsoft.com/office/drawing/2014/main" id="{D8B86756-78FD-4A0A-8F1B-3D43313D95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or: Curved 148">
                    <a:extLst>
                      <a:ext uri="{FF2B5EF4-FFF2-40B4-BE49-F238E27FC236}">
                        <a16:creationId xmlns:a16="http://schemas.microsoft.com/office/drawing/2014/main" id="{3AA2FE31-A640-4B2E-BB50-4D15ABB5E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or: Curved 149">
                    <a:extLst>
                      <a:ext uri="{FF2B5EF4-FFF2-40B4-BE49-F238E27FC236}">
                        <a16:creationId xmlns:a16="http://schemas.microsoft.com/office/drawing/2014/main" id="{E4DD69E3-5AFC-49B9-935D-0B3BC40D08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F9DF7343-7843-45EE-9818-BFA94B239057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089E695-754C-42C0-8F40-FFF7F30E1AA2}"/>
                  </a:ext>
                </a:extLst>
              </p:cNvPr>
              <p:cNvGrpSpPr/>
              <p:nvPr/>
            </p:nvGrpSpPr>
            <p:grpSpPr>
              <a:xfrm>
                <a:off x="6466429" y="2458729"/>
                <a:ext cx="2827813" cy="3716665"/>
                <a:chOff x="6466429" y="2458729"/>
                <a:chExt cx="2827813" cy="371666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66876F9-1E82-4F96-8CC0-1D7CF49FC619}"/>
                    </a:ext>
                  </a:extLst>
                </p:cNvPr>
                <p:cNvGrpSpPr/>
                <p:nvPr/>
              </p:nvGrpSpPr>
              <p:grpSpPr>
                <a:xfrm rot="14400000">
                  <a:off x="6028966" y="3176597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7E3A56D7-057A-4095-B2AA-4F76F372096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137" name="Connector: Curved 136">
                      <a:extLst>
                        <a:ext uri="{FF2B5EF4-FFF2-40B4-BE49-F238E27FC236}">
                          <a16:creationId xmlns:a16="http://schemas.microsoft.com/office/drawing/2014/main" id="{864695E3-DE72-428E-B941-64626310B4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Connector: Curved 137">
                      <a:extLst>
                        <a:ext uri="{FF2B5EF4-FFF2-40B4-BE49-F238E27FC236}">
                          <a16:creationId xmlns:a16="http://schemas.microsoft.com/office/drawing/2014/main" id="{69ECC45A-E613-493C-9AFD-B61158B304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Connector: Curved 138">
                      <a:extLst>
                        <a:ext uri="{FF2B5EF4-FFF2-40B4-BE49-F238E27FC236}">
                          <a16:creationId xmlns:a16="http://schemas.microsoft.com/office/drawing/2014/main" id="{24762F11-57E4-4099-9D91-B538D165A9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Connector: Curved 139">
                      <a:extLst>
                        <a:ext uri="{FF2B5EF4-FFF2-40B4-BE49-F238E27FC236}">
                          <a16:creationId xmlns:a16="http://schemas.microsoft.com/office/drawing/2014/main" id="{4C286397-6930-4C65-9594-B1FE20C6FC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Connector: Curved 140">
                      <a:extLst>
                        <a:ext uri="{FF2B5EF4-FFF2-40B4-BE49-F238E27FC236}">
                          <a16:creationId xmlns:a16="http://schemas.microsoft.com/office/drawing/2014/main" id="{EDCD4AAD-E80C-44E1-B9A3-102843453F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nector: Curved 141">
                      <a:extLst>
                        <a:ext uri="{FF2B5EF4-FFF2-40B4-BE49-F238E27FC236}">
                          <a16:creationId xmlns:a16="http://schemas.microsoft.com/office/drawing/2014/main" id="{93E5ED88-39F6-4206-AF09-BC34F292A0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4585C9DC-4672-44C6-97C8-E45B3C592727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5261929-32AA-4A32-8345-8B9C6DF73549}"/>
                    </a:ext>
                  </a:extLst>
                </p:cNvPr>
                <p:cNvGrpSpPr/>
                <p:nvPr/>
              </p:nvGrpSpPr>
              <p:grpSpPr>
                <a:xfrm rot="16200000">
                  <a:off x="6809098" y="2942982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CF6DA092-F3D3-4026-BF3D-C5F29663F08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129" name="Connector: Curved 128">
                      <a:extLst>
                        <a:ext uri="{FF2B5EF4-FFF2-40B4-BE49-F238E27FC236}">
                          <a16:creationId xmlns:a16="http://schemas.microsoft.com/office/drawing/2014/main" id="{314430D8-6F74-45E6-8CB2-0FD5C7E664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Connector: Curved 129">
                      <a:extLst>
                        <a:ext uri="{FF2B5EF4-FFF2-40B4-BE49-F238E27FC236}">
                          <a16:creationId xmlns:a16="http://schemas.microsoft.com/office/drawing/2014/main" id="{E737431B-0B9C-4F7F-9025-7502739081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Connector: Curved 130">
                      <a:extLst>
                        <a:ext uri="{FF2B5EF4-FFF2-40B4-BE49-F238E27FC236}">
                          <a16:creationId xmlns:a16="http://schemas.microsoft.com/office/drawing/2014/main" id="{06F06E5A-F77B-4F77-996C-F7BE915990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Connector: Curved 131">
                      <a:extLst>
                        <a:ext uri="{FF2B5EF4-FFF2-40B4-BE49-F238E27FC236}">
                          <a16:creationId xmlns:a16="http://schemas.microsoft.com/office/drawing/2014/main" id="{75600A3E-D1B5-4B67-A7A5-9D6ED6F181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Connector: Curved 132">
                      <a:extLst>
                        <a:ext uri="{FF2B5EF4-FFF2-40B4-BE49-F238E27FC236}">
                          <a16:creationId xmlns:a16="http://schemas.microsoft.com/office/drawing/2014/main" id="{5CBFC40B-91AE-435F-B2FD-527569F205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Connector: Curved 133">
                      <a:extLst>
                        <a:ext uri="{FF2B5EF4-FFF2-40B4-BE49-F238E27FC236}">
                          <a16:creationId xmlns:a16="http://schemas.microsoft.com/office/drawing/2014/main" id="{6842E688-A923-49EA-84BB-68498F0BFD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7E6241DC-E1DF-4692-8432-FBF2D4CEA236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84A6F03-A600-4D02-AE17-734142344553}"/>
                    </a:ext>
                  </a:extLst>
                </p:cNvPr>
                <p:cNvGrpSpPr/>
                <p:nvPr/>
              </p:nvGrpSpPr>
              <p:grpSpPr>
                <a:xfrm rot="18000000">
                  <a:off x="7570440" y="3142605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5EA2B102-BEBF-43AF-B6C5-B52ED3C9557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121" name="Connector: Curved 120">
                      <a:extLst>
                        <a:ext uri="{FF2B5EF4-FFF2-40B4-BE49-F238E27FC236}">
                          <a16:creationId xmlns:a16="http://schemas.microsoft.com/office/drawing/2014/main" id="{172F3C81-279E-4B77-A4F9-4AC5F2EEF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Connector: Curved 121">
                      <a:extLst>
                        <a:ext uri="{FF2B5EF4-FFF2-40B4-BE49-F238E27FC236}">
                          <a16:creationId xmlns:a16="http://schemas.microsoft.com/office/drawing/2014/main" id="{0F1B081E-8CB6-4440-9862-FDCC198B86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Connector: Curved 122">
                      <a:extLst>
                        <a:ext uri="{FF2B5EF4-FFF2-40B4-BE49-F238E27FC236}">
                          <a16:creationId xmlns:a16="http://schemas.microsoft.com/office/drawing/2014/main" id="{E1D55E76-895E-4059-96AE-3A701B94BE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Connector: Curved 123">
                      <a:extLst>
                        <a:ext uri="{FF2B5EF4-FFF2-40B4-BE49-F238E27FC236}">
                          <a16:creationId xmlns:a16="http://schemas.microsoft.com/office/drawing/2014/main" id="{931C832C-8FE9-4EC8-8562-09E2A75FDD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Connector: Curved 124">
                      <a:extLst>
                        <a:ext uri="{FF2B5EF4-FFF2-40B4-BE49-F238E27FC236}">
                          <a16:creationId xmlns:a16="http://schemas.microsoft.com/office/drawing/2014/main" id="{64CF06FC-1058-4B7E-964F-739105ED23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Connector: Curved 125">
                      <a:extLst>
                        <a:ext uri="{FF2B5EF4-FFF2-40B4-BE49-F238E27FC236}">
                          <a16:creationId xmlns:a16="http://schemas.microsoft.com/office/drawing/2014/main" id="{03B95B9C-8290-446D-8805-45D8816F8D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941876A3-3CC9-4F78-8FB6-01108F6C0174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5F15A47-186E-48D8-86B9-07FB8BDC6087}"/>
                    </a:ext>
                  </a:extLst>
                </p:cNvPr>
                <p:cNvGrpSpPr/>
                <p:nvPr/>
              </p:nvGrpSpPr>
              <p:grpSpPr>
                <a:xfrm rot="18900000">
                  <a:off x="7887227" y="3419674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2EA7FD23-368E-477D-9001-C820A8E488A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113" name="Connector: Curved 112">
                      <a:extLst>
                        <a:ext uri="{FF2B5EF4-FFF2-40B4-BE49-F238E27FC236}">
                          <a16:creationId xmlns:a16="http://schemas.microsoft.com/office/drawing/2014/main" id="{D58FB453-BAA4-48C7-B85B-BE8F3BE308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Connector: Curved 113">
                      <a:extLst>
                        <a:ext uri="{FF2B5EF4-FFF2-40B4-BE49-F238E27FC236}">
                          <a16:creationId xmlns:a16="http://schemas.microsoft.com/office/drawing/2014/main" id="{7B22B756-3B50-4396-9C89-7C62CED5BB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Connector: Curved 114">
                      <a:extLst>
                        <a:ext uri="{FF2B5EF4-FFF2-40B4-BE49-F238E27FC236}">
                          <a16:creationId xmlns:a16="http://schemas.microsoft.com/office/drawing/2014/main" id="{36D78DD1-645A-471A-9D29-6FF2E5E9EC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Connector: Curved 115">
                      <a:extLst>
                        <a:ext uri="{FF2B5EF4-FFF2-40B4-BE49-F238E27FC236}">
                          <a16:creationId xmlns:a16="http://schemas.microsoft.com/office/drawing/2014/main" id="{889914EF-F0A0-4948-8311-AAE2B15DC7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nector: Curved 116">
                      <a:extLst>
                        <a:ext uri="{FF2B5EF4-FFF2-40B4-BE49-F238E27FC236}">
                          <a16:creationId xmlns:a16="http://schemas.microsoft.com/office/drawing/2014/main" id="{0BA181C8-84FE-4D21-9015-6FF2257E22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Connector: Curved 117">
                      <a:extLst>
                        <a:ext uri="{FF2B5EF4-FFF2-40B4-BE49-F238E27FC236}">
                          <a16:creationId xmlns:a16="http://schemas.microsoft.com/office/drawing/2014/main" id="{932E91AE-8780-4EBE-8FB6-8189EF2CD7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AE2534B8-E767-49C0-80BC-D0CACEE63F2E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58B45AF-11FD-4D6B-AE83-10E3DCBC231A}"/>
                    </a:ext>
                  </a:extLst>
                </p:cNvPr>
                <p:cNvGrpSpPr/>
                <p:nvPr/>
              </p:nvGrpSpPr>
              <p:grpSpPr>
                <a:xfrm rot="20700000">
                  <a:off x="8073716" y="3801428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5ABAD2D9-07F7-4EBC-BE15-3EB97D93556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105" name="Connector: Curved 104">
                      <a:extLst>
                        <a:ext uri="{FF2B5EF4-FFF2-40B4-BE49-F238E27FC236}">
                          <a16:creationId xmlns:a16="http://schemas.microsoft.com/office/drawing/2014/main" id="{E423394D-8AA0-4A59-B857-146765FEB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Connector: Curved 105">
                      <a:extLst>
                        <a:ext uri="{FF2B5EF4-FFF2-40B4-BE49-F238E27FC236}">
                          <a16:creationId xmlns:a16="http://schemas.microsoft.com/office/drawing/2014/main" id="{01F4E74A-5DD3-4055-8692-EE594BFBF3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Connector: Curved 106">
                      <a:extLst>
                        <a:ext uri="{FF2B5EF4-FFF2-40B4-BE49-F238E27FC236}">
                          <a16:creationId xmlns:a16="http://schemas.microsoft.com/office/drawing/2014/main" id="{6B03CE70-2EB2-4382-BA9E-41C83BDA3F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Connector: Curved 107">
                      <a:extLst>
                        <a:ext uri="{FF2B5EF4-FFF2-40B4-BE49-F238E27FC236}">
                          <a16:creationId xmlns:a16="http://schemas.microsoft.com/office/drawing/2014/main" id="{977B3206-0D48-402C-BA74-C8CA4F21E1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Connector: Curved 108">
                      <a:extLst>
                        <a:ext uri="{FF2B5EF4-FFF2-40B4-BE49-F238E27FC236}">
                          <a16:creationId xmlns:a16="http://schemas.microsoft.com/office/drawing/2014/main" id="{00EF388C-4ED7-48E5-88DD-DA16AD74C1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Connector: Curved 109">
                      <a:extLst>
                        <a:ext uri="{FF2B5EF4-FFF2-40B4-BE49-F238E27FC236}">
                          <a16:creationId xmlns:a16="http://schemas.microsoft.com/office/drawing/2014/main" id="{3C41C054-5C38-489C-9797-D2F6523A93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D4A47DA0-A632-45A2-A93F-72B813B8A817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24B48EB-D5BB-4712-9813-B3E083F389D2}"/>
                    </a:ext>
                  </a:extLst>
                </p:cNvPr>
                <p:cNvGrpSpPr/>
                <p:nvPr/>
              </p:nvGrpSpPr>
              <p:grpSpPr>
                <a:xfrm rot="900000">
                  <a:off x="8073716" y="4335428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D5BE5F98-88D2-49D8-B7C3-987E551CF56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97" name="Connector: Curved 96">
                      <a:extLst>
                        <a:ext uri="{FF2B5EF4-FFF2-40B4-BE49-F238E27FC236}">
                          <a16:creationId xmlns:a16="http://schemas.microsoft.com/office/drawing/2014/main" id="{1B10FF3B-BDF6-454C-958D-53A8882F48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Connector: Curved 97">
                      <a:extLst>
                        <a:ext uri="{FF2B5EF4-FFF2-40B4-BE49-F238E27FC236}">
                          <a16:creationId xmlns:a16="http://schemas.microsoft.com/office/drawing/2014/main" id="{B7F2DB3B-C88E-4B4A-8A79-DECEA9FD3C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onnector: Curved 98">
                      <a:extLst>
                        <a:ext uri="{FF2B5EF4-FFF2-40B4-BE49-F238E27FC236}">
                          <a16:creationId xmlns:a16="http://schemas.microsoft.com/office/drawing/2014/main" id="{3E10B894-FE8D-4F0C-BB7D-5605E5EA97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Connector: Curved 99">
                      <a:extLst>
                        <a:ext uri="{FF2B5EF4-FFF2-40B4-BE49-F238E27FC236}">
                          <a16:creationId xmlns:a16="http://schemas.microsoft.com/office/drawing/2014/main" id="{D7303344-2087-4A71-981C-FD677B0570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Connector: Curved 100">
                      <a:extLst>
                        <a:ext uri="{FF2B5EF4-FFF2-40B4-BE49-F238E27FC236}">
                          <a16:creationId xmlns:a16="http://schemas.microsoft.com/office/drawing/2014/main" id="{18E4FE84-ABA5-4DFD-BCF7-7D1CB8B3A5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Connector: Curved 101">
                      <a:extLst>
                        <a:ext uri="{FF2B5EF4-FFF2-40B4-BE49-F238E27FC236}">
                          <a16:creationId xmlns:a16="http://schemas.microsoft.com/office/drawing/2014/main" id="{5A91DA99-B23A-4BAF-90EE-3C3BA2B42B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7990F81B-68C3-4690-864F-5D9A4FF67AF4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DB1CBCD-B139-4CDF-A19D-046F68E0B2A4}"/>
                    </a:ext>
                  </a:extLst>
                </p:cNvPr>
                <p:cNvGrpSpPr/>
                <p:nvPr/>
              </p:nvGrpSpPr>
              <p:grpSpPr>
                <a:xfrm rot="1800000">
                  <a:off x="7943258" y="4743393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C26736AC-4786-4D16-8158-D8BD84D38E3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89" name="Connector: Curved 88">
                      <a:extLst>
                        <a:ext uri="{FF2B5EF4-FFF2-40B4-BE49-F238E27FC236}">
                          <a16:creationId xmlns:a16="http://schemas.microsoft.com/office/drawing/2014/main" id="{BF716E9D-9828-4E4F-B00F-C027B417E4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onnector: Curved 89">
                      <a:extLst>
                        <a:ext uri="{FF2B5EF4-FFF2-40B4-BE49-F238E27FC236}">
                          <a16:creationId xmlns:a16="http://schemas.microsoft.com/office/drawing/2014/main" id="{1C40CCF6-8C19-44BD-A03A-4850DAD869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or: Curved 90">
                      <a:extLst>
                        <a:ext uri="{FF2B5EF4-FFF2-40B4-BE49-F238E27FC236}">
                          <a16:creationId xmlns:a16="http://schemas.microsoft.com/office/drawing/2014/main" id="{3F06D7D3-6C1F-481A-9C44-18C5C22183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Connector: Curved 91">
                      <a:extLst>
                        <a:ext uri="{FF2B5EF4-FFF2-40B4-BE49-F238E27FC236}">
                          <a16:creationId xmlns:a16="http://schemas.microsoft.com/office/drawing/2014/main" id="{C92E8AA4-0774-4522-B7AA-A3401B1252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Connector: Curved 92">
                      <a:extLst>
                        <a:ext uri="{FF2B5EF4-FFF2-40B4-BE49-F238E27FC236}">
                          <a16:creationId xmlns:a16="http://schemas.microsoft.com/office/drawing/2014/main" id="{B5EEC966-223C-4DCF-8CC6-3E05209CA5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ctor: Curved 93">
                      <a:extLst>
                        <a:ext uri="{FF2B5EF4-FFF2-40B4-BE49-F238E27FC236}">
                          <a16:creationId xmlns:a16="http://schemas.microsoft.com/office/drawing/2014/main" id="{872AF816-89EB-4DCE-9DDC-4EF5F8AB90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F5D66CE0-A7C8-4C7B-A23F-0DD2859B22E3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A894C1D-F46B-4D16-8FEB-32D5DB3A2AB6}"/>
                    </a:ext>
                  </a:extLst>
                </p:cNvPr>
                <p:cNvGrpSpPr/>
                <p:nvPr/>
              </p:nvGrpSpPr>
              <p:grpSpPr>
                <a:xfrm rot="2700000">
                  <a:off x="7689166" y="5055017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8383DFD4-4BA7-45F3-AA4C-C449B30920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81" name="Connector: Curved 80">
                      <a:extLst>
                        <a:ext uri="{FF2B5EF4-FFF2-40B4-BE49-F238E27FC236}">
                          <a16:creationId xmlns:a16="http://schemas.microsoft.com/office/drawing/2014/main" id="{B9589E65-A23C-41DA-B8C6-0143A8065C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Connector: Curved 81">
                      <a:extLst>
                        <a:ext uri="{FF2B5EF4-FFF2-40B4-BE49-F238E27FC236}">
                          <a16:creationId xmlns:a16="http://schemas.microsoft.com/office/drawing/2014/main" id="{D915F0BE-BC73-477C-A245-2FD13F397F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Connector: Curved 82">
                      <a:extLst>
                        <a:ext uri="{FF2B5EF4-FFF2-40B4-BE49-F238E27FC236}">
                          <a16:creationId xmlns:a16="http://schemas.microsoft.com/office/drawing/2014/main" id="{0ABCF5EE-9657-4C1E-92BF-B2457B1EA4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Connector: Curved 83">
                      <a:extLst>
                        <a:ext uri="{FF2B5EF4-FFF2-40B4-BE49-F238E27FC236}">
                          <a16:creationId xmlns:a16="http://schemas.microsoft.com/office/drawing/2014/main" id="{AB65B639-C42A-48BD-AEF9-C4D41727C5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Connector: Curved 84">
                      <a:extLst>
                        <a:ext uri="{FF2B5EF4-FFF2-40B4-BE49-F238E27FC236}">
                          <a16:creationId xmlns:a16="http://schemas.microsoft.com/office/drawing/2014/main" id="{7EEC8FB9-775A-4DD6-B842-4879F45532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or: Curved 85">
                      <a:extLst>
                        <a:ext uri="{FF2B5EF4-FFF2-40B4-BE49-F238E27FC236}">
                          <a16:creationId xmlns:a16="http://schemas.microsoft.com/office/drawing/2014/main" id="{5420C472-63FB-4CDF-A597-B2E01E5716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AAC88E41-65A4-4933-8AB0-B885F090E225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1AEEFF9-5ED0-49AC-A73F-D1727F22ADCA}"/>
                    </a:ext>
                  </a:extLst>
                </p:cNvPr>
                <p:cNvGrpSpPr/>
                <p:nvPr/>
              </p:nvGrpSpPr>
              <p:grpSpPr>
                <a:xfrm rot="3600000">
                  <a:off x="7420169" y="5342511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BC29D2AC-9EE3-4190-8FAA-D881775A72F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73" name="Connector: Curved 72">
                      <a:extLst>
                        <a:ext uri="{FF2B5EF4-FFF2-40B4-BE49-F238E27FC236}">
                          <a16:creationId xmlns:a16="http://schemas.microsoft.com/office/drawing/2014/main" id="{E74C5CCE-4D56-4ED0-833B-028AC8AE26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Connector: Curved 73">
                      <a:extLst>
                        <a:ext uri="{FF2B5EF4-FFF2-40B4-BE49-F238E27FC236}">
                          <a16:creationId xmlns:a16="http://schemas.microsoft.com/office/drawing/2014/main" id="{3E9D9245-F518-4CD7-968B-6BDD6EB7A9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Connector: Curved 74">
                      <a:extLst>
                        <a:ext uri="{FF2B5EF4-FFF2-40B4-BE49-F238E27FC236}">
                          <a16:creationId xmlns:a16="http://schemas.microsoft.com/office/drawing/2014/main" id="{CD8CC1B6-6302-47E7-A589-8D2BEFA759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or: Curved 75">
                      <a:extLst>
                        <a:ext uri="{FF2B5EF4-FFF2-40B4-BE49-F238E27FC236}">
                          <a16:creationId xmlns:a16="http://schemas.microsoft.com/office/drawing/2014/main" id="{6F2A6B40-2FD4-48B0-97F1-7459BDFFD4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Connector: Curved 76">
                      <a:extLst>
                        <a:ext uri="{FF2B5EF4-FFF2-40B4-BE49-F238E27FC236}">
                          <a16:creationId xmlns:a16="http://schemas.microsoft.com/office/drawing/2014/main" id="{B925A6D7-19AD-412F-AB45-040A6F87AB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Connector: Curved 77">
                      <a:extLst>
                        <a:ext uri="{FF2B5EF4-FFF2-40B4-BE49-F238E27FC236}">
                          <a16:creationId xmlns:a16="http://schemas.microsoft.com/office/drawing/2014/main" id="{00C4BE3E-D7A5-4DBA-8ED1-507465734F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9721FC96-D887-4EE6-99C3-FC2DC4B2425E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A9593DC-6575-4861-B2FD-BC88189720BB}"/>
                    </a:ext>
                  </a:extLst>
                </p:cNvPr>
                <p:cNvGrpSpPr/>
                <p:nvPr/>
              </p:nvGrpSpPr>
              <p:grpSpPr>
                <a:xfrm rot="5400000">
                  <a:off x="6800490" y="5439121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EF23C72-79ED-4EF7-BC90-0A71F32E92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65" name="Connector: Curved 64">
                      <a:extLst>
                        <a:ext uri="{FF2B5EF4-FFF2-40B4-BE49-F238E27FC236}">
                          <a16:creationId xmlns:a16="http://schemas.microsoft.com/office/drawing/2014/main" id="{2A37667E-4354-45BA-BB72-9D94DB6717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Connector: Curved 65">
                      <a:extLst>
                        <a:ext uri="{FF2B5EF4-FFF2-40B4-BE49-F238E27FC236}">
                          <a16:creationId xmlns:a16="http://schemas.microsoft.com/office/drawing/2014/main" id="{7EDD2F83-188C-4A0F-AD28-7D1C6AFAB9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onnector: Curved 66">
                      <a:extLst>
                        <a:ext uri="{FF2B5EF4-FFF2-40B4-BE49-F238E27FC236}">
                          <a16:creationId xmlns:a16="http://schemas.microsoft.com/office/drawing/2014/main" id="{609EF6A5-8894-4151-952D-6CB7F258F6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onnector: Curved 67">
                      <a:extLst>
                        <a:ext uri="{FF2B5EF4-FFF2-40B4-BE49-F238E27FC236}">
                          <a16:creationId xmlns:a16="http://schemas.microsoft.com/office/drawing/2014/main" id="{FD301BB8-4366-40F4-8ED9-78BF35ADE6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Connector: Curved 68">
                      <a:extLst>
                        <a:ext uri="{FF2B5EF4-FFF2-40B4-BE49-F238E27FC236}">
                          <a16:creationId xmlns:a16="http://schemas.microsoft.com/office/drawing/2014/main" id="{0BD89BDE-6FB0-4E23-A4E0-3CF3F418DF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or: Curved 69">
                      <a:extLst>
                        <a:ext uri="{FF2B5EF4-FFF2-40B4-BE49-F238E27FC236}">
                          <a16:creationId xmlns:a16="http://schemas.microsoft.com/office/drawing/2014/main" id="{547D9959-42BD-4FFC-9024-27A0D1875F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5FE2D68-32DD-4483-927B-59AD4A0A29A1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CF7E98E-1D9E-46D9-9752-5CA0ADB11FAE}"/>
                    </a:ext>
                  </a:extLst>
                </p:cNvPr>
                <p:cNvGrpSpPr/>
                <p:nvPr/>
              </p:nvGrpSpPr>
              <p:grpSpPr>
                <a:xfrm rot="6455363">
                  <a:off x="6372529" y="5377709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BF8AE65-6497-4362-B3C3-100CC870D00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57" name="Connector: Curved 56">
                      <a:extLst>
                        <a:ext uri="{FF2B5EF4-FFF2-40B4-BE49-F238E27FC236}">
                          <a16:creationId xmlns:a16="http://schemas.microsoft.com/office/drawing/2014/main" id="{16572B60-7ECF-4C33-948F-FAB5F99400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or: Curved 57">
                      <a:extLst>
                        <a:ext uri="{FF2B5EF4-FFF2-40B4-BE49-F238E27FC236}">
                          <a16:creationId xmlns:a16="http://schemas.microsoft.com/office/drawing/2014/main" id="{5B12B5F0-436E-4392-9A9F-56E15161B1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or: Curved 58">
                      <a:extLst>
                        <a:ext uri="{FF2B5EF4-FFF2-40B4-BE49-F238E27FC236}">
                          <a16:creationId xmlns:a16="http://schemas.microsoft.com/office/drawing/2014/main" id="{BC67D5D8-0EA0-4999-A012-DFB94A2E9B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or: Curved 59">
                      <a:extLst>
                        <a:ext uri="{FF2B5EF4-FFF2-40B4-BE49-F238E27FC236}">
                          <a16:creationId xmlns:a16="http://schemas.microsoft.com/office/drawing/2014/main" id="{D2C24685-3386-42CB-B4EB-572D435D4B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or: Curved 60">
                      <a:extLst>
                        <a:ext uri="{FF2B5EF4-FFF2-40B4-BE49-F238E27FC236}">
                          <a16:creationId xmlns:a16="http://schemas.microsoft.com/office/drawing/2014/main" id="{2582F799-7C47-4338-BC69-BFABC92C05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Connector: Curved 61">
                      <a:extLst>
                        <a:ext uri="{FF2B5EF4-FFF2-40B4-BE49-F238E27FC236}">
                          <a16:creationId xmlns:a16="http://schemas.microsoft.com/office/drawing/2014/main" id="{F221F952-9E48-496C-85E3-AAE2ECE8A8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458A5D74-7423-4F1E-9947-A07108540E71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2B493C6-1490-4A19-BABF-BF3A1C42C631}"/>
                    </a:ext>
                  </a:extLst>
                </p:cNvPr>
                <p:cNvGrpSpPr/>
                <p:nvPr/>
              </p:nvGrpSpPr>
              <p:grpSpPr>
                <a:xfrm rot="7418005">
                  <a:off x="5982176" y="5203725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AE6DBC0-DA7E-4FB1-B336-0FA3A32AE01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49" name="Connector: Curved 48">
                      <a:extLst>
                        <a:ext uri="{FF2B5EF4-FFF2-40B4-BE49-F238E27FC236}">
                          <a16:creationId xmlns:a16="http://schemas.microsoft.com/office/drawing/2014/main" id="{778AED50-AACA-4E40-B9DA-FF77A44D80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nector: Curved 49">
                      <a:extLst>
                        <a:ext uri="{FF2B5EF4-FFF2-40B4-BE49-F238E27FC236}">
                          <a16:creationId xmlns:a16="http://schemas.microsoft.com/office/drawing/2014/main" id="{58B708C2-3AA3-44A9-8F88-4300797FE7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Connector: Curved 50">
                      <a:extLst>
                        <a:ext uri="{FF2B5EF4-FFF2-40B4-BE49-F238E27FC236}">
                          <a16:creationId xmlns:a16="http://schemas.microsoft.com/office/drawing/2014/main" id="{0B84C84A-CB2F-44BF-823E-059FF02E34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or: Curved 51">
                      <a:extLst>
                        <a:ext uri="{FF2B5EF4-FFF2-40B4-BE49-F238E27FC236}">
                          <a16:creationId xmlns:a16="http://schemas.microsoft.com/office/drawing/2014/main" id="{924A3038-ED22-4766-88CD-F1BC72CC97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Connector: Curved 52">
                      <a:extLst>
                        <a:ext uri="{FF2B5EF4-FFF2-40B4-BE49-F238E27FC236}">
                          <a16:creationId xmlns:a16="http://schemas.microsoft.com/office/drawing/2014/main" id="{D1A050BA-3742-4B57-86C8-0808AF58E8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or: Curved 53">
                      <a:extLst>
                        <a:ext uri="{FF2B5EF4-FFF2-40B4-BE49-F238E27FC236}">
                          <a16:creationId xmlns:a16="http://schemas.microsoft.com/office/drawing/2014/main" id="{09711666-6E95-4B0C-9585-30A4873130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A393C18-5D2E-4AD5-BFBC-A85A98829F98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E73325FC-74AD-4889-83D0-83DA7C4F400F}"/>
                    </a:ext>
                  </a:extLst>
                </p:cNvPr>
                <p:cNvGrpSpPr/>
                <p:nvPr/>
              </p:nvGrpSpPr>
              <p:grpSpPr>
                <a:xfrm rot="17519821">
                  <a:off x="7237516" y="2984798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98033FC2-482C-4954-9315-0FED0FC0318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41" name="Connector: Curved 40">
                      <a:extLst>
                        <a:ext uri="{FF2B5EF4-FFF2-40B4-BE49-F238E27FC236}">
                          <a16:creationId xmlns:a16="http://schemas.microsoft.com/office/drawing/2014/main" id="{752EEFB3-018D-46B7-ACED-7AE8FC7C42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ctor: Curved 41">
                      <a:extLst>
                        <a:ext uri="{FF2B5EF4-FFF2-40B4-BE49-F238E27FC236}">
                          <a16:creationId xmlns:a16="http://schemas.microsoft.com/office/drawing/2014/main" id="{7B6CC585-3014-4F46-AC69-17A9BD1DE3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ctor: Curved 42">
                      <a:extLst>
                        <a:ext uri="{FF2B5EF4-FFF2-40B4-BE49-F238E27FC236}">
                          <a16:creationId xmlns:a16="http://schemas.microsoft.com/office/drawing/2014/main" id="{5AD96850-10E4-4035-ACA5-942004C2C3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onnector: Curved 43">
                      <a:extLst>
                        <a:ext uri="{FF2B5EF4-FFF2-40B4-BE49-F238E27FC236}">
                          <a16:creationId xmlns:a16="http://schemas.microsoft.com/office/drawing/2014/main" id="{B572E5BC-5F10-40DD-B219-4B9C490DB2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Curved 44">
                      <a:extLst>
                        <a:ext uri="{FF2B5EF4-FFF2-40B4-BE49-F238E27FC236}">
                          <a16:creationId xmlns:a16="http://schemas.microsoft.com/office/drawing/2014/main" id="{B3F2C323-EDCE-46F8-94B4-4710B53F3B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or: Curved 45">
                      <a:extLst>
                        <a:ext uri="{FF2B5EF4-FFF2-40B4-BE49-F238E27FC236}">
                          <a16:creationId xmlns:a16="http://schemas.microsoft.com/office/drawing/2014/main" id="{3F9CB191-E8D0-4723-B5CB-5F3F18EED4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D00E0BFC-5602-4420-92BB-55819AC1C371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CFF7CEA5-6EA0-47BB-B79E-1CAD1A022C53}"/>
                    </a:ext>
                  </a:extLst>
                </p:cNvPr>
                <p:cNvGrpSpPr/>
                <p:nvPr/>
              </p:nvGrpSpPr>
              <p:grpSpPr>
                <a:xfrm rot="15167843">
                  <a:off x="6398085" y="2991957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D52644F2-0E42-49F7-93F3-5EC04DD03D8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6B2B15FF-3A38-4ADE-A8C0-43834C1F44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CD7A981D-86CB-491B-92EB-55C3904661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or: Curved 34">
                      <a:extLst>
                        <a:ext uri="{FF2B5EF4-FFF2-40B4-BE49-F238E27FC236}">
                          <a16:creationId xmlns:a16="http://schemas.microsoft.com/office/drawing/2014/main" id="{B9AA1C56-73ED-43CE-A505-4125774171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Connector: Curved 35">
                      <a:extLst>
                        <a:ext uri="{FF2B5EF4-FFF2-40B4-BE49-F238E27FC236}">
                          <a16:creationId xmlns:a16="http://schemas.microsoft.com/office/drawing/2014/main" id="{4CBC37DE-F7F1-4BCB-A5EC-E0EBEC399B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or: Curved 36">
                      <a:extLst>
                        <a:ext uri="{FF2B5EF4-FFF2-40B4-BE49-F238E27FC236}">
                          <a16:creationId xmlns:a16="http://schemas.microsoft.com/office/drawing/2014/main" id="{361A301F-A079-40D1-9946-F3F222CF96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Connector: Curved 37">
                      <a:extLst>
                        <a:ext uri="{FF2B5EF4-FFF2-40B4-BE49-F238E27FC236}">
                          <a16:creationId xmlns:a16="http://schemas.microsoft.com/office/drawing/2014/main" id="{F4DF7EF2-A343-494E-B5D2-2633E81911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C196C410-A14A-4527-B216-3774FB612FE4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35134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>
            <a:extLst>
              <a:ext uri="{FF2B5EF4-FFF2-40B4-BE49-F238E27FC236}">
                <a16:creationId xmlns:a16="http://schemas.microsoft.com/office/drawing/2014/main" id="{126B3E26-941B-4029-B83E-982E55EB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643" y="2225006"/>
            <a:ext cx="4295742" cy="326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5FF9C-7620-46F1-84CB-D2A1EBF7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happens when we have more than one atom?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77A9-D0CD-46DC-9E48-DDB67C83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5597FFC-4A7E-4B81-88D3-2CD01519F947}"/>
              </a:ext>
            </a:extLst>
          </p:cNvPr>
          <p:cNvSpPr/>
          <p:nvPr/>
        </p:nvSpPr>
        <p:spPr>
          <a:xfrm>
            <a:off x="46642" y="1914525"/>
            <a:ext cx="4579953" cy="4419428"/>
          </a:xfrm>
          <a:prstGeom prst="rightArrow">
            <a:avLst>
              <a:gd name="adj1" fmla="val 78180"/>
              <a:gd name="adj2" fmla="val 50000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/>
              <a:t>X-rays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5DE7F0-F9B4-44AC-8BA8-321CC21DC403}"/>
              </a:ext>
            </a:extLst>
          </p:cNvPr>
          <p:cNvSpPr/>
          <p:nvPr/>
        </p:nvSpPr>
        <p:spPr>
          <a:xfrm>
            <a:off x="5766794" y="2613846"/>
            <a:ext cx="1258632" cy="1258632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95068D-777B-43C3-8F61-0A9410E34656}"/>
              </a:ext>
            </a:extLst>
          </p:cNvPr>
          <p:cNvGrpSpPr/>
          <p:nvPr/>
        </p:nvGrpSpPr>
        <p:grpSpPr>
          <a:xfrm>
            <a:off x="5677233" y="1931036"/>
            <a:ext cx="2041467" cy="2690700"/>
            <a:chOff x="6466429" y="2458729"/>
            <a:chExt cx="2827813" cy="3727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2C410A-8516-4F20-9A42-9ECA3AE8371F}"/>
                </a:ext>
              </a:extLst>
            </p:cNvPr>
            <p:cNvGrpSpPr/>
            <p:nvPr/>
          </p:nvGrpSpPr>
          <p:grpSpPr>
            <a:xfrm rot="4500000">
              <a:off x="7134030" y="5449578"/>
              <a:ext cx="1220526" cy="252019"/>
              <a:chOff x="1147317" y="4085763"/>
              <a:chExt cx="1220526" cy="252019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3CED07EA-9546-46A3-A131-EC4460983444}"/>
                  </a:ext>
                </a:extLst>
              </p:cNvPr>
              <p:cNvGrpSpPr/>
              <p:nvPr/>
            </p:nvGrpSpPr>
            <p:grpSpPr>
              <a:xfrm rot="5400000">
                <a:off x="1631570" y="3678267"/>
                <a:ext cx="252019" cy="1067012"/>
                <a:chOff x="4978064" y="3996381"/>
                <a:chExt cx="162454" cy="1067012"/>
              </a:xfrm>
            </p:grpSpPr>
            <p:cxnSp>
              <p:nvCxnSpPr>
                <p:cNvPr id="140" name="Connector: Curved 139">
                  <a:extLst>
                    <a:ext uri="{FF2B5EF4-FFF2-40B4-BE49-F238E27FC236}">
                      <a16:creationId xmlns:a16="http://schemas.microsoft.com/office/drawing/2014/main" id="{F1CC5E47-78AC-4CFD-A7A2-7C80BB80D9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6" y="4900941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or: Curved 140">
                  <a:extLst>
                    <a:ext uri="{FF2B5EF4-FFF2-40B4-BE49-F238E27FC236}">
                      <a16:creationId xmlns:a16="http://schemas.microsoft.com/office/drawing/2014/main" id="{245CF23F-F998-4B27-ACDA-37D3C51AF5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5" y="4725093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>
                  <a:extLst>
                    <a:ext uri="{FF2B5EF4-FFF2-40B4-BE49-F238E27FC236}">
                      <a16:creationId xmlns:a16="http://schemas.microsoft.com/office/drawing/2014/main" id="{90C1ED1A-B0C9-48C8-8A55-920795397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545270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or: Curved 142">
                  <a:extLst>
                    <a:ext uri="{FF2B5EF4-FFF2-40B4-BE49-F238E27FC236}">
                      <a16:creationId xmlns:a16="http://schemas.microsoft.com/office/drawing/2014/main" id="{0E4D23E9-A4F5-4E3D-AA84-A78F0C761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369422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or: Curved 143">
                  <a:extLst>
                    <a:ext uri="{FF2B5EF4-FFF2-40B4-BE49-F238E27FC236}">
                      <a16:creationId xmlns:a16="http://schemas.microsoft.com/office/drawing/2014/main" id="{E4C37B76-0E94-4093-9F67-5A92C3252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189599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or: Curved 144">
                  <a:extLst>
                    <a:ext uri="{FF2B5EF4-FFF2-40B4-BE49-F238E27FC236}">
                      <a16:creationId xmlns:a16="http://schemas.microsoft.com/office/drawing/2014/main" id="{DCBF28D6-C79A-414E-AFAB-75D64C811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013751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CD277346-D273-4E70-BC3B-74BDC790472B}"/>
                  </a:ext>
                </a:extLst>
              </p:cNvPr>
              <p:cNvCxnSpPr/>
              <p:nvPr/>
            </p:nvCxnSpPr>
            <p:spPr>
              <a:xfrm>
                <a:off x="1147317" y="4211773"/>
                <a:ext cx="12205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EB05DF-7166-4965-A277-D66BEFAC91E5}"/>
                </a:ext>
              </a:extLst>
            </p:cNvPr>
            <p:cNvGrpSpPr/>
            <p:nvPr/>
          </p:nvGrpSpPr>
          <p:grpSpPr>
            <a:xfrm>
              <a:off x="6466429" y="2458729"/>
              <a:ext cx="2827813" cy="3716665"/>
              <a:chOff x="6466429" y="2458729"/>
              <a:chExt cx="2827813" cy="37166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6CCA63A-AAE1-481F-9118-463CB67BA35F}"/>
                  </a:ext>
                </a:extLst>
              </p:cNvPr>
              <p:cNvGrpSpPr/>
              <p:nvPr/>
            </p:nvGrpSpPr>
            <p:grpSpPr>
              <a:xfrm rot="14400000">
                <a:off x="6028966" y="3176597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2A85E823-7734-4AEB-8B36-A6554F799626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32" name="Connector: Curved 131">
                    <a:extLst>
                      <a:ext uri="{FF2B5EF4-FFF2-40B4-BE49-F238E27FC236}">
                        <a16:creationId xmlns:a16="http://schemas.microsoft.com/office/drawing/2014/main" id="{8E695644-716A-4E22-8019-B9035E0F9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Connector: Curved 132">
                    <a:extLst>
                      <a:ext uri="{FF2B5EF4-FFF2-40B4-BE49-F238E27FC236}">
                        <a16:creationId xmlns:a16="http://schemas.microsoft.com/office/drawing/2014/main" id="{30A0DC89-B7A8-4AE7-8DD2-516ADE4CD6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Connector: Curved 133">
                    <a:extLst>
                      <a:ext uri="{FF2B5EF4-FFF2-40B4-BE49-F238E27FC236}">
                        <a16:creationId xmlns:a16="http://schemas.microsoft.com/office/drawing/2014/main" id="{2474F7D1-5FA5-497F-928D-EC25BB4F22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or: Curved 134">
                    <a:extLst>
                      <a:ext uri="{FF2B5EF4-FFF2-40B4-BE49-F238E27FC236}">
                        <a16:creationId xmlns:a16="http://schemas.microsoft.com/office/drawing/2014/main" id="{DFA6CAB0-D375-4E01-8E3A-006EAE8914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or: Curved 135">
                    <a:extLst>
                      <a:ext uri="{FF2B5EF4-FFF2-40B4-BE49-F238E27FC236}">
                        <a16:creationId xmlns:a16="http://schemas.microsoft.com/office/drawing/2014/main" id="{FEB4BCF4-65B9-4BF6-8C0B-580FEB12D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or: Curved 136">
                    <a:extLst>
                      <a:ext uri="{FF2B5EF4-FFF2-40B4-BE49-F238E27FC236}">
                        <a16:creationId xmlns:a16="http://schemas.microsoft.com/office/drawing/2014/main" id="{715D5660-7096-4312-8570-41FE99DA58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02150B50-F8CE-4B51-A813-70C7BC3980F4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E8D9E6F-1E98-4DC7-9590-38A7CDD12990}"/>
                  </a:ext>
                </a:extLst>
              </p:cNvPr>
              <p:cNvGrpSpPr/>
              <p:nvPr/>
            </p:nvGrpSpPr>
            <p:grpSpPr>
              <a:xfrm rot="16200000">
                <a:off x="6809098" y="2942982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27D9C3E5-A896-4F9C-8F12-2F8A0FFCF15B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24" name="Connector: Curved 123">
                    <a:extLst>
                      <a:ext uri="{FF2B5EF4-FFF2-40B4-BE49-F238E27FC236}">
                        <a16:creationId xmlns:a16="http://schemas.microsoft.com/office/drawing/2014/main" id="{B5CE33D7-E76B-4470-BA4A-0A16B04616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or: Curved 124">
                    <a:extLst>
                      <a:ext uri="{FF2B5EF4-FFF2-40B4-BE49-F238E27FC236}">
                        <a16:creationId xmlns:a16="http://schemas.microsoft.com/office/drawing/2014/main" id="{F10DD872-19BB-406C-8F19-EDE94D82F9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ctor: Curved 125">
                    <a:extLst>
                      <a:ext uri="{FF2B5EF4-FFF2-40B4-BE49-F238E27FC236}">
                        <a16:creationId xmlns:a16="http://schemas.microsoft.com/office/drawing/2014/main" id="{84CACAEF-8B7A-4249-A471-EC8C0B2AE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or: Curved 126">
                    <a:extLst>
                      <a:ext uri="{FF2B5EF4-FFF2-40B4-BE49-F238E27FC236}">
                        <a16:creationId xmlns:a16="http://schemas.microsoft.com/office/drawing/2014/main" id="{A64D2DC4-96B5-4BB8-B84A-FC603EB718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nector: Curved 127">
                    <a:extLst>
                      <a:ext uri="{FF2B5EF4-FFF2-40B4-BE49-F238E27FC236}">
                        <a16:creationId xmlns:a16="http://schemas.microsoft.com/office/drawing/2014/main" id="{84E24610-8572-4F17-AAF4-53BFCC4CC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Connector: Curved 128">
                    <a:extLst>
                      <a:ext uri="{FF2B5EF4-FFF2-40B4-BE49-F238E27FC236}">
                        <a16:creationId xmlns:a16="http://schemas.microsoft.com/office/drawing/2014/main" id="{13CD27CD-8794-46A5-BE5D-1465609033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ECFF06C3-EDAF-4D56-9B41-5977A55EBC15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8E8ACC-84CE-4BAB-9E49-6CE143A6820C}"/>
                  </a:ext>
                </a:extLst>
              </p:cNvPr>
              <p:cNvGrpSpPr/>
              <p:nvPr/>
            </p:nvGrpSpPr>
            <p:grpSpPr>
              <a:xfrm rot="18000000">
                <a:off x="7570440" y="3142605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ACC76E2-745B-4A54-91BE-D8B12C4BD793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16" name="Connector: Curved 115">
                    <a:extLst>
                      <a:ext uri="{FF2B5EF4-FFF2-40B4-BE49-F238E27FC236}">
                        <a16:creationId xmlns:a16="http://schemas.microsoft.com/office/drawing/2014/main" id="{FBC51D19-0F19-4988-9BBF-DF7A3D681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nector: Curved 116">
                    <a:extLst>
                      <a:ext uri="{FF2B5EF4-FFF2-40B4-BE49-F238E27FC236}">
                        <a16:creationId xmlns:a16="http://schemas.microsoft.com/office/drawing/2014/main" id="{A964AD8E-433E-43AD-ACC1-D3DA663807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Connector: Curved 117">
                    <a:extLst>
                      <a:ext uri="{FF2B5EF4-FFF2-40B4-BE49-F238E27FC236}">
                        <a16:creationId xmlns:a16="http://schemas.microsoft.com/office/drawing/2014/main" id="{B8211461-91AF-4EFF-A3FA-F47B8785F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Connector: Curved 118">
                    <a:extLst>
                      <a:ext uri="{FF2B5EF4-FFF2-40B4-BE49-F238E27FC236}">
                        <a16:creationId xmlns:a16="http://schemas.microsoft.com/office/drawing/2014/main" id="{21E7EF16-B67B-49BD-895E-2B7A19864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ctor: Curved 119">
                    <a:extLst>
                      <a:ext uri="{FF2B5EF4-FFF2-40B4-BE49-F238E27FC236}">
                        <a16:creationId xmlns:a16="http://schemas.microsoft.com/office/drawing/2014/main" id="{D5E77D9F-5094-4A6A-BA68-CA22CEC323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Connector: Curved 120">
                    <a:extLst>
                      <a:ext uri="{FF2B5EF4-FFF2-40B4-BE49-F238E27FC236}">
                        <a16:creationId xmlns:a16="http://schemas.microsoft.com/office/drawing/2014/main" id="{5DFE2D80-3C4B-4B8D-8F35-00569E510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ABA5E5FA-A923-4667-8FEC-B5BFED1AE23B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93C7905-AB0E-4F8E-AA2E-6CDE69393D0E}"/>
                  </a:ext>
                </a:extLst>
              </p:cNvPr>
              <p:cNvGrpSpPr/>
              <p:nvPr/>
            </p:nvGrpSpPr>
            <p:grpSpPr>
              <a:xfrm rot="18900000">
                <a:off x="7887227" y="3419674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1A1DC12C-FD6A-41B7-BA08-586815A84936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08" name="Connector: Curved 107">
                    <a:extLst>
                      <a:ext uri="{FF2B5EF4-FFF2-40B4-BE49-F238E27FC236}">
                        <a16:creationId xmlns:a16="http://schemas.microsoft.com/office/drawing/2014/main" id="{DEB167F6-A8EE-426B-BE83-B6CDC92A51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Connector: Curved 108">
                    <a:extLst>
                      <a:ext uri="{FF2B5EF4-FFF2-40B4-BE49-F238E27FC236}">
                        <a16:creationId xmlns:a16="http://schemas.microsoft.com/office/drawing/2014/main" id="{BBCAF101-EFA6-411B-9D98-0F8B3029A7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nector: Curved 109">
                    <a:extLst>
                      <a:ext uri="{FF2B5EF4-FFF2-40B4-BE49-F238E27FC236}">
                        <a16:creationId xmlns:a16="http://schemas.microsoft.com/office/drawing/2014/main" id="{45AEB19D-E85B-4A76-BDC5-4AEC8ECBAA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onnector: Curved 110">
                    <a:extLst>
                      <a:ext uri="{FF2B5EF4-FFF2-40B4-BE49-F238E27FC236}">
                        <a16:creationId xmlns:a16="http://schemas.microsoft.com/office/drawing/2014/main" id="{452DE998-1A78-48B0-B78D-8AE904BD16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or: Curved 111">
                    <a:extLst>
                      <a:ext uri="{FF2B5EF4-FFF2-40B4-BE49-F238E27FC236}">
                        <a16:creationId xmlns:a16="http://schemas.microsoft.com/office/drawing/2014/main" id="{48C0CA92-E532-449F-9D39-CCC498F19A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or: Curved 112">
                    <a:extLst>
                      <a:ext uri="{FF2B5EF4-FFF2-40B4-BE49-F238E27FC236}">
                        <a16:creationId xmlns:a16="http://schemas.microsoft.com/office/drawing/2014/main" id="{0FD96186-52D7-4452-9542-F8C07F3A2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3344D149-E7E9-448F-9C38-751527FA34FE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BB6F5E5-F308-4DA2-8A96-6F335656590E}"/>
                  </a:ext>
                </a:extLst>
              </p:cNvPr>
              <p:cNvGrpSpPr/>
              <p:nvPr/>
            </p:nvGrpSpPr>
            <p:grpSpPr>
              <a:xfrm rot="20700000">
                <a:off x="8073716" y="380142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028A1400-EC5C-4C37-AF20-9079F99D746A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00" name="Connector: Curved 99">
                    <a:extLst>
                      <a:ext uri="{FF2B5EF4-FFF2-40B4-BE49-F238E27FC236}">
                        <a16:creationId xmlns:a16="http://schemas.microsoft.com/office/drawing/2014/main" id="{71ADE857-A34E-459E-872E-4D04EFFA85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or: Curved 100">
                    <a:extLst>
                      <a:ext uri="{FF2B5EF4-FFF2-40B4-BE49-F238E27FC236}">
                        <a16:creationId xmlns:a16="http://schemas.microsoft.com/office/drawing/2014/main" id="{41DC84D8-FC97-4A2A-B4B0-952C3163E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or: Curved 101">
                    <a:extLst>
                      <a:ext uri="{FF2B5EF4-FFF2-40B4-BE49-F238E27FC236}">
                        <a16:creationId xmlns:a16="http://schemas.microsoft.com/office/drawing/2014/main" id="{E930C7DB-9116-47B7-962A-5543FF1264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or: Curved 102">
                    <a:extLst>
                      <a:ext uri="{FF2B5EF4-FFF2-40B4-BE49-F238E27FC236}">
                        <a16:creationId xmlns:a16="http://schemas.microsoft.com/office/drawing/2014/main" id="{BFB13C1A-4FE2-40FE-ABDE-2B7ADF424E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Connector: Curved 103">
                    <a:extLst>
                      <a:ext uri="{FF2B5EF4-FFF2-40B4-BE49-F238E27FC236}">
                        <a16:creationId xmlns:a16="http://schemas.microsoft.com/office/drawing/2014/main" id="{E8BA0A7C-4303-4DAC-9B51-EF29ECE72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Connector: Curved 104">
                    <a:extLst>
                      <a:ext uri="{FF2B5EF4-FFF2-40B4-BE49-F238E27FC236}">
                        <a16:creationId xmlns:a16="http://schemas.microsoft.com/office/drawing/2014/main" id="{414E6F21-34E7-4D8F-8E32-2C6A7D46D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46CB27F4-72BD-43F7-AFA4-C123FE3DDDD9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BB462A-9A9A-4BBD-9CBC-604EAB6ABA4C}"/>
                  </a:ext>
                </a:extLst>
              </p:cNvPr>
              <p:cNvGrpSpPr/>
              <p:nvPr/>
            </p:nvGrpSpPr>
            <p:grpSpPr>
              <a:xfrm rot="900000">
                <a:off x="8073716" y="433542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9CFD211-EAFE-4D67-A2A5-6B1EB977C9DE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92" name="Connector: Curved 91">
                    <a:extLst>
                      <a:ext uri="{FF2B5EF4-FFF2-40B4-BE49-F238E27FC236}">
                        <a16:creationId xmlns:a16="http://schemas.microsoft.com/office/drawing/2014/main" id="{DE8F121E-A3DB-4CCF-A4D6-10DDD109B5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or: Curved 92">
                    <a:extLst>
                      <a:ext uri="{FF2B5EF4-FFF2-40B4-BE49-F238E27FC236}">
                        <a16:creationId xmlns:a16="http://schemas.microsoft.com/office/drawing/2014/main" id="{D44BB3B5-4011-4516-AAC5-E75231B37C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ctor: Curved 93">
                    <a:extLst>
                      <a:ext uri="{FF2B5EF4-FFF2-40B4-BE49-F238E27FC236}">
                        <a16:creationId xmlns:a16="http://schemas.microsoft.com/office/drawing/2014/main" id="{343F48CB-3462-482F-A94E-845896361D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ctor: Curved 94">
                    <a:extLst>
                      <a:ext uri="{FF2B5EF4-FFF2-40B4-BE49-F238E27FC236}">
                        <a16:creationId xmlns:a16="http://schemas.microsoft.com/office/drawing/2014/main" id="{1A435994-2CF2-4D7E-8564-A89D0FD37A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ctor: Curved 95">
                    <a:extLst>
                      <a:ext uri="{FF2B5EF4-FFF2-40B4-BE49-F238E27FC236}">
                        <a16:creationId xmlns:a16="http://schemas.microsoft.com/office/drawing/2014/main" id="{E53EDE3F-F1B2-456B-9056-B261D47CD1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Connector: Curved 96">
                    <a:extLst>
                      <a:ext uri="{FF2B5EF4-FFF2-40B4-BE49-F238E27FC236}">
                        <a16:creationId xmlns:a16="http://schemas.microsoft.com/office/drawing/2014/main" id="{98AD59C9-3133-472C-BED7-3FE3EF0CE2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14B1901B-EF6B-49F8-ACB8-819F64C3FE00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D8D4B5D-70B4-4EF9-A41E-7B0550939F62}"/>
                  </a:ext>
                </a:extLst>
              </p:cNvPr>
              <p:cNvGrpSpPr/>
              <p:nvPr/>
            </p:nvGrpSpPr>
            <p:grpSpPr>
              <a:xfrm rot="1800000">
                <a:off x="7943258" y="4743393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7641481-5121-4AAF-9EAA-45EF2A8E8688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84" name="Connector: Curved 83">
                    <a:extLst>
                      <a:ext uri="{FF2B5EF4-FFF2-40B4-BE49-F238E27FC236}">
                        <a16:creationId xmlns:a16="http://schemas.microsoft.com/office/drawing/2014/main" id="{55E7B3FF-2FD8-45A2-9DC4-DBD8C27452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nector: Curved 84">
                    <a:extLst>
                      <a:ext uri="{FF2B5EF4-FFF2-40B4-BE49-F238E27FC236}">
                        <a16:creationId xmlns:a16="http://schemas.microsoft.com/office/drawing/2014/main" id="{85802AB1-48BB-4E2F-8671-FD357E97F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nector: Curved 85">
                    <a:extLst>
                      <a:ext uri="{FF2B5EF4-FFF2-40B4-BE49-F238E27FC236}">
                        <a16:creationId xmlns:a16="http://schemas.microsoft.com/office/drawing/2014/main" id="{0D49CF74-BBB4-47CC-889F-A043DEF4C6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nector: Curved 86">
                    <a:extLst>
                      <a:ext uri="{FF2B5EF4-FFF2-40B4-BE49-F238E27FC236}">
                        <a16:creationId xmlns:a16="http://schemas.microsoft.com/office/drawing/2014/main" id="{970A460E-393E-42E0-B53B-69500E7D77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nector: Curved 87">
                    <a:extLst>
                      <a:ext uri="{FF2B5EF4-FFF2-40B4-BE49-F238E27FC236}">
                        <a16:creationId xmlns:a16="http://schemas.microsoft.com/office/drawing/2014/main" id="{2AB15268-0BEB-4A75-87A4-97B39EF18A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ctor: Curved 88">
                    <a:extLst>
                      <a:ext uri="{FF2B5EF4-FFF2-40B4-BE49-F238E27FC236}">
                        <a16:creationId xmlns:a16="http://schemas.microsoft.com/office/drawing/2014/main" id="{BF3198C0-232A-4556-B1A3-DDC0F56D08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D0B4815F-C247-4058-B8C0-2038A54B92A4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8D09E5B-C601-46E9-A24B-AB3899704E45}"/>
                  </a:ext>
                </a:extLst>
              </p:cNvPr>
              <p:cNvGrpSpPr/>
              <p:nvPr/>
            </p:nvGrpSpPr>
            <p:grpSpPr>
              <a:xfrm rot="2700000">
                <a:off x="7689166" y="5055017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32876ED4-6EFA-4768-8D4F-03300D0AA04C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76" name="Connector: Curved 75">
                    <a:extLst>
                      <a:ext uri="{FF2B5EF4-FFF2-40B4-BE49-F238E27FC236}">
                        <a16:creationId xmlns:a16="http://schemas.microsoft.com/office/drawing/2014/main" id="{9D2F0B7A-6F89-4362-8BEC-D177E0CB7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or: Curved 76">
                    <a:extLst>
                      <a:ext uri="{FF2B5EF4-FFF2-40B4-BE49-F238E27FC236}">
                        <a16:creationId xmlns:a16="http://schemas.microsoft.com/office/drawing/2014/main" id="{D8DCDFBF-75C9-4DE6-B658-8632C1C6BB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ctor: Curved 77">
                    <a:extLst>
                      <a:ext uri="{FF2B5EF4-FFF2-40B4-BE49-F238E27FC236}">
                        <a16:creationId xmlns:a16="http://schemas.microsoft.com/office/drawing/2014/main" id="{A2062106-7F78-461B-B62D-FA184B19E5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onnector: Curved 78">
                    <a:extLst>
                      <a:ext uri="{FF2B5EF4-FFF2-40B4-BE49-F238E27FC236}">
                        <a16:creationId xmlns:a16="http://schemas.microsoft.com/office/drawing/2014/main" id="{7614ED21-19AD-451A-B9CA-DB93AD9DC8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or: Curved 79">
                    <a:extLst>
                      <a:ext uri="{FF2B5EF4-FFF2-40B4-BE49-F238E27FC236}">
                        <a16:creationId xmlns:a16="http://schemas.microsoft.com/office/drawing/2014/main" id="{F64AE189-45DB-43E6-9203-5E9F96F93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ctor: Curved 80">
                    <a:extLst>
                      <a:ext uri="{FF2B5EF4-FFF2-40B4-BE49-F238E27FC236}">
                        <a16:creationId xmlns:a16="http://schemas.microsoft.com/office/drawing/2014/main" id="{9A9204BF-A389-46A6-965A-958126A9B7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7D0BEE3B-B184-450E-8282-28578BC378F5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42A246A-836C-4727-85F1-D5C9C51B6169}"/>
                  </a:ext>
                </a:extLst>
              </p:cNvPr>
              <p:cNvGrpSpPr/>
              <p:nvPr/>
            </p:nvGrpSpPr>
            <p:grpSpPr>
              <a:xfrm rot="3600000">
                <a:off x="7420169" y="5342511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9FAE61C6-E138-4264-B744-9511A6C3B78F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68" name="Connector: Curved 67">
                    <a:extLst>
                      <a:ext uri="{FF2B5EF4-FFF2-40B4-BE49-F238E27FC236}">
                        <a16:creationId xmlns:a16="http://schemas.microsoft.com/office/drawing/2014/main" id="{B626376A-D262-4155-AFC8-FF74B5571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or: Curved 68">
                    <a:extLst>
                      <a:ext uri="{FF2B5EF4-FFF2-40B4-BE49-F238E27FC236}">
                        <a16:creationId xmlns:a16="http://schemas.microsoft.com/office/drawing/2014/main" id="{AB19BAF0-DBD2-440F-964F-C22487D1EB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or: Curved 69">
                    <a:extLst>
                      <a:ext uri="{FF2B5EF4-FFF2-40B4-BE49-F238E27FC236}">
                        <a16:creationId xmlns:a16="http://schemas.microsoft.com/office/drawing/2014/main" id="{FD5B1686-5219-4AA2-97A7-0BA295942E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ctor: Curved 70">
                    <a:extLst>
                      <a:ext uri="{FF2B5EF4-FFF2-40B4-BE49-F238E27FC236}">
                        <a16:creationId xmlns:a16="http://schemas.microsoft.com/office/drawing/2014/main" id="{F928350D-FA40-44FD-8087-DA4F144BD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nector: Curved 71">
                    <a:extLst>
                      <a:ext uri="{FF2B5EF4-FFF2-40B4-BE49-F238E27FC236}">
                        <a16:creationId xmlns:a16="http://schemas.microsoft.com/office/drawing/2014/main" id="{F96FE604-2AA5-4EC4-A757-3727E42552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ctor: Curved 72">
                    <a:extLst>
                      <a:ext uri="{FF2B5EF4-FFF2-40B4-BE49-F238E27FC236}">
                        <a16:creationId xmlns:a16="http://schemas.microsoft.com/office/drawing/2014/main" id="{4873809B-FA13-4F18-870E-652D95203B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70B0A777-814E-4A7D-9B18-66CB51F16B82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A37BADD-C51E-494D-A35A-60EA2D355DE9}"/>
                  </a:ext>
                </a:extLst>
              </p:cNvPr>
              <p:cNvGrpSpPr/>
              <p:nvPr/>
            </p:nvGrpSpPr>
            <p:grpSpPr>
              <a:xfrm rot="5400000">
                <a:off x="6800490" y="5439121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B59CB947-01C7-4243-8298-E7B0137F5C18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60" name="Connector: Curved 59">
                    <a:extLst>
                      <a:ext uri="{FF2B5EF4-FFF2-40B4-BE49-F238E27FC236}">
                        <a16:creationId xmlns:a16="http://schemas.microsoft.com/office/drawing/2014/main" id="{F34DE3F6-8882-4238-9058-6A4FA212E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or: Curved 60">
                    <a:extLst>
                      <a:ext uri="{FF2B5EF4-FFF2-40B4-BE49-F238E27FC236}">
                        <a16:creationId xmlns:a16="http://schemas.microsoft.com/office/drawing/2014/main" id="{F7EFA83F-B038-417A-8348-1B8F2930CB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ctor: Curved 61">
                    <a:extLst>
                      <a:ext uri="{FF2B5EF4-FFF2-40B4-BE49-F238E27FC236}">
                        <a16:creationId xmlns:a16="http://schemas.microsoft.com/office/drawing/2014/main" id="{DB0D114E-0CA3-49D1-8325-324864625F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Curved 62">
                    <a:extLst>
                      <a:ext uri="{FF2B5EF4-FFF2-40B4-BE49-F238E27FC236}">
                        <a16:creationId xmlns:a16="http://schemas.microsoft.com/office/drawing/2014/main" id="{9CB45FDD-C175-43C6-9FC4-392DFA84EB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63">
                    <a:extLst>
                      <a:ext uri="{FF2B5EF4-FFF2-40B4-BE49-F238E27FC236}">
                        <a16:creationId xmlns:a16="http://schemas.microsoft.com/office/drawing/2014/main" id="{905D5327-747C-4A62-8CE1-DD3227C7BF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or: Curved 64">
                    <a:extLst>
                      <a:ext uri="{FF2B5EF4-FFF2-40B4-BE49-F238E27FC236}">
                        <a16:creationId xmlns:a16="http://schemas.microsoft.com/office/drawing/2014/main" id="{C38C6C46-F330-4BB1-B9DC-6276E82A66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5D57ECD-44CF-45E9-8D1E-587870C7D169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45BAFAC-59FB-49B3-B336-AA656B5A8691}"/>
                  </a:ext>
                </a:extLst>
              </p:cNvPr>
              <p:cNvGrpSpPr/>
              <p:nvPr/>
            </p:nvGrpSpPr>
            <p:grpSpPr>
              <a:xfrm rot="6455363">
                <a:off x="6372529" y="5377709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4DFB15C-69F6-419A-B021-80656AE63464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52" name="Connector: Curved 51">
                    <a:extLst>
                      <a:ext uri="{FF2B5EF4-FFF2-40B4-BE49-F238E27FC236}">
                        <a16:creationId xmlns:a16="http://schemas.microsoft.com/office/drawing/2014/main" id="{FD6FA2A7-123F-4EFA-B9C4-62A380C524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or: Curved 52">
                    <a:extLst>
                      <a:ext uri="{FF2B5EF4-FFF2-40B4-BE49-F238E27FC236}">
                        <a16:creationId xmlns:a16="http://schemas.microsoft.com/office/drawing/2014/main" id="{72516E73-8EE7-49A3-9099-A1468CF070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nector: Curved 53">
                    <a:extLst>
                      <a:ext uri="{FF2B5EF4-FFF2-40B4-BE49-F238E27FC236}">
                        <a16:creationId xmlns:a16="http://schemas.microsoft.com/office/drawing/2014/main" id="{266EF40A-E02A-4332-9CBE-32C3E9FF7C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nector: Curved 54">
                    <a:extLst>
                      <a:ext uri="{FF2B5EF4-FFF2-40B4-BE49-F238E27FC236}">
                        <a16:creationId xmlns:a16="http://schemas.microsoft.com/office/drawing/2014/main" id="{D2E8CDE3-E06E-4897-B4E3-B82A5950F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nector: Curved 55">
                    <a:extLst>
                      <a:ext uri="{FF2B5EF4-FFF2-40B4-BE49-F238E27FC236}">
                        <a16:creationId xmlns:a16="http://schemas.microsoft.com/office/drawing/2014/main" id="{AA1AEA2E-D600-4648-9A77-12AA9B9717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Curved 56">
                    <a:extLst>
                      <a:ext uri="{FF2B5EF4-FFF2-40B4-BE49-F238E27FC236}">
                        <a16:creationId xmlns:a16="http://schemas.microsoft.com/office/drawing/2014/main" id="{F45A38B7-DA24-4E59-BE6F-CCD3AE39B8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F0618FC-6B8A-442B-8ECA-B072B2A4C19E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BF24722-1164-4763-89DF-18952EA64979}"/>
                  </a:ext>
                </a:extLst>
              </p:cNvPr>
              <p:cNvGrpSpPr/>
              <p:nvPr/>
            </p:nvGrpSpPr>
            <p:grpSpPr>
              <a:xfrm rot="7418005">
                <a:off x="5982176" y="5203725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627A248-48D2-4B7E-BD48-496194BC1703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44" name="Connector: Curved 43">
                    <a:extLst>
                      <a:ext uri="{FF2B5EF4-FFF2-40B4-BE49-F238E27FC236}">
                        <a16:creationId xmlns:a16="http://schemas.microsoft.com/office/drawing/2014/main" id="{949F94A4-F73A-4B97-8AAF-DF3270EF4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Curved 44">
                    <a:extLst>
                      <a:ext uri="{FF2B5EF4-FFF2-40B4-BE49-F238E27FC236}">
                        <a16:creationId xmlns:a16="http://schemas.microsoft.com/office/drawing/2014/main" id="{1340DAAF-1A4F-4046-A90D-6FBD5BC5C9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CA3A68F2-8111-4100-837C-B9800DEB98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or: Curved 46">
                    <a:extLst>
                      <a:ext uri="{FF2B5EF4-FFF2-40B4-BE49-F238E27FC236}">
                        <a16:creationId xmlns:a16="http://schemas.microsoft.com/office/drawing/2014/main" id="{95798C8B-F71F-473E-AAEE-0D1D4A6DE2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or: Curved 47">
                    <a:extLst>
                      <a:ext uri="{FF2B5EF4-FFF2-40B4-BE49-F238E27FC236}">
                        <a16:creationId xmlns:a16="http://schemas.microsoft.com/office/drawing/2014/main" id="{B73A4DC7-2C8E-4AAC-9FE9-FDC879E102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or: Curved 48">
                    <a:extLst>
                      <a:ext uri="{FF2B5EF4-FFF2-40B4-BE49-F238E27FC236}">
                        <a16:creationId xmlns:a16="http://schemas.microsoft.com/office/drawing/2014/main" id="{6107E52D-CD36-4744-981F-063AAAB8F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83A71D5-444A-4274-90B6-F0A0F3DF945C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DBF0A73-5D1F-4041-BA20-A6E566C96093}"/>
                  </a:ext>
                </a:extLst>
              </p:cNvPr>
              <p:cNvGrpSpPr/>
              <p:nvPr/>
            </p:nvGrpSpPr>
            <p:grpSpPr>
              <a:xfrm rot="17519821">
                <a:off x="7237516" y="298479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E3545D2-9779-4FDA-988C-344C7C481640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36" name="Connector: Curved 35">
                    <a:extLst>
                      <a:ext uri="{FF2B5EF4-FFF2-40B4-BE49-F238E27FC236}">
                        <a16:creationId xmlns:a16="http://schemas.microsoft.com/office/drawing/2014/main" id="{1FA8D2F2-5D19-48A4-9DC7-DB000267AE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or: Curved 36">
                    <a:extLst>
                      <a:ext uri="{FF2B5EF4-FFF2-40B4-BE49-F238E27FC236}">
                        <a16:creationId xmlns:a16="http://schemas.microsoft.com/office/drawing/2014/main" id="{78722830-9B12-47D7-9718-1BDCE44066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or: Curved 37">
                    <a:extLst>
                      <a:ext uri="{FF2B5EF4-FFF2-40B4-BE49-F238E27FC236}">
                        <a16:creationId xmlns:a16="http://schemas.microsoft.com/office/drawing/2014/main" id="{01A01908-717B-488F-B4DE-3271F48CC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or: Curved 38">
                    <a:extLst>
                      <a:ext uri="{FF2B5EF4-FFF2-40B4-BE49-F238E27FC236}">
                        <a16:creationId xmlns:a16="http://schemas.microsoft.com/office/drawing/2014/main" id="{A4DC8150-9899-45BE-BDD6-2B42659B67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or: Curved 39">
                    <a:extLst>
                      <a:ext uri="{FF2B5EF4-FFF2-40B4-BE49-F238E27FC236}">
                        <a16:creationId xmlns:a16="http://schemas.microsoft.com/office/drawing/2014/main" id="{8EF085C6-13CC-4E78-BC3E-11C3532F6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or: Curved 40">
                    <a:extLst>
                      <a:ext uri="{FF2B5EF4-FFF2-40B4-BE49-F238E27FC236}">
                        <a16:creationId xmlns:a16="http://schemas.microsoft.com/office/drawing/2014/main" id="{279D3D8C-66E0-4BA8-AE41-6643018C11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9BABAD7-41B8-40C4-9532-582DE9C2B7A0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1C6B800-C0F9-4B1A-8E6F-35EF61CB539B}"/>
                  </a:ext>
                </a:extLst>
              </p:cNvPr>
              <p:cNvGrpSpPr/>
              <p:nvPr/>
            </p:nvGrpSpPr>
            <p:grpSpPr>
              <a:xfrm rot="15167843">
                <a:off x="6398085" y="2991957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5A12792-322F-4B88-99AA-61A1261EFCAB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8" name="Connector: Curved 27">
                    <a:extLst>
                      <a:ext uri="{FF2B5EF4-FFF2-40B4-BE49-F238E27FC236}">
                        <a16:creationId xmlns:a16="http://schemas.microsoft.com/office/drawing/2014/main" id="{CB9C6886-3E01-4FCD-A0B6-A55EA0CFAF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or: Curved 28">
                    <a:extLst>
                      <a:ext uri="{FF2B5EF4-FFF2-40B4-BE49-F238E27FC236}">
                        <a16:creationId xmlns:a16="http://schemas.microsoft.com/office/drawing/2014/main" id="{7D41BAA0-F3B3-4B7C-A17C-BBEBF352D8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or: Curved 29">
                    <a:extLst>
                      <a:ext uri="{FF2B5EF4-FFF2-40B4-BE49-F238E27FC236}">
                        <a16:creationId xmlns:a16="http://schemas.microsoft.com/office/drawing/2014/main" id="{7E8D030E-CE82-4082-B44B-51263FC4A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or: Curved 30">
                    <a:extLst>
                      <a:ext uri="{FF2B5EF4-FFF2-40B4-BE49-F238E27FC236}">
                        <a16:creationId xmlns:a16="http://schemas.microsoft.com/office/drawing/2014/main" id="{7E50C659-BFA4-404C-ABA0-17B220536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or: Curved 31">
                    <a:extLst>
                      <a:ext uri="{FF2B5EF4-FFF2-40B4-BE49-F238E27FC236}">
                        <a16:creationId xmlns:a16="http://schemas.microsoft.com/office/drawing/2014/main" id="{6C3798BB-FA80-4164-941E-8546ACCC3F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A78D7318-5CF0-487C-99FC-48F3262BD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372D7DA-1B4F-4635-B09D-F760DEB94A35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4764383-78B2-4C12-B59C-AA8506D0A702}"/>
              </a:ext>
            </a:extLst>
          </p:cNvPr>
          <p:cNvGrpSpPr/>
          <p:nvPr/>
        </p:nvGrpSpPr>
        <p:grpSpPr>
          <a:xfrm>
            <a:off x="5617469" y="4079411"/>
            <a:ext cx="2041467" cy="2690700"/>
            <a:chOff x="6466429" y="2458729"/>
            <a:chExt cx="2827813" cy="3727122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2043327C-28C5-45CB-BF23-FD4530948779}"/>
                </a:ext>
              </a:extLst>
            </p:cNvPr>
            <p:cNvGrpSpPr/>
            <p:nvPr/>
          </p:nvGrpSpPr>
          <p:grpSpPr>
            <a:xfrm rot="4500000">
              <a:off x="7134030" y="5449578"/>
              <a:ext cx="1220526" cy="252019"/>
              <a:chOff x="1147317" y="4085763"/>
              <a:chExt cx="1220526" cy="252019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EAB29E5-8DC1-47EF-AAF6-3DB79BB92412}"/>
                  </a:ext>
                </a:extLst>
              </p:cNvPr>
              <p:cNvGrpSpPr/>
              <p:nvPr/>
            </p:nvGrpSpPr>
            <p:grpSpPr>
              <a:xfrm rot="5400000">
                <a:off x="1631570" y="3678267"/>
                <a:ext cx="252019" cy="1067012"/>
                <a:chOff x="4978064" y="3996381"/>
                <a:chExt cx="162454" cy="1067012"/>
              </a:xfrm>
            </p:grpSpPr>
            <p:cxnSp>
              <p:nvCxnSpPr>
                <p:cNvPr id="287" name="Connector: Curved 286">
                  <a:extLst>
                    <a:ext uri="{FF2B5EF4-FFF2-40B4-BE49-F238E27FC236}">
                      <a16:creationId xmlns:a16="http://schemas.microsoft.com/office/drawing/2014/main" id="{9A87E806-AF8D-47EE-B6A1-7ECF3947A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6" y="4900941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Connector: Curved 287">
                  <a:extLst>
                    <a:ext uri="{FF2B5EF4-FFF2-40B4-BE49-F238E27FC236}">
                      <a16:creationId xmlns:a16="http://schemas.microsoft.com/office/drawing/2014/main" id="{B992E118-7A78-4FCE-B96E-225F1C802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5" y="4725093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8A81E4E1-4B73-42BD-BBE2-EEC064D2A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545270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Connector: Curved 289">
                  <a:extLst>
                    <a:ext uri="{FF2B5EF4-FFF2-40B4-BE49-F238E27FC236}">
                      <a16:creationId xmlns:a16="http://schemas.microsoft.com/office/drawing/2014/main" id="{08795B29-E1AD-4EA4-A60F-6C97F77AB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369422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nector: Curved 290">
                  <a:extLst>
                    <a:ext uri="{FF2B5EF4-FFF2-40B4-BE49-F238E27FC236}">
                      <a16:creationId xmlns:a16="http://schemas.microsoft.com/office/drawing/2014/main" id="{16722B04-B18A-4842-B416-0160DBDD1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978065" y="4189599"/>
                  <a:ext cx="162452" cy="162452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or: Curved 291">
                  <a:extLst>
                    <a:ext uri="{FF2B5EF4-FFF2-40B4-BE49-F238E27FC236}">
                      <a16:creationId xmlns:a16="http://schemas.microsoft.com/office/drawing/2014/main" id="{0C05C20F-4830-42EF-B22A-F20ECC9E7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960694" y="4013751"/>
                  <a:ext cx="197194" cy="162453"/>
                </a:xfrm>
                <a:prstGeom prst="curved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A784913F-C5E9-4279-8B16-1A21C5F69CB3}"/>
                  </a:ext>
                </a:extLst>
              </p:cNvPr>
              <p:cNvCxnSpPr/>
              <p:nvPr/>
            </p:nvCxnSpPr>
            <p:spPr>
              <a:xfrm>
                <a:off x="1147317" y="4211773"/>
                <a:ext cx="12205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555C69B-E208-4237-AD28-5EDADEAA890D}"/>
                </a:ext>
              </a:extLst>
            </p:cNvPr>
            <p:cNvGrpSpPr/>
            <p:nvPr/>
          </p:nvGrpSpPr>
          <p:grpSpPr>
            <a:xfrm>
              <a:off x="6466429" y="2458729"/>
              <a:ext cx="2827813" cy="3716665"/>
              <a:chOff x="6466429" y="2458729"/>
              <a:chExt cx="2827813" cy="3716665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1777BBB-2961-4945-A010-ED9CB048285B}"/>
                  </a:ext>
                </a:extLst>
              </p:cNvPr>
              <p:cNvGrpSpPr/>
              <p:nvPr/>
            </p:nvGrpSpPr>
            <p:grpSpPr>
              <a:xfrm rot="14400000">
                <a:off x="6028966" y="3176597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C17E1396-02EC-4C02-962F-ADB1FAB00376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79" name="Connector: Curved 278">
                    <a:extLst>
                      <a:ext uri="{FF2B5EF4-FFF2-40B4-BE49-F238E27FC236}">
                        <a16:creationId xmlns:a16="http://schemas.microsoft.com/office/drawing/2014/main" id="{7E6E04E9-0479-449A-A96A-7CD75EABC3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Connector: Curved 279">
                    <a:extLst>
                      <a:ext uri="{FF2B5EF4-FFF2-40B4-BE49-F238E27FC236}">
                        <a16:creationId xmlns:a16="http://schemas.microsoft.com/office/drawing/2014/main" id="{C91CBB06-1E3B-4B63-854E-3EC054EBE1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Connector: Curved 280">
                    <a:extLst>
                      <a:ext uri="{FF2B5EF4-FFF2-40B4-BE49-F238E27FC236}">
                        <a16:creationId xmlns:a16="http://schemas.microsoft.com/office/drawing/2014/main" id="{9943EB83-7A5D-441E-B5DC-9EA329334B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Connector: Curved 281">
                    <a:extLst>
                      <a:ext uri="{FF2B5EF4-FFF2-40B4-BE49-F238E27FC236}">
                        <a16:creationId xmlns:a16="http://schemas.microsoft.com/office/drawing/2014/main" id="{69CCFFA2-4E3D-45F6-92E0-FD90B87B08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Connector: Curved 282">
                    <a:extLst>
                      <a:ext uri="{FF2B5EF4-FFF2-40B4-BE49-F238E27FC236}">
                        <a16:creationId xmlns:a16="http://schemas.microsoft.com/office/drawing/2014/main" id="{AE91F8B4-8137-4D28-A7E2-4C7B1AB7BA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Connector: Curved 283">
                    <a:extLst>
                      <a:ext uri="{FF2B5EF4-FFF2-40B4-BE49-F238E27FC236}">
                        <a16:creationId xmlns:a16="http://schemas.microsoft.com/office/drawing/2014/main" id="{9CD1A86D-D5DD-4152-9ADD-0300FC9F4D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8" name="Straight Arrow Connector 277">
                  <a:extLst>
                    <a:ext uri="{FF2B5EF4-FFF2-40B4-BE49-F238E27FC236}">
                      <a16:creationId xmlns:a16="http://schemas.microsoft.com/office/drawing/2014/main" id="{8B269CED-000A-45DF-AE54-7D4DC4DC732E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3E627E6-E0DA-48C0-8C67-C9AC6DB33B0E}"/>
                  </a:ext>
                </a:extLst>
              </p:cNvPr>
              <p:cNvGrpSpPr/>
              <p:nvPr/>
            </p:nvGrpSpPr>
            <p:grpSpPr>
              <a:xfrm rot="16200000">
                <a:off x="6809098" y="2942982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65E92227-24B3-4FD0-9F1D-9F569252C488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71" name="Connector: Curved 270">
                    <a:extLst>
                      <a:ext uri="{FF2B5EF4-FFF2-40B4-BE49-F238E27FC236}">
                        <a16:creationId xmlns:a16="http://schemas.microsoft.com/office/drawing/2014/main" id="{BD31C940-BB17-426B-A800-AC3EF11B9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Connector: Curved 271">
                    <a:extLst>
                      <a:ext uri="{FF2B5EF4-FFF2-40B4-BE49-F238E27FC236}">
                        <a16:creationId xmlns:a16="http://schemas.microsoft.com/office/drawing/2014/main" id="{7DD0174C-939A-4465-AB69-E40EC1BE6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Connector: Curved 272">
                    <a:extLst>
                      <a:ext uri="{FF2B5EF4-FFF2-40B4-BE49-F238E27FC236}">
                        <a16:creationId xmlns:a16="http://schemas.microsoft.com/office/drawing/2014/main" id="{7F0DFB6E-9346-4F5E-B5A0-ACAD9BC353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Connector: Curved 273">
                    <a:extLst>
                      <a:ext uri="{FF2B5EF4-FFF2-40B4-BE49-F238E27FC236}">
                        <a16:creationId xmlns:a16="http://schemas.microsoft.com/office/drawing/2014/main" id="{EDEBE0DA-9E2B-4CC7-A66B-FF04D6CF7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Connector: Curved 274">
                    <a:extLst>
                      <a:ext uri="{FF2B5EF4-FFF2-40B4-BE49-F238E27FC236}">
                        <a16:creationId xmlns:a16="http://schemas.microsoft.com/office/drawing/2014/main" id="{53B0D142-E912-4E43-B8BA-5035DB06FE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Connector: Curved 275">
                    <a:extLst>
                      <a:ext uri="{FF2B5EF4-FFF2-40B4-BE49-F238E27FC236}">
                        <a16:creationId xmlns:a16="http://schemas.microsoft.com/office/drawing/2014/main" id="{B0AC6060-B13A-4388-A196-1248134800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0" name="Straight Arrow Connector 269">
                  <a:extLst>
                    <a:ext uri="{FF2B5EF4-FFF2-40B4-BE49-F238E27FC236}">
                      <a16:creationId xmlns:a16="http://schemas.microsoft.com/office/drawing/2014/main" id="{8B31EF9B-C64F-47A7-A904-F33EFC40A8D7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97C70883-4647-41DB-A7FB-569C16D5709D}"/>
                  </a:ext>
                </a:extLst>
              </p:cNvPr>
              <p:cNvGrpSpPr/>
              <p:nvPr/>
            </p:nvGrpSpPr>
            <p:grpSpPr>
              <a:xfrm rot="18000000">
                <a:off x="7570440" y="3142605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C0DF7255-B303-4F99-A885-34C20D278200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63" name="Connector: Curved 262">
                    <a:extLst>
                      <a:ext uri="{FF2B5EF4-FFF2-40B4-BE49-F238E27FC236}">
                        <a16:creationId xmlns:a16="http://schemas.microsoft.com/office/drawing/2014/main" id="{8DCAA15B-A997-4FB3-9C32-2133D581C1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Connector: Curved 263">
                    <a:extLst>
                      <a:ext uri="{FF2B5EF4-FFF2-40B4-BE49-F238E27FC236}">
                        <a16:creationId xmlns:a16="http://schemas.microsoft.com/office/drawing/2014/main" id="{BB8F96F9-C41F-45B0-9BAE-9F5932347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Connector: Curved 264">
                    <a:extLst>
                      <a:ext uri="{FF2B5EF4-FFF2-40B4-BE49-F238E27FC236}">
                        <a16:creationId xmlns:a16="http://schemas.microsoft.com/office/drawing/2014/main" id="{AD3B5473-A745-47DC-A9ED-376EC0F32C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Connector: Curved 265">
                    <a:extLst>
                      <a:ext uri="{FF2B5EF4-FFF2-40B4-BE49-F238E27FC236}">
                        <a16:creationId xmlns:a16="http://schemas.microsoft.com/office/drawing/2014/main" id="{67BB0986-1E77-48B1-9D60-01FEB41C7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Connector: Curved 266">
                    <a:extLst>
                      <a:ext uri="{FF2B5EF4-FFF2-40B4-BE49-F238E27FC236}">
                        <a16:creationId xmlns:a16="http://schemas.microsoft.com/office/drawing/2014/main" id="{C17DFA46-5323-4739-B9F9-F4F2E28036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Connector: Curved 267">
                    <a:extLst>
                      <a:ext uri="{FF2B5EF4-FFF2-40B4-BE49-F238E27FC236}">
                        <a16:creationId xmlns:a16="http://schemas.microsoft.com/office/drawing/2014/main" id="{A38063BA-D6E0-4C53-9019-BBA3632034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2" name="Straight Arrow Connector 261">
                  <a:extLst>
                    <a:ext uri="{FF2B5EF4-FFF2-40B4-BE49-F238E27FC236}">
                      <a16:creationId xmlns:a16="http://schemas.microsoft.com/office/drawing/2014/main" id="{031DA087-999F-4E27-B7C6-7BEA7D50A59C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CE3F911-0743-45E8-8302-35AA17A6AF0A}"/>
                  </a:ext>
                </a:extLst>
              </p:cNvPr>
              <p:cNvGrpSpPr/>
              <p:nvPr/>
            </p:nvGrpSpPr>
            <p:grpSpPr>
              <a:xfrm rot="18900000">
                <a:off x="7887227" y="3419674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3D4C14E0-397A-47A5-AB85-5BA16647828E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55" name="Connector: Curved 254">
                    <a:extLst>
                      <a:ext uri="{FF2B5EF4-FFF2-40B4-BE49-F238E27FC236}">
                        <a16:creationId xmlns:a16="http://schemas.microsoft.com/office/drawing/2014/main" id="{290D1518-DCF6-413C-A635-7526697CA1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Connector: Curved 255">
                    <a:extLst>
                      <a:ext uri="{FF2B5EF4-FFF2-40B4-BE49-F238E27FC236}">
                        <a16:creationId xmlns:a16="http://schemas.microsoft.com/office/drawing/2014/main" id="{4F849BE9-9218-4B92-AEF9-482626DC5A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Connector: Curved 256">
                    <a:extLst>
                      <a:ext uri="{FF2B5EF4-FFF2-40B4-BE49-F238E27FC236}">
                        <a16:creationId xmlns:a16="http://schemas.microsoft.com/office/drawing/2014/main" id="{770AF625-F38E-4131-A177-50BE911375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Connector: Curved 257">
                    <a:extLst>
                      <a:ext uri="{FF2B5EF4-FFF2-40B4-BE49-F238E27FC236}">
                        <a16:creationId xmlns:a16="http://schemas.microsoft.com/office/drawing/2014/main" id="{C478A159-389A-4075-A695-B1114CF983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Connector: Curved 258">
                    <a:extLst>
                      <a:ext uri="{FF2B5EF4-FFF2-40B4-BE49-F238E27FC236}">
                        <a16:creationId xmlns:a16="http://schemas.microsoft.com/office/drawing/2014/main" id="{73336C12-1EC8-43A2-8348-545C58F474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Connector: Curved 259">
                    <a:extLst>
                      <a:ext uri="{FF2B5EF4-FFF2-40B4-BE49-F238E27FC236}">
                        <a16:creationId xmlns:a16="http://schemas.microsoft.com/office/drawing/2014/main" id="{C1D7CF64-9481-4CA3-B511-CEBB4F47A2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4" name="Straight Arrow Connector 253">
                  <a:extLst>
                    <a:ext uri="{FF2B5EF4-FFF2-40B4-BE49-F238E27FC236}">
                      <a16:creationId xmlns:a16="http://schemas.microsoft.com/office/drawing/2014/main" id="{02BEF7EB-34CD-40AD-AC43-7ADE93A7C458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E4A20FFE-DB2A-4E97-8CB4-977C35A3A096}"/>
                  </a:ext>
                </a:extLst>
              </p:cNvPr>
              <p:cNvGrpSpPr/>
              <p:nvPr/>
            </p:nvGrpSpPr>
            <p:grpSpPr>
              <a:xfrm rot="20700000">
                <a:off x="8073716" y="380142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8E5A55D4-2F68-4DA3-BFCB-5E0DC02EB56B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47" name="Connector: Curved 246">
                    <a:extLst>
                      <a:ext uri="{FF2B5EF4-FFF2-40B4-BE49-F238E27FC236}">
                        <a16:creationId xmlns:a16="http://schemas.microsoft.com/office/drawing/2014/main" id="{04290BE0-686F-4022-8EA3-E177F9029A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Connector: Curved 247">
                    <a:extLst>
                      <a:ext uri="{FF2B5EF4-FFF2-40B4-BE49-F238E27FC236}">
                        <a16:creationId xmlns:a16="http://schemas.microsoft.com/office/drawing/2014/main" id="{D0635ECE-6CBC-4565-9822-566D3F752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Connector: Curved 248">
                    <a:extLst>
                      <a:ext uri="{FF2B5EF4-FFF2-40B4-BE49-F238E27FC236}">
                        <a16:creationId xmlns:a16="http://schemas.microsoft.com/office/drawing/2014/main" id="{01DB7419-E33C-42FF-A7D5-191142736B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Connector: Curved 249">
                    <a:extLst>
                      <a:ext uri="{FF2B5EF4-FFF2-40B4-BE49-F238E27FC236}">
                        <a16:creationId xmlns:a16="http://schemas.microsoft.com/office/drawing/2014/main" id="{1B71D592-6851-4C42-9438-6902CB39F6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Connector: Curved 250">
                    <a:extLst>
                      <a:ext uri="{FF2B5EF4-FFF2-40B4-BE49-F238E27FC236}">
                        <a16:creationId xmlns:a16="http://schemas.microsoft.com/office/drawing/2014/main" id="{96EC1B10-F592-4F2A-93E7-24647AFC4E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Connector: Curved 251">
                    <a:extLst>
                      <a:ext uri="{FF2B5EF4-FFF2-40B4-BE49-F238E27FC236}">
                        <a16:creationId xmlns:a16="http://schemas.microsoft.com/office/drawing/2014/main" id="{7998606B-7870-4726-AB43-ACB2A325A0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6" name="Straight Arrow Connector 245">
                  <a:extLst>
                    <a:ext uri="{FF2B5EF4-FFF2-40B4-BE49-F238E27FC236}">
                      <a16:creationId xmlns:a16="http://schemas.microsoft.com/office/drawing/2014/main" id="{B6851E82-24B7-4BB8-800A-6D2CD9749A52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9E2110EF-6395-4EED-80BC-30ACCAB7CC87}"/>
                  </a:ext>
                </a:extLst>
              </p:cNvPr>
              <p:cNvGrpSpPr/>
              <p:nvPr/>
            </p:nvGrpSpPr>
            <p:grpSpPr>
              <a:xfrm rot="900000">
                <a:off x="8073716" y="433542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A24A654B-3AE1-4946-9C55-6ED55C151D4F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39" name="Connector: Curved 238">
                    <a:extLst>
                      <a:ext uri="{FF2B5EF4-FFF2-40B4-BE49-F238E27FC236}">
                        <a16:creationId xmlns:a16="http://schemas.microsoft.com/office/drawing/2014/main" id="{012F6900-85B2-4F57-9256-35F33252DF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Connector: Curved 239">
                    <a:extLst>
                      <a:ext uri="{FF2B5EF4-FFF2-40B4-BE49-F238E27FC236}">
                        <a16:creationId xmlns:a16="http://schemas.microsoft.com/office/drawing/2014/main" id="{63891DCE-13CF-4FC8-9BD7-F2809036E2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Connector: Curved 240">
                    <a:extLst>
                      <a:ext uri="{FF2B5EF4-FFF2-40B4-BE49-F238E27FC236}">
                        <a16:creationId xmlns:a16="http://schemas.microsoft.com/office/drawing/2014/main" id="{00C3EC0E-4B2C-4424-BD0D-8166342C1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Connector: Curved 241">
                    <a:extLst>
                      <a:ext uri="{FF2B5EF4-FFF2-40B4-BE49-F238E27FC236}">
                        <a16:creationId xmlns:a16="http://schemas.microsoft.com/office/drawing/2014/main" id="{D5E5E361-C684-4F54-AB42-1309F289BB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Connector: Curved 242">
                    <a:extLst>
                      <a:ext uri="{FF2B5EF4-FFF2-40B4-BE49-F238E27FC236}">
                        <a16:creationId xmlns:a16="http://schemas.microsoft.com/office/drawing/2014/main" id="{83F81E77-425B-4ACF-9EED-F840AFF2F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Connector: Curved 243">
                    <a:extLst>
                      <a:ext uri="{FF2B5EF4-FFF2-40B4-BE49-F238E27FC236}">
                        <a16:creationId xmlns:a16="http://schemas.microsoft.com/office/drawing/2014/main" id="{D05D4EEA-E0F6-4BE2-8D98-BEEF08FF58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6330DFF1-1CDD-44C7-9A8E-E6D759A9571D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65943A0-1CE8-4241-8B76-721B3CA74ADE}"/>
                  </a:ext>
                </a:extLst>
              </p:cNvPr>
              <p:cNvGrpSpPr/>
              <p:nvPr/>
            </p:nvGrpSpPr>
            <p:grpSpPr>
              <a:xfrm rot="1800000">
                <a:off x="7943258" y="4743393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3484CC58-DB68-4B84-A4CC-DEBB8F4E44A6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31" name="Connector: Curved 230">
                    <a:extLst>
                      <a:ext uri="{FF2B5EF4-FFF2-40B4-BE49-F238E27FC236}">
                        <a16:creationId xmlns:a16="http://schemas.microsoft.com/office/drawing/2014/main" id="{30F900CC-2C1A-4008-99D0-B61CA7202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Connector: Curved 231">
                    <a:extLst>
                      <a:ext uri="{FF2B5EF4-FFF2-40B4-BE49-F238E27FC236}">
                        <a16:creationId xmlns:a16="http://schemas.microsoft.com/office/drawing/2014/main" id="{917B13C8-6BD5-4CDA-BD37-6DF97A724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Connector: Curved 232">
                    <a:extLst>
                      <a:ext uri="{FF2B5EF4-FFF2-40B4-BE49-F238E27FC236}">
                        <a16:creationId xmlns:a16="http://schemas.microsoft.com/office/drawing/2014/main" id="{CEEB3D8D-8D1B-491B-B563-F831713211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Connector: Curved 233">
                    <a:extLst>
                      <a:ext uri="{FF2B5EF4-FFF2-40B4-BE49-F238E27FC236}">
                        <a16:creationId xmlns:a16="http://schemas.microsoft.com/office/drawing/2014/main" id="{FAF6B312-682F-43FF-8942-EC7C1BEB41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or: Curved 234">
                    <a:extLst>
                      <a:ext uri="{FF2B5EF4-FFF2-40B4-BE49-F238E27FC236}">
                        <a16:creationId xmlns:a16="http://schemas.microsoft.com/office/drawing/2014/main" id="{34E94D5B-7F7B-43C9-950D-DB0DA6503C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Connector: Curved 235">
                    <a:extLst>
                      <a:ext uri="{FF2B5EF4-FFF2-40B4-BE49-F238E27FC236}">
                        <a16:creationId xmlns:a16="http://schemas.microsoft.com/office/drawing/2014/main" id="{B5321CC3-6E7E-42F9-AD7D-1502D9A6ED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E372C1D0-D2E2-40FD-81FF-6501D1867FCB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0202DFE-518F-466C-BE04-CA61482EE5B2}"/>
                  </a:ext>
                </a:extLst>
              </p:cNvPr>
              <p:cNvGrpSpPr/>
              <p:nvPr/>
            </p:nvGrpSpPr>
            <p:grpSpPr>
              <a:xfrm rot="2700000">
                <a:off x="7689166" y="5055017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C774F357-2C4A-45FC-8EBD-CE8FADB6DF2E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23" name="Connector: Curved 222">
                    <a:extLst>
                      <a:ext uri="{FF2B5EF4-FFF2-40B4-BE49-F238E27FC236}">
                        <a16:creationId xmlns:a16="http://schemas.microsoft.com/office/drawing/2014/main" id="{75E3167A-6C06-4F50-B120-5B11991E6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Connector: Curved 223">
                    <a:extLst>
                      <a:ext uri="{FF2B5EF4-FFF2-40B4-BE49-F238E27FC236}">
                        <a16:creationId xmlns:a16="http://schemas.microsoft.com/office/drawing/2014/main" id="{2EBC7F1C-DAF4-4877-A2DB-719060D40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Connector: Curved 224">
                    <a:extLst>
                      <a:ext uri="{FF2B5EF4-FFF2-40B4-BE49-F238E27FC236}">
                        <a16:creationId xmlns:a16="http://schemas.microsoft.com/office/drawing/2014/main" id="{C27DCE92-5F03-4474-AC03-C89ADB2E4A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Connector: Curved 225">
                    <a:extLst>
                      <a:ext uri="{FF2B5EF4-FFF2-40B4-BE49-F238E27FC236}">
                        <a16:creationId xmlns:a16="http://schemas.microsoft.com/office/drawing/2014/main" id="{F14541BD-0CE3-41C3-8674-1567DB785B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Connector: Curved 226">
                    <a:extLst>
                      <a:ext uri="{FF2B5EF4-FFF2-40B4-BE49-F238E27FC236}">
                        <a16:creationId xmlns:a16="http://schemas.microsoft.com/office/drawing/2014/main" id="{228D7DC9-6F23-46A1-A26B-BC331BA49F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Connector: Curved 227">
                    <a:extLst>
                      <a:ext uri="{FF2B5EF4-FFF2-40B4-BE49-F238E27FC236}">
                        <a16:creationId xmlns:a16="http://schemas.microsoft.com/office/drawing/2014/main" id="{1332C1FE-697B-4481-B90D-D8906D680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02607408-B232-4DE7-9220-814C549BEF75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DE4A389-5460-4380-867B-48954A105622}"/>
                  </a:ext>
                </a:extLst>
              </p:cNvPr>
              <p:cNvGrpSpPr/>
              <p:nvPr/>
            </p:nvGrpSpPr>
            <p:grpSpPr>
              <a:xfrm rot="3600000">
                <a:off x="7420169" y="5342511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1D95ECDC-215A-4F93-8A0D-7ABEE9DF5D95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15" name="Connector: Curved 214">
                    <a:extLst>
                      <a:ext uri="{FF2B5EF4-FFF2-40B4-BE49-F238E27FC236}">
                        <a16:creationId xmlns:a16="http://schemas.microsoft.com/office/drawing/2014/main" id="{364C48AB-AAC9-4A0A-A619-EF423955AD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Connector: Curved 215">
                    <a:extLst>
                      <a:ext uri="{FF2B5EF4-FFF2-40B4-BE49-F238E27FC236}">
                        <a16:creationId xmlns:a16="http://schemas.microsoft.com/office/drawing/2014/main" id="{1B7B941F-6094-4F52-9E02-ECC0BDCF30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Connector: Curved 216">
                    <a:extLst>
                      <a:ext uri="{FF2B5EF4-FFF2-40B4-BE49-F238E27FC236}">
                        <a16:creationId xmlns:a16="http://schemas.microsoft.com/office/drawing/2014/main" id="{D280ADE9-2DA6-4629-ABA9-CA12DC0CA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Connector: Curved 217">
                    <a:extLst>
                      <a:ext uri="{FF2B5EF4-FFF2-40B4-BE49-F238E27FC236}">
                        <a16:creationId xmlns:a16="http://schemas.microsoft.com/office/drawing/2014/main" id="{7060C487-FD91-471A-81C1-9D31796DB6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Connector: Curved 218">
                    <a:extLst>
                      <a:ext uri="{FF2B5EF4-FFF2-40B4-BE49-F238E27FC236}">
                        <a16:creationId xmlns:a16="http://schemas.microsoft.com/office/drawing/2014/main" id="{43127905-B72D-49DE-A61C-C50244DE9B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Connector: Curved 219">
                    <a:extLst>
                      <a:ext uri="{FF2B5EF4-FFF2-40B4-BE49-F238E27FC236}">
                        <a16:creationId xmlns:a16="http://schemas.microsoft.com/office/drawing/2014/main" id="{283FD26C-0BEF-47F9-A986-2AEBDBB940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4" name="Straight Arrow Connector 213">
                  <a:extLst>
                    <a:ext uri="{FF2B5EF4-FFF2-40B4-BE49-F238E27FC236}">
                      <a16:creationId xmlns:a16="http://schemas.microsoft.com/office/drawing/2014/main" id="{924B91F5-6B70-43BF-95C0-E49E3A08F9AF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F005927-5058-489E-B0F6-17A9E2CF1C8A}"/>
                  </a:ext>
                </a:extLst>
              </p:cNvPr>
              <p:cNvGrpSpPr/>
              <p:nvPr/>
            </p:nvGrpSpPr>
            <p:grpSpPr>
              <a:xfrm rot="5400000">
                <a:off x="6800490" y="5439121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34283975-9B59-4B5B-958B-4112887D491F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207" name="Connector: Curved 206">
                    <a:extLst>
                      <a:ext uri="{FF2B5EF4-FFF2-40B4-BE49-F238E27FC236}">
                        <a16:creationId xmlns:a16="http://schemas.microsoft.com/office/drawing/2014/main" id="{D7061A51-C4C9-4147-A159-2F4EF0C8F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Connector: Curved 207">
                    <a:extLst>
                      <a:ext uri="{FF2B5EF4-FFF2-40B4-BE49-F238E27FC236}">
                        <a16:creationId xmlns:a16="http://schemas.microsoft.com/office/drawing/2014/main" id="{A03A11E5-914A-4955-806E-16BD326236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or: Curved 208">
                    <a:extLst>
                      <a:ext uri="{FF2B5EF4-FFF2-40B4-BE49-F238E27FC236}">
                        <a16:creationId xmlns:a16="http://schemas.microsoft.com/office/drawing/2014/main" id="{BFF45E01-5B7D-4E0E-BE71-6F8E60B142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Connector: Curved 209">
                    <a:extLst>
                      <a:ext uri="{FF2B5EF4-FFF2-40B4-BE49-F238E27FC236}">
                        <a16:creationId xmlns:a16="http://schemas.microsoft.com/office/drawing/2014/main" id="{DB58EBC1-D1EA-4805-92D5-B951B6A83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Connector: Curved 210">
                    <a:extLst>
                      <a:ext uri="{FF2B5EF4-FFF2-40B4-BE49-F238E27FC236}">
                        <a16:creationId xmlns:a16="http://schemas.microsoft.com/office/drawing/2014/main" id="{860DC6CE-0627-4199-A48F-2EE6DFDF0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Connector: Curved 211">
                    <a:extLst>
                      <a:ext uri="{FF2B5EF4-FFF2-40B4-BE49-F238E27FC236}">
                        <a16:creationId xmlns:a16="http://schemas.microsoft.com/office/drawing/2014/main" id="{E0FB76FD-B4CE-4967-A2D2-3AB6127409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4419EFF3-6256-441A-B023-1A8D32CE49C1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A31DF272-ADB4-40F0-B96D-08D5DB7477DB}"/>
                  </a:ext>
                </a:extLst>
              </p:cNvPr>
              <p:cNvGrpSpPr/>
              <p:nvPr/>
            </p:nvGrpSpPr>
            <p:grpSpPr>
              <a:xfrm rot="6455363">
                <a:off x="6372529" y="5377709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E3464607-5C98-49B0-A8A1-DB5BC2031A56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99" name="Connector: Curved 198">
                    <a:extLst>
                      <a:ext uri="{FF2B5EF4-FFF2-40B4-BE49-F238E27FC236}">
                        <a16:creationId xmlns:a16="http://schemas.microsoft.com/office/drawing/2014/main" id="{26C9BB69-EA5D-426F-8F6D-8219F4CAD5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Connector: Curved 199">
                    <a:extLst>
                      <a:ext uri="{FF2B5EF4-FFF2-40B4-BE49-F238E27FC236}">
                        <a16:creationId xmlns:a16="http://schemas.microsoft.com/office/drawing/2014/main" id="{6E6F5E3F-6BF6-45D2-A03D-36D3792FC1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Connector: Curved 200">
                    <a:extLst>
                      <a:ext uri="{FF2B5EF4-FFF2-40B4-BE49-F238E27FC236}">
                        <a16:creationId xmlns:a16="http://schemas.microsoft.com/office/drawing/2014/main" id="{45AAAD94-39CC-41A1-A185-AA7BB578A3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Connector: Curved 201">
                    <a:extLst>
                      <a:ext uri="{FF2B5EF4-FFF2-40B4-BE49-F238E27FC236}">
                        <a16:creationId xmlns:a16="http://schemas.microsoft.com/office/drawing/2014/main" id="{BF322B80-2E35-4062-A227-EADBD76D4D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Connector: Curved 202">
                    <a:extLst>
                      <a:ext uri="{FF2B5EF4-FFF2-40B4-BE49-F238E27FC236}">
                        <a16:creationId xmlns:a16="http://schemas.microsoft.com/office/drawing/2014/main" id="{D466C4E6-D443-4700-AE57-F044735B9A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or: Curved 203">
                    <a:extLst>
                      <a:ext uri="{FF2B5EF4-FFF2-40B4-BE49-F238E27FC236}">
                        <a16:creationId xmlns:a16="http://schemas.microsoft.com/office/drawing/2014/main" id="{CA4D55B0-97D8-49B0-B0AE-33BAF56C7F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96466F36-36EE-496E-8616-94BBF625E8C1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D888A74-8D9B-492C-BA65-76DA5987D69F}"/>
                  </a:ext>
                </a:extLst>
              </p:cNvPr>
              <p:cNvGrpSpPr/>
              <p:nvPr/>
            </p:nvGrpSpPr>
            <p:grpSpPr>
              <a:xfrm rot="7418005">
                <a:off x="5982176" y="5203725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F1FD1EE0-8BA3-4896-B6A9-B8350683568D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91" name="Connector: Curved 190">
                    <a:extLst>
                      <a:ext uri="{FF2B5EF4-FFF2-40B4-BE49-F238E27FC236}">
                        <a16:creationId xmlns:a16="http://schemas.microsoft.com/office/drawing/2014/main" id="{DC8346F9-BCEC-46B7-AF72-45377E9C7B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Connector: Curved 191">
                    <a:extLst>
                      <a:ext uri="{FF2B5EF4-FFF2-40B4-BE49-F238E27FC236}">
                        <a16:creationId xmlns:a16="http://schemas.microsoft.com/office/drawing/2014/main" id="{CADDC125-37FF-451D-8FF0-67AC4D9755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Connector: Curved 192">
                    <a:extLst>
                      <a:ext uri="{FF2B5EF4-FFF2-40B4-BE49-F238E27FC236}">
                        <a16:creationId xmlns:a16="http://schemas.microsoft.com/office/drawing/2014/main" id="{E6E63DFC-DA87-47AF-91E4-0ED3D97BD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Connector: Curved 193">
                    <a:extLst>
                      <a:ext uri="{FF2B5EF4-FFF2-40B4-BE49-F238E27FC236}">
                        <a16:creationId xmlns:a16="http://schemas.microsoft.com/office/drawing/2014/main" id="{8F0DA109-150F-4723-AA84-0A475A138D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Connector: Curved 194">
                    <a:extLst>
                      <a:ext uri="{FF2B5EF4-FFF2-40B4-BE49-F238E27FC236}">
                        <a16:creationId xmlns:a16="http://schemas.microsoft.com/office/drawing/2014/main" id="{3E32BF3A-D08D-497E-930F-9FF4EF9FB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Connector: Curved 195">
                    <a:extLst>
                      <a:ext uri="{FF2B5EF4-FFF2-40B4-BE49-F238E27FC236}">
                        <a16:creationId xmlns:a16="http://schemas.microsoft.com/office/drawing/2014/main" id="{2BDFFDB9-73FA-4CDD-874D-61127C30CD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89314585-0FE0-42AF-8503-F3BD60D98442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DEBBD8D-E105-4641-89E5-764976509F7A}"/>
                  </a:ext>
                </a:extLst>
              </p:cNvPr>
              <p:cNvGrpSpPr/>
              <p:nvPr/>
            </p:nvGrpSpPr>
            <p:grpSpPr>
              <a:xfrm rot="17519821">
                <a:off x="7237516" y="2984798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89538630-4229-4587-B94E-2CABE1C4697F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83" name="Connector: Curved 182">
                    <a:extLst>
                      <a:ext uri="{FF2B5EF4-FFF2-40B4-BE49-F238E27FC236}">
                        <a16:creationId xmlns:a16="http://schemas.microsoft.com/office/drawing/2014/main" id="{3AE48C3E-F405-4433-A925-B225F54B29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or: Curved 183">
                    <a:extLst>
                      <a:ext uri="{FF2B5EF4-FFF2-40B4-BE49-F238E27FC236}">
                        <a16:creationId xmlns:a16="http://schemas.microsoft.com/office/drawing/2014/main" id="{8F930E31-4089-4E63-8C8C-1AD9FFAB6F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Connector: Curved 184">
                    <a:extLst>
                      <a:ext uri="{FF2B5EF4-FFF2-40B4-BE49-F238E27FC236}">
                        <a16:creationId xmlns:a16="http://schemas.microsoft.com/office/drawing/2014/main" id="{33D67DE1-780D-4B2D-8F9E-8B6BE4DCF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Connector: Curved 185">
                    <a:extLst>
                      <a:ext uri="{FF2B5EF4-FFF2-40B4-BE49-F238E27FC236}">
                        <a16:creationId xmlns:a16="http://schemas.microsoft.com/office/drawing/2014/main" id="{157E10FA-A39A-4894-B190-12FAEB2806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Connector: Curved 186">
                    <a:extLst>
                      <a:ext uri="{FF2B5EF4-FFF2-40B4-BE49-F238E27FC236}">
                        <a16:creationId xmlns:a16="http://schemas.microsoft.com/office/drawing/2014/main" id="{EA2C8E99-FB1C-43B5-A00C-6750DEF641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Connector: Curved 187">
                    <a:extLst>
                      <a:ext uri="{FF2B5EF4-FFF2-40B4-BE49-F238E27FC236}">
                        <a16:creationId xmlns:a16="http://schemas.microsoft.com/office/drawing/2014/main" id="{9A593201-DD34-41C9-ABA5-A478614B56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CAF48D94-3BC0-41D0-AA55-EAB1DFB16198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B396839D-D1B8-4F80-910E-A0E40D3086B8}"/>
                  </a:ext>
                </a:extLst>
              </p:cNvPr>
              <p:cNvGrpSpPr/>
              <p:nvPr/>
            </p:nvGrpSpPr>
            <p:grpSpPr>
              <a:xfrm rot="15167843">
                <a:off x="6398085" y="2991957"/>
                <a:ext cx="1220526" cy="252019"/>
                <a:chOff x="1147317" y="4085763"/>
                <a:chExt cx="1220526" cy="252019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99A6F841-72D2-4C39-A7C2-AADBDC8A040F}"/>
                    </a:ext>
                  </a:extLst>
                </p:cNvPr>
                <p:cNvGrpSpPr/>
                <p:nvPr/>
              </p:nvGrpSpPr>
              <p:grpSpPr>
                <a:xfrm rot="5400000">
                  <a:off x="1631570" y="3678267"/>
                  <a:ext cx="252019" cy="1067012"/>
                  <a:chOff x="4978064" y="3996381"/>
                  <a:chExt cx="162454" cy="1067012"/>
                </a:xfrm>
              </p:grpSpPr>
              <p:cxnSp>
                <p:nvCxnSpPr>
                  <p:cNvPr id="175" name="Connector: Curved 174">
                    <a:extLst>
                      <a:ext uri="{FF2B5EF4-FFF2-40B4-BE49-F238E27FC236}">
                        <a16:creationId xmlns:a16="http://schemas.microsoft.com/office/drawing/2014/main" id="{AEB78C40-D92F-4501-A5BC-60BC672972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6" y="4900941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Connector: Curved 175">
                    <a:extLst>
                      <a:ext uri="{FF2B5EF4-FFF2-40B4-BE49-F238E27FC236}">
                        <a16:creationId xmlns:a16="http://schemas.microsoft.com/office/drawing/2014/main" id="{C3E89C12-FFB5-4A8F-A3E5-94EAB283D5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5" y="4725093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Connector: Curved 176">
                    <a:extLst>
                      <a:ext uri="{FF2B5EF4-FFF2-40B4-BE49-F238E27FC236}">
                        <a16:creationId xmlns:a16="http://schemas.microsoft.com/office/drawing/2014/main" id="{8E1BD673-9CD9-4749-A9BD-7E7568212D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545270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Connector: Curved 177">
                    <a:extLst>
                      <a:ext uri="{FF2B5EF4-FFF2-40B4-BE49-F238E27FC236}">
                        <a16:creationId xmlns:a16="http://schemas.microsoft.com/office/drawing/2014/main" id="{5D7BC06E-B789-4674-A4E8-C70C138A6D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369422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Connector: Curved 178">
                    <a:extLst>
                      <a:ext uri="{FF2B5EF4-FFF2-40B4-BE49-F238E27FC236}">
                        <a16:creationId xmlns:a16="http://schemas.microsoft.com/office/drawing/2014/main" id="{385C422F-727D-4B09-AFA1-9B6E05DE8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4978065" y="4189599"/>
                    <a:ext cx="162452" cy="162452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Connector: Curved 179">
                    <a:extLst>
                      <a:ext uri="{FF2B5EF4-FFF2-40B4-BE49-F238E27FC236}">
                        <a16:creationId xmlns:a16="http://schemas.microsoft.com/office/drawing/2014/main" id="{3B1513AD-5E6E-4F1D-8958-8BBF818C9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4960694" y="4013751"/>
                    <a:ext cx="197194" cy="162453"/>
                  </a:xfrm>
                  <a:prstGeom prst="curved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EF70FF96-34C6-490E-B1F7-4A78372995F9}"/>
                    </a:ext>
                  </a:extLst>
                </p:cNvPr>
                <p:cNvCxnSpPr/>
                <p:nvPr/>
              </p:nvCxnSpPr>
              <p:spPr>
                <a:xfrm>
                  <a:off x="1147317" y="4211773"/>
                  <a:ext cx="12205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3" name="Oval 292">
            <a:extLst>
              <a:ext uri="{FF2B5EF4-FFF2-40B4-BE49-F238E27FC236}">
                <a16:creationId xmlns:a16="http://schemas.microsoft.com/office/drawing/2014/main" id="{1DF43369-1C21-4C76-B4D1-BCA6FF430D11}"/>
              </a:ext>
            </a:extLst>
          </p:cNvPr>
          <p:cNvSpPr/>
          <p:nvPr/>
        </p:nvSpPr>
        <p:spPr>
          <a:xfrm>
            <a:off x="5720303" y="4801004"/>
            <a:ext cx="1258632" cy="1258632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AE70D2-B08A-408B-A105-5021FB2D9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12614" y="3869323"/>
            <a:ext cx="1526422" cy="711449"/>
          </a:xfrm>
          <a:prstGeom prst="parallelogram">
            <a:avLst>
              <a:gd name="adj" fmla="val 3465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pat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0.00377 0.00625 L 0.01132 0.00625 L 0.00742 0.01296 L 0.01132 0.01921 L 0.00377 0.01921 L 3.95833E-6 0.02592 L -0.00365 0.01921 L -0.01107 0.01921 L -0.00743 0.01296 L -0.01107 0.00625 L -0.00365 0.00625 L 3.95833E-6 3.33333E-6 Z " pathEditMode="relative" rAng="0" ptsTypes="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1" presetClass="pat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0555 L 0.00534 0.01458 L 0.00951 0.02569 L 0.00417 0.02361 L 0.00352 0.03287 L -0.00078 0.02176 L -0.00599 0.0199 L -0.00494 0.01088 L -0.00898 3.33333E-6 L -0.00403 0.00185 L -0.00299 -0.00741 L 0.00118 0.0037 L 0.00612 0.00555 Z " pathEditMode="relative" rAng="3360000" ptsTypes="AAAAAAAAAAAAA">
                                      <p:cBhvr>
                                        <p:cTn id="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0028-777F-4995-8BB0-8AC11C8B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this look like?</a:t>
            </a:r>
          </a:p>
        </p:txBody>
      </p:sp>
      <p:sp>
        <p:nvSpPr>
          <p:cNvPr id="284" name="Text Placeholder 283">
            <a:extLst>
              <a:ext uri="{FF2B5EF4-FFF2-40B4-BE49-F238E27FC236}">
                <a16:creationId xmlns:a16="http://schemas.microsoft.com/office/drawing/2014/main" id="{51C724C0-200D-435A-A96D-6EF5898B2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X-ray Scattering</a:t>
            </a:r>
          </a:p>
        </p:txBody>
      </p:sp>
      <p:pic>
        <p:nvPicPr>
          <p:cNvPr id="3076" name="Picture 4" descr="Young&amp;#39;s Double Slit Experiment | Physics">
            <a:extLst>
              <a:ext uri="{FF2B5EF4-FFF2-40B4-BE49-F238E27FC236}">
                <a16:creationId xmlns:a16="http://schemas.microsoft.com/office/drawing/2014/main" id="{657248ED-A8B3-4035-A8FA-266C3861DF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2212" y="3062171"/>
            <a:ext cx="4640262" cy="27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E68B586F-4683-4531-8752-E39B3B3DA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Young’s Double Slit experiment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46CBEC2-2845-4D80-8CE7-7FAE2BA214B2}"/>
              </a:ext>
            </a:extLst>
          </p:cNvPr>
          <p:cNvGrpSpPr/>
          <p:nvPr/>
        </p:nvGrpSpPr>
        <p:grpSpPr>
          <a:xfrm>
            <a:off x="1379424" y="2578637"/>
            <a:ext cx="2683693" cy="3679746"/>
            <a:chOff x="1307862" y="1737360"/>
            <a:chExt cx="3529209" cy="4839075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3702A812-E28B-47F0-B3E8-3320C12BFA43}"/>
                </a:ext>
              </a:extLst>
            </p:cNvPr>
            <p:cNvGrpSpPr/>
            <p:nvPr/>
          </p:nvGrpSpPr>
          <p:grpSpPr>
            <a:xfrm>
              <a:off x="1307862" y="1737360"/>
              <a:ext cx="2101231" cy="4839075"/>
              <a:chOff x="5617469" y="1931036"/>
              <a:chExt cx="2101231" cy="483907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FD5256E-9AB3-4042-A613-B957C45DE511}"/>
                  </a:ext>
                </a:extLst>
              </p:cNvPr>
              <p:cNvSpPr/>
              <p:nvPr/>
            </p:nvSpPr>
            <p:spPr>
              <a:xfrm>
                <a:off x="5766794" y="2613846"/>
                <a:ext cx="1258632" cy="1258632"/>
              </a:xfrm>
              <a:prstGeom prst="ellipse">
                <a:avLst/>
              </a:prstGeom>
              <a:effectLst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9578CC-BC0E-4666-AB78-874FBB95B89F}"/>
                  </a:ext>
                </a:extLst>
              </p:cNvPr>
              <p:cNvGrpSpPr/>
              <p:nvPr/>
            </p:nvGrpSpPr>
            <p:grpSpPr>
              <a:xfrm>
                <a:off x="5677233" y="1931036"/>
                <a:ext cx="2041467" cy="2690700"/>
                <a:chOff x="6466429" y="2458729"/>
                <a:chExt cx="2827813" cy="372712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D9494C2-C3C4-40A0-9300-3E1DD3F5E2EA}"/>
                    </a:ext>
                  </a:extLst>
                </p:cNvPr>
                <p:cNvGrpSpPr/>
                <p:nvPr/>
              </p:nvGrpSpPr>
              <p:grpSpPr>
                <a:xfrm rot="4500000">
                  <a:off x="7134030" y="5449578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34A9FECF-CBEE-4214-87EB-0AE599956AA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136" name="Connector: Curved 135">
                      <a:extLst>
                        <a:ext uri="{FF2B5EF4-FFF2-40B4-BE49-F238E27FC236}">
                          <a16:creationId xmlns:a16="http://schemas.microsoft.com/office/drawing/2014/main" id="{91258BAA-57F6-4679-9E29-D1F3B9BAC7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Connector: Curved 136">
                      <a:extLst>
                        <a:ext uri="{FF2B5EF4-FFF2-40B4-BE49-F238E27FC236}">
                          <a16:creationId xmlns:a16="http://schemas.microsoft.com/office/drawing/2014/main" id="{0D9B3BF2-94E9-40CD-BCBE-410CFC0341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Connector: Curved 137">
                      <a:extLst>
                        <a:ext uri="{FF2B5EF4-FFF2-40B4-BE49-F238E27FC236}">
                          <a16:creationId xmlns:a16="http://schemas.microsoft.com/office/drawing/2014/main" id="{051DB4D9-41DA-4857-9EDA-E7677EC794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Connector: Curved 138">
                      <a:extLst>
                        <a:ext uri="{FF2B5EF4-FFF2-40B4-BE49-F238E27FC236}">
                          <a16:creationId xmlns:a16="http://schemas.microsoft.com/office/drawing/2014/main" id="{8F731D12-F0FC-407A-976E-D9252FBB3F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Connector: Curved 139">
                      <a:extLst>
                        <a:ext uri="{FF2B5EF4-FFF2-40B4-BE49-F238E27FC236}">
                          <a16:creationId xmlns:a16="http://schemas.microsoft.com/office/drawing/2014/main" id="{AB3152D1-86BB-4FA1-B6C4-4380C81A74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Connector: Curved 140">
                      <a:extLst>
                        <a:ext uri="{FF2B5EF4-FFF2-40B4-BE49-F238E27FC236}">
                          <a16:creationId xmlns:a16="http://schemas.microsoft.com/office/drawing/2014/main" id="{0B448786-A4CB-470D-989B-81726ADF55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E94630C9-C334-442A-B079-D274E2BB22C0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A4A7651-9F26-44C6-89E0-53F36AF124D0}"/>
                    </a:ext>
                  </a:extLst>
                </p:cNvPr>
                <p:cNvGrpSpPr/>
                <p:nvPr/>
              </p:nvGrpSpPr>
              <p:grpSpPr>
                <a:xfrm>
                  <a:off x="6466429" y="2458729"/>
                  <a:ext cx="2827813" cy="3716665"/>
                  <a:chOff x="6466429" y="2458729"/>
                  <a:chExt cx="2827813" cy="371666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A6AA0458-69B0-4639-A15D-285AA665C77D}"/>
                      </a:ext>
                    </a:extLst>
                  </p:cNvPr>
                  <p:cNvGrpSpPr/>
                  <p:nvPr/>
                </p:nvGrpSpPr>
                <p:grpSpPr>
                  <a:xfrm rot="14400000">
                    <a:off x="6028966" y="317659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3EF2B958-2ED9-47E5-8112-22747E1C6A0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28" name="Connector: Curved 127">
                        <a:extLst>
                          <a:ext uri="{FF2B5EF4-FFF2-40B4-BE49-F238E27FC236}">
                            <a16:creationId xmlns:a16="http://schemas.microsoft.com/office/drawing/2014/main" id="{FD499725-8B05-4F4A-A98C-2ED3283C97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Connector: Curved 128">
                        <a:extLst>
                          <a:ext uri="{FF2B5EF4-FFF2-40B4-BE49-F238E27FC236}">
                            <a16:creationId xmlns:a16="http://schemas.microsoft.com/office/drawing/2014/main" id="{34CD1113-E378-46DE-A2FC-94D706791B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or: Curved 129">
                        <a:extLst>
                          <a:ext uri="{FF2B5EF4-FFF2-40B4-BE49-F238E27FC236}">
                            <a16:creationId xmlns:a16="http://schemas.microsoft.com/office/drawing/2014/main" id="{F382AC06-772D-407A-AA0B-E1A093C234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Connector: Curved 130">
                        <a:extLst>
                          <a:ext uri="{FF2B5EF4-FFF2-40B4-BE49-F238E27FC236}">
                            <a16:creationId xmlns:a16="http://schemas.microsoft.com/office/drawing/2014/main" id="{A8ABA439-1A43-4682-8A51-A7E1C3A4645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Connector: Curved 131">
                        <a:extLst>
                          <a:ext uri="{FF2B5EF4-FFF2-40B4-BE49-F238E27FC236}">
                            <a16:creationId xmlns:a16="http://schemas.microsoft.com/office/drawing/2014/main" id="{781C6626-BBD5-465F-AA85-D230C5B336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Connector: Curved 132">
                        <a:extLst>
                          <a:ext uri="{FF2B5EF4-FFF2-40B4-BE49-F238E27FC236}">
                            <a16:creationId xmlns:a16="http://schemas.microsoft.com/office/drawing/2014/main" id="{AD646FCE-44AB-43BF-A34F-412A4B41A4A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940D03E5-990F-45DE-95A1-06AA25BA938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550BBE25-CC6A-4D54-BD8E-67550973138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6809098" y="2942982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44FFC740-51DB-4A4F-9281-E3321CE143B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20" name="Connector: Curved 119">
                        <a:extLst>
                          <a:ext uri="{FF2B5EF4-FFF2-40B4-BE49-F238E27FC236}">
                            <a16:creationId xmlns:a16="http://schemas.microsoft.com/office/drawing/2014/main" id="{CBFAEB6A-CB78-4CAA-ACC8-46030D577F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or: Curved 120">
                        <a:extLst>
                          <a:ext uri="{FF2B5EF4-FFF2-40B4-BE49-F238E27FC236}">
                            <a16:creationId xmlns:a16="http://schemas.microsoft.com/office/drawing/2014/main" id="{E4F42932-D263-46A8-B787-B553744C7A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Connector: Curved 121">
                        <a:extLst>
                          <a:ext uri="{FF2B5EF4-FFF2-40B4-BE49-F238E27FC236}">
                            <a16:creationId xmlns:a16="http://schemas.microsoft.com/office/drawing/2014/main" id="{DA49FBA4-F759-4E80-9BA0-ADB20F176B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Connector: Curved 122">
                        <a:extLst>
                          <a:ext uri="{FF2B5EF4-FFF2-40B4-BE49-F238E27FC236}">
                            <a16:creationId xmlns:a16="http://schemas.microsoft.com/office/drawing/2014/main" id="{68271FAD-9F44-488C-9173-6BFF5D45B7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Connector: Curved 123">
                        <a:extLst>
                          <a:ext uri="{FF2B5EF4-FFF2-40B4-BE49-F238E27FC236}">
                            <a16:creationId xmlns:a16="http://schemas.microsoft.com/office/drawing/2014/main" id="{83A58008-58A2-43BC-8B9B-E0B996CA11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Connector: Curved 124">
                        <a:extLst>
                          <a:ext uri="{FF2B5EF4-FFF2-40B4-BE49-F238E27FC236}">
                            <a16:creationId xmlns:a16="http://schemas.microsoft.com/office/drawing/2014/main" id="{3C26B55A-2D9C-4D61-AC31-8B2578F68C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9" name="Straight Arrow Connector 118">
                      <a:extLst>
                        <a:ext uri="{FF2B5EF4-FFF2-40B4-BE49-F238E27FC236}">
                          <a16:creationId xmlns:a16="http://schemas.microsoft.com/office/drawing/2014/main" id="{167E3C7E-C471-4BE9-BA4D-FC2D9FF43C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53F7A1A0-5AC2-472E-8BD2-B77E2AF21CAB}"/>
                      </a:ext>
                    </a:extLst>
                  </p:cNvPr>
                  <p:cNvGrpSpPr/>
                  <p:nvPr/>
                </p:nvGrpSpPr>
                <p:grpSpPr>
                  <a:xfrm rot="18000000">
                    <a:off x="7570440" y="314260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10" name="Group 109">
                      <a:extLst>
                        <a:ext uri="{FF2B5EF4-FFF2-40B4-BE49-F238E27FC236}">
                          <a16:creationId xmlns:a16="http://schemas.microsoft.com/office/drawing/2014/main" id="{AF36B13E-6EB9-4BE9-9B33-32148E60EA4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12" name="Connector: Curved 111">
                        <a:extLst>
                          <a:ext uri="{FF2B5EF4-FFF2-40B4-BE49-F238E27FC236}">
                            <a16:creationId xmlns:a16="http://schemas.microsoft.com/office/drawing/2014/main" id="{949FCA19-C1B6-4E8F-B764-BAF5E57A2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Connector: Curved 112">
                        <a:extLst>
                          <a:ext uri="{FF2B5EF4-FFF2-40B4-BE49-F238E27FC236}">
                            <a16:creationId xmlns:a16="http://schemas.microsoft.com/office/drawing/2014/main" id="{515DA22C-FFC3-440E-BA7E-4428AD886D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or: Curved 113">
                        <a:extLst>
                          <a:ext uri="{FF2B5EF4-FFF2-40B4-BE49-F238E27FC236}">
                            <a16:creationId xmlns:a16="http://schemas.microsoft.com/office/drawing/2014/main" id="{490AAA07-A54B-4261-90C3-64EBD570E9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Connector: Curved 114">
                        <a:extLst>
                          <a:ext uri="{FF2B5EF4-FFF2-40B4-BE49-F238E27FC236}">
                            <a16:creationId xmlns:a16="http://schemas.microsoft.com/office/drawing/2014/main" id="{02472D3A-E2AA-420F-AA2C-CE046AF06C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or: Curved 115">
                        <a:extLst>
                          <a:ext uri="{FF2B5EF4-FFF2-40B4-BE49-F238E27FC236}">
                            <a16:creationId xmlns:a16="http://schemas.microsoft.com/office/drawing/2014/main" id="{FEF19040-BC19-4B27-980F-30B904687A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Connector: Curved 116">
                        <a:extLst>
                          <a:ext uri="{FF2B5EF4-FFF2-40B4-BE49-F238E27FC236}">
                            <a16:creationId xmlns:a16="http://schemas.microsoft.com/office/drawing/2014/main" id="{F97E9492-4AD0-4C6F-BE07-02BB82F0D8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D4F22848-4CFA-451D-AF58-36034996C94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DD6D2057-84BD-4372-BF2F-4EF167EFC640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7887227" y="3419674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B6A74A4D-A6E0-48AF-8D29-6D391E14288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04" name="Connector: Curved 103">
                        <a:extLst>
                          <a:ext uri="{FF2B5EF4-FFF2-40B4-BE49-F238E27FC236}">
                            <a16:creationId xmlns:a16="http://schemas.microsoft.com/office/drawing/2014/main" id="{15FD1B3A-FA71-4AB1-A4EB-6280DE66A6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Connector: Curved 104">
                        <a:extLst>
                          <a:ext uri="{FF2B5EF4-FFF2-40B4-BE49-F238E27FC236}">
                            <a16:creationId xmlns:a16="http://schemas.microsoft.com/office/drawing/2014/main" id="{B10B3BFB-B38F-423A-9365-5D52153456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or: Curved 105">
                        <a:extLst>
                          <a:ext uri="{FF2B5EF4-FFF2-40B4-BE49-F238E27FC236}">
                            <a16:creationId xmlns:a16="http://schemas.microsoft.com/office/drawing/2014/main" id="{23BC5F95-70AD-449E-9CCF-9540436148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Connector: Curved 106">
                        <a:extLst>
                          <a:ext uri="{FF2B5EF4-FFF2-40B4-BE49-F238E27FC236}">
                            <a16:creationId xmlns:a16="http://schemas.microsoft.com/office/drawing/2014/main" id="{9BB554E6-9E51-4D3C-A5BC-A1D4CFB25A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Connector: Curved 107">
                        <a:extLst>
                          <a:ext uri="{FF2B5EF4-FFF2-40B4-BE49-F238E27FC236}">
                            <a16:creationId xmlns:a16="http://schemas.microsoft.com/office/drawing/2014/main" id="{5B0E5576-BF1C-4244-A891-1F81A0977D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Connector: Curved 108">
                        <a:extLst>
                          <a:ext uri="{FF2B5EF4-FFF2-40B4-BE49-F238E27FC236}">
                            <a16:creationId xmlns:a16="http://schemas.microsoft.com/office/drawing/2014/main" id="{0B014300-B10A-4660-BA85-125B7F7AE1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3" name="Straight Arrow Connector 102">
                      <a:extLst>
                        <a:ext uri="{FF2B5EF4-FFF2-40B4-BE49-F238E27FC236}">
                          <a16:creationId xmlns:a16="http://schemas.microsoft.com/office/drawing/2014/main" id="{7DDFE06B-44A0-4ACB-9071-F5F856CC58D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CFB4EBA-A0E6-448D-A3C0-C2A1F29CF5EB}"/>
                      </a:ext>
                    </a:extLst>
                  </p:cNvPr>
                  <p:cNvGrpSpPr/>
                  <p:nvPr/>
                </p:nvGrpSpPr>
                <p:grpSpPr>
                  <a:xfrm rot="20700000">
                    <a:off x="8073716" y="3801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01CE79DF-61F3-4A86-B9AA-210AB2C8352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96" name="Connector: Curved 95">
                        <a:extLst>
                          <a:ext uri="{FF2B5EF4-FFF2-40B4-BE49-F238E27FC236}">
                            <a16:creationId xmlns:a16="http://schemas.microsoft.com/office/drawing/2014/main" id="{A6337057-3E4B-40AA-BDE1-4A75BECF4C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Connector: Curved 96">
                        <a:extLst>
                          <a:ext uri="{FF2B5EF4-FFF2-40B4-BE49-F238E27FC236}">
                            <a16:creationId xmlns:a16="http://schemas.microsoft.com/office/drawing/2014/main" id="{AEBC27DE-EED5-4C80-8880-DD42B663406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Connector: Curved 97">
                        <a:extLst>
                          <a:ext uri="{FF2B5EF4-FFF2-40B4-BE49-F238E27FC236}">
                            <a16:creationId xmlns:a16="http://schemas.microsoft.com/office/drawing/2014/main" id="{BED7E0BF-C768-4133-B7C7-424C7248DBB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Connector: Curved 98">
                        <a:extLst>
                          <a:ext uri="{FF2B5EF4-FFF2-40B4-BE49-F238E27FC236}">
                            <a16:creationId xmlns:a16="http://schemas.microsoft.com/office/drawing/2014/main" id="{47E8ED4E-3EAC-463C-AC9D-38BA6CA3E8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Connector: Curved 99">
                        <a:extLst>
                          <a:ext uri="{FF2B5EF4-FFF2-40B4-BE49-F238E27FC236}">
                            <a16:creationId xmlns:a16="http://schemas.microsoft.com/office/drawing/2014/main" id="{C6BF0F9B-C945-4A9B-AAC3-48524BB2D9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or: Curved 100">
                        <a:extLst>
                          <a:ext uri="{FF2B5EF4-FFF2-40B4-BE49-F238E27FC236}">
                            <a16:creationId xmlns:a16="http://schemas.microsoft.com/office/drawing/2014/main" id="{4E995D75-89DB-45B1-ABB8-A96CF92744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D827B6EA-3178-47CF-8A54-5F3CACBF57F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FD85E028-5BE1-4B9A-B5A0-9F3D60A8BF8B}"/>
                      </a:ext>
                    </a:extLst>
                  </p:cNvPr>
                  <p:cNvGrpSpPr/>
                  <p:nvPr/>
                </p:nvGrpSpPr>
                <p:grpSpPr>
                  <a:xfrm rot="900000">
                    <a:off x="8073716" y="4335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90A5B009-BEFE-4996-A9C2-8D1E6105AEF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88" name="Connector: Curved 87">
                        <a:extLst>
                          <a:ext uri="{FF2B5EF4-FFF2-40B4-BE49-F238E27FC236}">
                            <a16:creationId xmlns:a16="http://schemas.microsoft.com/office/drawing/2014/main" id="{4665E8CE-A755-47A7-829D-2C14BD7D39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Connector: Curved 88">
                        <a:extLst>
                          <a:ext uri="{FF2B5EF4-FFF2-40B4-BE49-F238E27FC236}">
                            <a16:creationId xmlns:a16="http://schemas.microsoft.com/office/drawing/2014/main" id="{7F17A48E-8223-4C7F-947F-4082048C46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Connector: Curved 89">
                        <a:extLst>
                          <a:ext uri="{FF2B5EF4-FFF2-40B4-BE49-F238E27FC236}">
                            <a16:creationId xmlns:a16="http://schemas.microsoft.com/office/drawing/2014/main" id="{746657AF-8D73-46AD-9E5C-A3683E20E1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Connector: Curved 90">
                        <a:extLst>
                          <a:ext uri="{FF2B5EF4-FFF2-40B4-BE49-F238E27FC236}">
                            <a16:creationId xmlns:a16="http://schemas.microsoft.com/office/drawing/2014/main" id="{2301055A-B9FE-4F77-85C8-0C8337451A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Connector: Curved 91">
                        <a:extLst>
                          <a:ext uri="{FF2B5EF4-FFF2-40B4-BE49-F238E27FC236}">
                            <a16:creationId xmlns:a16="http://schemas.microsoft.com/office/drawing/2014/main" id="{B3F313BE-217E-4C87-A068-20DE8169DA9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Connector: Curved 92">
                        <a:extLst>
                          <a:ext uri="{FF2B5EF4-FFF2-40B4-BE49-F238E27FC236}">
                            <a16:creationId xmlns:a16="http://schemas.microsoft.com/office/drawing/2014/main" id="{A8E1A11A-6D59-4F81-93A6-78FB39390C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DEAF9301-6A14-4C17-8587-024A5798590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0C0DE965-1287-4DA7-8797-CB6A9A303C1C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7943258" y="4743393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6BB0A6EF-2491-4927-BACF-6123BA15880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80" name="Connector: Curved 79">
                        <a:extLst>
                          <a:ext uri="{FF2B5EF4-FFF2-40B4-BE49-F238E27FC236}">
                            <a16:creationId xmlns:a16="http://schemas.microsoft.com/office/drawing/2014/main" id="{5218396C-C36A-4A0C-BBB3-25E29CEC654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ctor: Curved 80">
                        <a:extLst>
                          <a:ext uri="{FF2B5EF4-FFF2-40B4-BE49-F238E27FC236}">
                            <a16:creationId xmlns:a16="http://schemas.microsoft.com/office/drawing/2014/main" id="{71D1DA1A-1A9B-48F9-B41D-54AC90A893B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Connector: Curved 81">
                        <a:extLst>
                          <a:ext uri="{FF2B5EF4-FFF2-40B4-BE49-F238E27FC236}">
                            <a16:creationId xmlns:a16="http://schemas.microsoft.com/office/drawing/2014/main" id="{52476B99-2197-4839-8337-485B9B25C6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Connector: Curved 82">
                        <a:extLst>
                          <a:ext uri="{FF2B5EF4-FFF2-40B4-BE49-F238E27FC236}">
                            <a16:creationId xmlns:a16="http://schemas.microsoft.com/office/drawing/2014/main" id="{F4396F60-EF05-4B43-9B9F-5F1876BD73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Connector: Curved 83">
                        <a:extLst>
                          <a:ext uri="{FF2B5EF4-FFF2-40B4-BE49-F238E27FC236}">
                            <a16:creationId xmlns:a16="http://schemas.microsoft.com/office/drawing/2014/main" id="{8F024700-1DE2-4ED1-AA1C-ADA6A8F70D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Connector: Curved 84">
                        <a:extLst>
                          <a:ext uri="{FF2B5EF4-FFF2-40B4-BE49-F238E27FC236}">
                            <a16:creationId xmlns:a16="http://schemas.microsoft.com/office/drawing/2014/main" id="{305C82A4-CC71-42E6-A467-1F01C8D177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C7DF93E5-3FAB-42F0-875B-92F120BA53D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99C56BA3-4540-4E43-9CCF-A25EED4FAB11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7689166" y="505501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06F03E2A-8F60-474A-992C-2B402450213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72" name="Connector: Curved 71">
                        <a:extLst>
                          <a:ext uri="{FF2B5EF4-FFF2-40B4-BE49-F238E27FC236}">
                            <a16:creationId xmlns:a16="http://schemas.microsoft.com/office/drawing/2014/main" id="{ABCF4025-05AC-4B5F-8C78-C173A2EF53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ctor: Curved 72">
                        <a:extLst>
                          <a:ext uri="{FF2B5EF4-FFF2-40B4-BE49-F238E27FC236}">
                            <a16:creationId xmlns:a16="http://schemas.microsoft.com/office/drawing/2014/main" id="{3BB182F9-49BC-4C9F-A30B-77B0124C94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Connector: Curved 73">
                        <a:extLst>
                          <a:ext uri="{FF2B5EF4-FFF2-40B4-BE49-F238E27FC236}">
                            <a16:creationId xmlns:a16="http://schemas.microsoft.com/office/drawing/2014/main" id="{2B7B1F88-F05F-472D-B42B-D3A4D20D70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ctor: Curved 74">
                        <a:extLst>
                          <a:ext uri="{FF2B5EF4-FFF2-40B4-BE49-F238E27FC236}">
                            <a16:creationId xmlns:a16="http://schemas.microsoft.com/office/drawing/2014/main" id="{8486CA2A-7C02-4C46-999A-E68106FD7B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Connector: Curved 75">
                        <a:extLst>
                          <a:ext uri="{FF2B5EF4-FFF2-40B4-BE49-F238E27FC236}">
                            <a16:creationId xmlns:a16="http://schemas.microsoft.com/office/drawing/2014/main" id="{824DD471-2656-48B8-9CA4-55130F00E1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ctor: Curved 76">
                        <a:extLst>
                          <a:ext uri="{FF2B5EF4-FFF2-40B4-BE49-F238E27FC236}">
                            <a16:creationId xmlns:a16="http://schemas.microsoft.com/office/drawing/2014/main" id="{A4495C84-2B55-4354-B436-80FC5B9A86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7949AF2D-F691-4728-8731-C9B84CAD89C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57147CF-0C2B-48EF-B7B6-D3903C12D7E9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7420169" y="534251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D067DF0A-15B2-4F56-BCB5-A0620C23695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64" name="Connector: Curved 63">
                        <a:extLst>
                          <a:ext uri="{FF2B5EF4-FFF2-40B4-BE49-F238E27FC236}">
                            <a16:creationId xmlns:a16="http://schemas.microsoft.com/office/drawing/2014/main" id="{1AF74517-6C44-42DE-8C90-CBD7C7223A9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Connector: Curved 64">
                        <a:extLst>
                          <a:ext uri="{FF2B5EF4-FFF2-40B4-BE49-F238E27FC236}">
                            <a16:creationId xmlns:a16="http://schemas.microsoft.com/office/drawing/2014/main" id="{5AE7A3B0-6ECD-423D-940D-B8E3026010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Connector: Curved 65">
                        <a:extLst>
                          <a:ext uri="{FF2B5EF4-FFF2-40B4-BE49-F238E27FC236}">
                            <a16:creationId xmlns:a16="http://schemas.microsoft.com/office/drawing/2014/main" id="{124D2BF3-899A-4FB6-9CF8-D4028F6BC1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Connector: Curved 66">
                        <a:extLst>
                          <a:ext uri="{FF2B5EF4-FFF2-40B4-BE49-F238E27FC236}">
                            <a16:creationId xmlns:a16="http://schemas.microsoft.com/office/drawing/2014/main" id="{AB7CC048-6B55-4E0E-A5C0-AAA884EA905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Connector: Curved 67">
                        <a:extLst>
                          <a:ext uri="{FF2B5EF4-FFF2-40B4-BE49-F238E27FC236}">
                            <a16:creationId xmlns:a16="http://schemas.microsoft.com/office/drawing/2014/main" id="{CBE609A1-3190-456C-B594-F07CD8F87A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Connector: Curved 68">
                        <a:extLst>
                          <a:ext uri="{FF2B5EF4-FFF2-40B4-BE49-F238E27FC236}">
                            <a16:creationId xmlns:a16="http://schemas.microsoft.com/office/drawing/2014/main" id="{37ECABBA-0EE8-4C5E-BD00-45F4E41340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EA6A3FBD-C5DB-4956-AFDA-78757072501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40C95230-F4E5-4711-AF5B-C62F0DF6054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00490" y="543912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8147ADD6-9C93-4C48-B6CB-C7E41A715D1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56" name="Connector: Curved 55">
                        <a:extLst>
                          <a:ext uri="{FF2B5EF4-FFF2-40B4-BE49-F238E27FC236}">
                            <a16:creationId xmlns:a16="http://schemas.microsoft.com/office/drawing/2014/main" id="{4945E44B-4E73-44BE-9708-1C5C6ACE8C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ctor: Curved 56">
                        <a:extLst>
                          <a:ext uri="{FF2B5EF4-FFF2-40B4-BE49-F238E27FC236}">
                            <a16:creationId xmlns:a16="http://schemas.microsoft.com/office/drawing/2014/main" id="{8C68A423-7C32-4AF1-809A-7D61BA0231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Connector: Curved 57">
                        <a:extLst>
                          <a:ext uri="{FF2B5EF4-FFF2-40B4-BE49-F238E27FC236}">
                            <a16:creationId xmlns:a16="http://schemas.microsoft.com/office/drawing/2014/main" id="{0B49E2F9-8B28-4383-B26C-06153E8EB6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ctor: Curved 58">
                        <a:extLst>
                          <a:ext uri="{FF2B5EF4-FFF2-40B4-BE49-F238E27FC236}">
                            <a16:creationId xmlns:a16="http://schemas.microsoft.com/office/drawing/2014/main" id="{08D8225C-3F17-4B76-A6C8-17D15DA126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Connector: Curved 59">
                        <a:extLst>
                          <a:ext uri="{FF2B5EF4-FFF2-40B4-BE49-F238E27FC236}">
                            <a16:creationId xmlns:a16="http://schemas.microsoft.com/office/drawing/2014/main" id="{6C2EF205-ED2D-41FF-A739-971325B538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ctor: Curved 60">
                        <a:extLst>
                          <a:ext uri="{FF2B5EF4-FFF2-40B4-BE49-F238E27FC236}">
                            <a16:creationId xmlns:a16="http://schemas.microsoft.com/office/drawing/2014/main" id="{0FA24E5E-67A0-49D3-B948-B70AAE6F2F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9224C712-9C0E-489E-AAE6-9CE4C41070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18876557-B51E-446C-A0D5-09A843FABCEA}"/>
                      </a:ext>
                    </a:extLst>
                  </p:cNvPr>
                  <p:cNvGrpSpPr/>
                  <p:nvPr/>
                </p:nvGrpSpPr>
                <p:grpSpPr>
                  <a:xfrm rot="6455363">
                    <a:off x="6372529" y="5377709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3BD5F043-1376-4BC9-AD08-2F3CCBB1703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8" name="Connector: Curved 47">
                        <a:extLst>
                          <a:ext uri="{FF2B5EF4-FFF2-40B4-BE49-F238E27FC236}">
                            <a16:creationId xmlns:a16="http://schemas.microsoft.com/office/drawing/2014/main" id="{F6C58FC7-83C9-460D-83AE-A43B5DFA7C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nector: Curved 48">
                        <a:extLst>
                          <a:ext uri="{FF2B5EF4-FFF2-40B4-BE49-F238E27FC236}">
                            <a16:creationId xmlns:a16="http://schemas.microsoft.com/office/drawing/2014/main" id="{55998063-F9A8-4A36-8D8E-00B281EBAA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Connector: Curved 49">
                        <a:extLst>
                          <a:ext uri="{FF2B5EF4-FFF2-40B4-BE49-F238E27FC236}">
                            <a16:creationId xmlns:a16="http://schemas.microsoft.com/office/drawing/2014/main" id="{F7B3D4A2-4382-4A39-9CAB-2BB24B83D4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Connector: Curved 50">
                        <a:extLst>
                          <a:ext uri="{FF2B5EF4-FFF2-40B4-BE49-F238E27FC236}">
                            <a16:creationId xmlns:a16="http://schemas.microsoft.com/office/drawing/2014/main" id="{6679E251-0645-4ED9-9966-DFA6772581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nector: Curved 51">
                        <a:extLst>
                          <a:ext uri="{FF2B5EF4-FFF2-40B4-BE49-F238E27FC236}">
                            <a16:creationId xmlns:a16="http://schemas.microsoft.com/office/drawing/2014/main" id="{BA2CEB57-7841-49E3-AC64-8E312F8395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ctor: Curved 52">
                        <a:extLst>
                          <a:ext uri="{FF2B5EF4-FFF2-40B4-BE49-F238E27FC236}">
                            <a16:creationId xmlns:a16="http://schemas.microsoft.com/office/drawing/2014/main" id="{1256CA7B-653B-49DD-87BF-76F1EE1F3F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C6C1A8E9-4664-45FC-B58B-4A39B188D3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A305EB9-243E-44C9-86ED-5D2ADC65C644}"/>
                      </a:ext>
                    </a:extLst>
                  </p:cNvPr>
                  <p:cNvGrpSpPr/>
                  <p:nvPr/>
                </p:nvGrpSpPr>
                <p:grpSpPr>
                  <a:xfrm rot="7418005">
                    <a:off x="5982176" y="520372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136DDD68-59C7-4DEC-8E2E-DD94091F11A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0" name="Connector: Curved 39">
                        <a:extLst>
                          <a:ext uri="{FF2B5EF4-FFF2-40B4-BE49-F238E27FC236}">
                            <a16:creationId xmlns:a16="http://schemas.microsoft.com/office/drawing/2014/main" id="{0E478A46-9D64-4FC0-A48B-29B5D29536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ctor: Curved 40">
                        <a:extLst>
                          <a:ext uri="{FF2B5EF4-FFF2-40B4-BE49-F238E27FC236}">
                            <a16:creationId xmlns:a16="http://schemas.microsoft.com/office/drawing/2014/main" id="{925D2EC6-736B-4170-88D8-A22CB7B368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Connector: Curved 41">
                        <a:extLst>
                          <a:ext uri="{FF2B5EF4-FFF2-40B4-BE49-F238E27FC236}">
                            <a16:creationId xmlns:a16="http://schemas.microsoft.com/office/drawing/2014/main" id="{8D8EF4D5-FFED-44C3-B8BB-AD8FB9E095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ctor: Curved 42">
                        <a:extLst>
                          <a:ext uri="{FF2B5EF4-FFF2-40B4-BE49-F238E27FC236}">
                            <a16:creationId xmlns:a16="http://schemas.microsoft.com/office/drawing/2014/main" id="{C0761363-7377-47A4-ADA5-F2F89B40B4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nector: Curved 43">
                        <a:extLst>
                          <a:ext uri="{FF2B5EF4-FFF2-40B4-BE49-F238E27FC236}">
                            <a16:creationId xmlns:a16="http://schemas.microsoft.com/office/drawing/2014/main" id="{8F2F58D4-1CB7-46A4-B14C-384F31CED3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ctor: Curved 44">
                        <a:extLst>
                          <a:ext uri="{FF2B5EF4-FFF2-40B4-BE49-F238E27FC236}">
                            <a16:creationId xmlns:a16="http://schemas.microsoft.com/office/drawing/2014/main" id="{2F7F4D0C-0129-418E-9025-72E49DD171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65FF2482-D588-4A9F-A15C-60E9D6BC40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D280E367-DA88-4BB4-A121-2F33DAA05D6A}"/>
                      </a:ext>
                    </a:extLst>
                  </p:cNvPr>
                  <p:cNvGrpSpPr/>
                  <p:nvPr/>
                </p:nvGrpSpPr>
                <p:grpSpPr>
                  <a:xfrm rot="17519821">
                    <a:off x="7237516" y="298479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1D885F96-5152-4C0F-ADA6-6D8B9DEB55A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2" name="Connector: Curved 31">
                        <a:extLst>
                          <a:ext uri="{FF2B5EF4-FFF2-40B4-BE49-F238E27FC236}">
                            <a16:creationId xmlns:a16="http://schemas.microsoft.com/office/drawing/2014/main" id="{E5192CAB-68E8-44F5-8661-195CF795FC9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98FD8027-D51D-4E00-BA31-2712656806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D0156E90-A365-43B5-9A91-861CAB11C1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D242EFEE-BE60-482A-A77B-2D78842C84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nector: Curved 35">
                        <a:extLst>
                          <a:ext uri="{FF2B5EF4-FFF2-40B4-BE49-F238E27FC236}">
                            <a16:creationId xmlns:a16="http://schemas.microsoft.com/office/drawing/2014/main" id="{B6414033-FBC2-4777-8325-AF8BC3EEDE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or: Curved 36">
                        <a:extLst>
                          <a:ext uri="{FF2B5EF4-FFF2-40B4-BE49-F238E27FC236}">
                            <a16:creationId xmlns:a16="http://schemas.microsoft.com/office/drawing/2014/main" id="{A77AA0ED-6DBE-4531-8422-500A357AAC2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638A2D25-D43D-49D6-9C2A-A09D7C3E5AE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B75279CA-388A-4A8D-A669-DE056CA43D7A}"/>
                      </a:ext>
                    </a:extLst>
                  </p:cNvPr>
                  <p:cNvGrpSpPr/>
                  <p:nvPr/>
                </p:nvGrpSpPr>
                <p:grpSpPr>
                  <a:xfrm rot="15167843">
                    <a:off x="6398085" y="299195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AE4A511F-E1A9-4A77-A1A3-AAE5755DE56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4" name="Connector: Curved 23">
                        <a:extLst>
                          <a:ext uri="{FF2B5EF4-FFF2-40B4-BE49-F238E27FC236}">
                            <a16:creationId xmlns:a16="http://schemas.microsoft.com/office/drawing/2014/main" id="{E64C9D0C-EAD1-4581-8623-78D664D853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ctor: Curved 24">
                        <a:extLst>
                          <a:ext uri="{FF2B5EF4-FFF2-40B4-BE49-F238E27FC236}">
                            <a16:creationId xmlns:a16="http://schemas.microsoft.com/office/drawing/2014/main" id="{BC2BA3C2-0956-40DD-AD4F-DE454DF07C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Connector: Curved 25">
                        <a:extLst>
                          <a:ext uri="{FF2B5EF4-FFF2-40B4-BE49-F238E27FC236}">
                            <a16:creationId xmlns:a16="http://schemas.microsoft.com/office/drawing/2014/main" id="{73388F91-D6AA-46F1-935E-CE38E13735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ctor: Curved 26">
                        <a:extLst>
                          <a:ext uri="{FF2B5EF4-FFF2-40B4-BE49-F238E27FC236}">
                            <a16:creationId xmlns:a16="http://schemas.microsoft.com/office/drawing/2014/main" id="{C87AE22E-A4EB-41F3-8460-12C8FD9A41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Connector: Curved 27">
                        <a:extLst>
                          <a:ext uri="{FF2B5EF4-FFF2-40B4-BE49-F238E27FC236}">
                            <a16:creationId xmlns:a16="http://schemas.microsoft.com/office/drawing/2014/main" id="{55F6AB81-DE16-4B78-BB1F-E93743E05C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Connector: Curved 28">
                        <a:extLst>
                          <a:ext uri="{FF2B5EF4-FFF2-40B4-BE49-F238E27FC236}">
                            <a16:creationId xmlns:a16="http://schemas.microsoft.com/office/drawing/2014/main" id="{651CC4D9-FC63-4CC2-9111-1B85011316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4F636EA3-C1B6-4C38-84F0-5A06425C8AC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5C2D9DED-0A4A-492C-AEB3-60A81F924538}"/>
                  </a:ext>
                </a:extLst>
              </p:cNvPr>
              <p:cNvGrpSpPr/>
              <p:nvPr/>
            </p:nvGrpSpPr>
            <p:grpSpPr>
              <a:xfrm>
                <a:off x="5617469" y="4079411"/>
                <a:ext cx="2041467" cy="2690700"/>
                <a:chOff x="6466429" y="2458729"/>
                <a:chExt cx="2827813" cy="3727122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C621901C-F702-4316-8B12-1C3FB023A0C3}"/>
                    </a:ext>
                  </a:extLst>
                </p:cNvPr>
                <p:cNvGrpSpPr/>
                <p:nvPr/>
              </p:nvGrpSpPr>
              <p:grpSpPr>
                <a:xfrm rot="4500000">
                  <a:off x="7134030" y="5449578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310A2746-2047-43A6-A98B-CA8BA994F92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273" name="Connector: Curved 272">
                      <a:extLst>
                        <a:ext uri="{FF2B5EF4-FFF2-40B4-BE49-F238E27FC236}">
                          <a16:creationId xmlns:a16="http://schemas.microsoft.com/office/drawing/2014/main" id="{491235A0-7C74-4458-8150-85351E9167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Connector: Curved 273">
                      <a:extLst>
                        <a:ext uri="{FF2B5EF4-FFF2-40B4-BE49-F238E27FC236}">
                          <a16:creationId xmlns:a16="http://schemas.microsoft.com/office/drawing/2014/main" id="{9448C5AD-71F2-4237-9191-0A79CD38AA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Connector: Curved 274">
                      <a:extLst>
                        <a:ext uri="{FF2B5EF4-FFF2-40B4-BE49-F238E27FC236}">
                          <a16:creationId xmlns:a16="http://schemas.microsoft.com/office/drawing/2014/main" id="{A2F4B260-C4FD-4533-93B9-E622BC52AC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Connector: Curved 275">
                      <a:extLst>
                        <a:ext uri="{FF2B5EF4-FFF2-40B4-BE49-F238E27FC236}">
                          <a16:creationId xmlns:a16="http://schemas.microsoft.com/office/drawing/2014/main" id="{098DC4F5-9069-4AEB-81DD-0532638862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Connector: Curved 276">
                      <a:extLst>
                        <a:ext uri="{FF2B5EF4-FFF2-40B4-BE49-F238E27FC236}">
                          <a16:creationId xmlns:a16="http://schemas.microsoft.com/office/drawing/2014/main" id="{868DE45F-D738-4969-B714-E1A405EFB3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Connector: Curved 277">
                      <a:extLst>
                        <a:ext uri="{FF2B5EF4-FFF2-40B4-BE49-F238E27FC236}">
                          <a16:creationId xmlns:a16="http://schemas.microsoft.com/office/drawing/2014/main" id="{D68EFA3A-AB7F-4681-8562-6217F94AEA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5990C4ED-60FE-461E-9E2C-F5C412C6A8AC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95AF0C69-8FE4-4F5B-8C3E-8B0EF94A5629}"/>
                    </a:ext>
                  </a:extLst>
                </p:cNvPr>
                <p:cNvGrpSpPr/>
                <p:nvPr/>
              </p:nvGrpSpPr>
              <p:grpSpPr>
                <a:xfrm>
                  <a:off x="6466429" y="2458729"/>
                  <a:ext cx="2827813" cy="3716665"/>
                  <a:chOff x="6466429" y="2458729"/>
                  <a:chExt cx="2827813" cy="3716665"/>
                </a:xfrm>
              </p:grpSpPr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0AEC0708-193D-4E20-BC9B-5BB8295DC97F}"/>
                      </a:ext>
                    </a:extLst>
                  </p:cNvPr>
                  <p:cNvGrpSpPr/>
                  <p:nvPr/>
                </p:nvGrpSpPr>
                <p:grpSpPr>
                  <a:xfrm rot="14400000">
                    <a:off x="6028966" y="317659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63" name="Group 262">
                      <a:extLst>
                        <a:ext uri="{FF2B5EF4-FFF2-40B4-BE49-F238E27FC236}">
                          <a16:creationId xmlns:a16="http://schemas.microsoft.com/office/drawing/2014/main" id="{974AC9E9-64C3-41CA-875F-72817969F1D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65" name="Connector: Curved 264">
                        <a:extLst>
                          <a:ext uri="{FF2B5EF4-FFF2-40B4-BE49-F238E27FC236}">
                            <a16:creationId xmlns:a16="http://schemas.microsoft.com/office/drawing/2014/main" id="{8B469A12-9965-4D6F-A368-5731F73138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6" name="Connector: Curved 265">
                        <a:extLst>
                          <a:ext uri="{FF2B5EF4-FFF2-40B4-BE49-F238E27FC236}">
                            <a16:creationId xmlns:a16="http://schemas.microsoft.com/office/drawing/2014/main" id="{DA37B108-4EF1-435A-A6BD-7AA374E653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Connector: Curved 266">
                        <a:extLst>
                          <a:ext uri="{FF2B5EF4-FFF2-40B4-BE49-F238E27FC236}">
                            <a16:creationId xmlns:a16="http://schemas.microsoft.com/office/drawing/2014/main" id="{4F8E1376-A4EC-46A7-A5E7-6CE6CA741A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8" name="Connector: Curved 267">
                        <a:extLst>
                          <a:ext uri="{FF2B5EF4-FFF2-40B4-BE49-F238E27FC236}">
                            <a16:creationId xmlns:a16="http://schemas.microsoft.com/office/drawing/2014/main" id="{BD125315-E07B-4B30-A405-3B6079C2BB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9" name="Connector: Curved 268">
                        <a:extLst>
                          <a:ext uri="{FF2B5EF4-FFF2-40B4-BE49-F238E27FC236}">
                            <a16:creationId xmlns:a16="http://schemas.microsoft.com/office/drawing/2014/main" id="{250C9CF8-A9A5-49F0-8ED5-1E3294DD66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0" name="Connector: Curved 269">
                        <a:extLst>
                          <a:ext uri="{FF2B5EF4-FFF2-40B4-BE49-F238E27FC236}">
                            <a16:creationId xmlns:a16="http://schemas.microsoft.com/office/drawing/2014/main" id="{129CCA30-BB55-4D06-A43C-7A3AC53416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64" name="Straight Arrow Connector 263">
                      <a:extLst>
                        <a:ext uri="{FF2B5EF4-FFF2-40B4-BE49-F238E27FC236}">
                          <a16:creationId xmlns:a16="http://schemas.microsoft.com/office/drawing/2014/main" id="{4DFEBA49-B966-4838-B37B-904E065188C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D5B0127-046C-45F9-B486-43D21999CEA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6809098" y="2942982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42EE8BA1-3BF4-46C0-8390-E5A5BBAF410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57" name="Connector: Curved 256">
                        <a:extLst>
                          <a:ext uri="{FF2B5EF4-FFF2-40B4-BE49-F238E27FC236}">
                            <a16:creationId xmlns:a16="http://schemas.microsoft.com/office/drawing/2014/main" id="{C9093C14-0D1E-488F-BE28-24900D04F6B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8" name="Connector: Curved 257">
                        <a:extLst>
                          <a:ext uri="{FF2B5EF4-FFF2-40B4-BE49-F238E27FC236}">
                            <a16:creationId xmlns:a16="http://schemas.microsoft.com/office/drawing/2014/main" id="{6C1151FC-09A8-4DF5-80B3-FD26297F4E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9" name="Connector: Curved 258">
                        <a:extLst>
                          <a:ext uri="{FF2B5EF4-FFF2-40B4-BE49-F238E27FC236}">
                            <a16:creationId xmlns:a16="http://schemas.microsoft.com/office/drawing/2014/main" id="{C1297F97-7CDA-4DB4-A1BB-81F73E5C3D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Connector: Curved 259">
                        <a:extLst>
                          <a:ext uri="{FF2B5EF4-FFF2-40B4-BE49-F238E27FC236}">
                            <a16:creationId xmlns:a16="http://schemas.microsoft.com/office/drawing/2014/main" id="{0209D415-1E12-4AD1-8766-349DCCBBE6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Connector: Curved 260">
                        <a:extLst>
                          <a:ext uri="{FF2B5EF4-FFF2-40B4-BE49-F238E27FC236}">
                            <a16:creationId xmlns:a16="http://schemas.microsoft.com/office/drawing/2014/main" id="{7D6BD1F0-CE3C-455A-A1CE-75093CEDDC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Connector: Curved 261">
                        <a:extLst>
                          <a:ext uri="{FF2B5EF4-FFF2-40B4-BE49-F238E27FC236}">
                            <a16:creationId xmlns:a16="http://schemas.microsoft.com/office/drawing/2014/main" id="{2D65A40A-ED8F-42BF-B669-FA1B2BAE88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6" name="Straight Arrow Connector 255">
                      <a:extLst>
                        <a:ext uri="{FF2B5EF4-FFF2-40B4-BE49-F238E27FC236}">
                          <a16:creationId xmlns:a16="http://schemas.microsoft.com/office/drawing/2014/main" id="{6F77B0A1-15AF-41EE-84F0-EB257E2418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60724F23-EF76-4453-A518-4AD7E387F3CB}"/>
                      </a:ext>
                    </a:extLst>
                  </p:cNvPr>
                  <p:cNvGrpSpPr/>
                  <p:nvPr/>
                </p:nvGrpSpPr>
                <p:grpSpPr>
                  <a:xfrm rot="18000000">
                    <a:off x="7570440" y="314260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47" name="Group 246">
                      <a:extLst>
                        <a:ext uri="{FF2B5EF4-FFF2-40B4-BE49-F238E27FC236}">
                          <a16:creationId xmlns:a16="http://schemas.microsoft.com/office/drawing/2014/main" id="{48DCCDA6-1BD0-4205-9D22-C54C8594559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49" name="Connector: Curved 248">
                        <a:extLst>
                          <a:ext uri="{FF2B5EF4-FFF2-40B4-BE49-F238E27FC236}">
                            <a16:creationId xmlns:a16="http://schemas.microsoft.com/office/drawing/2014/main" id="{6788D502-4554-4A38-9607-746FD9F280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Connector: Curved 249">
                        <a:extLst>
                          <a:ext uri="{FF2B5EF4-FFF2-40B4-BE49-F238E27FC236}">
                            <a16:creationId xmlns:a16="http://schemas.microsoft.com/office/drawing/2014/main" id="{5D1F7336-DCAB-4894-ABAC-A553B13C18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1" name="Connector: Curved 250">
                        <a:extLst>
                          <a:ext uri="{FF2B5EF4-FFF2-40B4-BE49-F238E27FC236}">
                            <a16:creationId xmlns:a16="http://schemas.microsoft.com/office/drawing/2014/main" id="{E9A98AFF-C0C2-4C8B-A56F-D6CCEF7A4A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2" name="Connector: Curved 251">
                        <a:extLst>
                          <a:ext uri="{FF2B5EF4-FFF2-40B4-BE49-F238E27FC236}">
                            <a16:creationId xmlns:a16="http://schemas.microsoft.com/office/drawing/2014/main" id="{2490EF11-907D-4400-8DF8-60A6EF5521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3" name="Connector: Curved 252">
                        <a:extLst>
                          <a:ext uri="{FF2B5EF4-FFF2-40B4-BE49-F238E27FC236}">
                            <a16:creationId xmlns:a16="http://schemas.microsoft.com/office/drawing/2014/main" id="{0BDD514B-0A8D-448E-AA1D-D0FEB563CE1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4" name="Connector: Curved 253">
                        <a:extLst>
                          <a:ext uri="{FF2B5EF4-FFF2-40B4-BE49-F238E27FC236}">
                            <a16:creationId xmlns:a16="http://schemas.microsoft.com/office/drawing/2014/main" id="{576FC661-D8C8-4AD0-8793-9A572DEBE0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8" name="Straight Arrow Connector 247">
                      <a:extLst>
                        <a:ext uri="{FF2B5EF4-FFF2-40B4-BE49-F238E27FC236}">
                          <a16:creationId xmlns:a16="http://schemas.microsoft.com/office/drawing/2014/main" id="{4726FFEE-A71E-41FD-8D13-E447DBCD18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0B8FD51D-0CA4-405B-AA54-1A9A8F8A81CC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7887227" y="3419674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39" name="Group 238">
                      <a:extLst>
                        <a:ext uri="{FF2B5EF4-FFF2-40B4-BE49-F238E27FC236}">
                          <a16:creationId xmlns:a16="http://schemas.microsoft.com/office/drawing/2014/main" id="{B1A0DC74-5E1B-4FFF-9DD8-5403184ADAF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41" name="Connector: Curved 240">
                        <a:extLst>
                          <a:ext uri="{FF2B5EF4-FFF2-40B4-BE49-F238E27FC236}">
                            <a16:creationId xmlns:a16="http://schemas.microsoft.com/office/drawing/2014/main" id="{BFF848A1-A97E-4316-8A7A-197078419FD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2" name="Connector: Curved 241">
                        <a:extLst>
                          <a:ext uri="{FF2B5EF4-FFF2-40B4-BE49-F238E27FC236}">
                            <a16:creationId xmlns:a16="http://schemas.microsoft.com/office/drawing/2014/main" id="{143380D0-0B62-494B-B241-2BBA9772E7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3" name="Connector: Curved 242">
                        <a:extLst>
                          <a:ext uri="{FF2B5EF4-FFF2-40B4-BE49-F238E27FC236}">
                            <a16:creationId xmlns:a16="http://schemas.microsoft.com/office/drawing/2014/main" id="{4AA6E8C8-09E1-421E-9D5F-17AAA57FF5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4" name="Connector: Curved 243">
                        <a:extLst>
                          <a:ext uri="{FF2B5EF4-FFF2-40B4-BE49-F238E27FC236}">
                            <a16:creationId xmlns:a16="http://schemas.microsoft.com/office/drawing/2014/main" id="{191F632F-30B8-4BD6-8978-B3465A6073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Connector: Curved 244">
                        <a:extLst>
                          <a:ext uri="{FF2B5EF4-FFF2-40B4-BE49-F238E27FC236}">
                            <a16:creationId xmlns:a16="http://schemas.microsoft.com/office/drawing/2014/main" id="{EFB3A61D-D440-4637-8D37-BC076E02E3B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6" name="Connector: Curved 245">
                        <a:extLst>
                          <a:ext uri="{FF2B5EF4-FFF2-40B4-BE49-F238E27FC236}">
                            <a16:creationId xmlns:a16="http://schemas.microsoft.com/office/drawing/2014/main" id="{EE7F7340-B748-4B90-87E0-8688DB8D15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0" name="Straight Arrow Connector 239">
                      <a:extLst>
                        <a:ext uri="{FF2B5EF4-FFF2-40B4-BE49-F238E27FC236}">
                          <a16:creationId xmlns:a16="http://schemas.microsoft.com/office/drawing/2014/main" id="{90DA7241-7015-4355-8A96-F91C9D6BB65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7D11A04F-805A-44A7-AED4-6EBDDC8D7BFC}"/>
                      </a:ext>
                    </a:extLst>
                  </p:cNvPr>
                  <p:cNvGrpSpPr/>
                  <p:nvPr/>
                </p:nvGrpSpPr>
                <p:grpSpPr>
                  <a:xfrm rot="20700000">
                    <a:off x="8073716" y="3801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31" name="Group 230">
                      <a:extLst>
                        <a:ext uri="{FF2B5EF4-FFF2-40B4-BE49-F238E27FC236}">
                          <a16:creationId xmlns:a16="http://schemas.microsoft.com/office/drawing/2014/main" id="{6043149F-5D2F-4E57-89A5-D9BD46886BC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33" name="Connector: Curved 232">
                        <a:extLst>
                          <a:ext uri="{FF2B5EF4-FFF2-40B4-BE49-F238E27FC236}">
                            <a16:creationId xmlns:a16="http://schemas.microsoft.com/office/drawing/2014/main" id="{D1277426-868F-41D5-8B4E-0B1326D19E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4" name="Connector: Curved 233">
                        <a:extLst>
                          <a:ext uri="{FF2B5EF4-FFF2-40B4-BE49-F238E27FC236}">
                            <a16:creationId xmlns:a16="http://schemas.microsoft.com/office/drawing/2014/main" id="{CC171737-3DD9-4145-AD97-D4332E7BAF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5" name="Connector: Curved 234">
                        <a:extLst>
                          <a:ext uri="{FF2B5EF4-FFF2-40B4-BE49-F238E27FC236}">
                            <a16:creationId xmlns:a16="http://schemas.microsoft.com/office/drawing/2014/main" id="{1763760B-9384-4298-BE0C-725A79DCDF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6" name="Connector: Curved 235">
                        <a:extLst>
                          <a:ext uri="{FF2B5EF4-FFF2-40B4-BE49-F238E27FC236}">
                            <a16:creationId xmlns:a16="http://schemas.microsoft.com/office/drawing/2014/main" id="{BD8CA02B-FFCA-433D-8B95-D8BE89FFB8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7" name="Connector: Curved 236">
                        <a:extLst>
                          <a:ext uri="{FF2B5EF4-FFF2-40B4-BE49-F238E27FC236}">
                            <a16:creationId xmlns:a16="http://schemas.microsoft.com/office/drawing/2014/main" id="{62492637-778C-4349-B2BB-ACFE0A6533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Connector: Curved 237">
                        <a:extLst>
                          <a:ext uri="{FF2B5EF4-FFF2-40B4-BE49-F238E27FC236}">
                            <a16:creationId xmlns:a16="http://schemas.microsoft.com/office/drawing/2014/main" id="{49FFC580-758B-41D0-B56B-535AC6CD51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2" name="Straight Arrow Connector 231">
                      <a:extLst>
                        <a:ext uri="{FF2B5EF4-FFF2-40B4-BE49-F238E27FC236}">
                          <a16:creationId xmlns:a16="http://schemas.microsoft.com/office/drawing/2014/main" id="{6217CCA2-B33B-4956-A5F2-E69DD72CBB4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FE10A41C-675B-4351-8829-B8B9EC9E25BB}"/>
                      </a:ext>
                    </a:extLst>
                  </p:cNvPr>
                  <p:cNvGrpSpPr/>
                  <p:nvPr/>
                </p:nvGrpSpPr>
                <p:grpSpPr>
                  <a:xfrm rot="900000">
                    <a:off x="8073716" y="4335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23" name="Group 222">
                      <a:extLst>
                        <a:ext uri="{FF2B5EF4-FFF2-40B4-BE49-F238E27FC236}">
                          <a16:creationId xmlns:a16="http://schemas.microsoft.com/office/drawing/2014/main" id="{12FBD0BD-2C32-42C0-AA74-6FCFD838EB6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25" name="Connector: Curved 224">
                        <a:extLst>
                          <a:ext uri="{FF2B5EF4-FFF2-40B4-BE49-F238E27FC236}">
                            <a16:creationId xmlns:a16="http://schemas.microsoft.com/office/drawing/2014/main" id="{71ED7F7D-4713-4816-A9F9-F27EC3B7F04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Connector: Curved 225">
                        <a:extLst>
                          <a:ext uri="{FF2B5EF4-FFF2-40B4-BE49-F238E27FC236}">
                            <a16:creationId xmlns:a16="http://schemas.microsoft.com/office/drawing/2014/main" id="{FC14F6AA-CE29-49D2-BCA4-CFA7E9BC08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7" name="Connector: Curved 226">
                        <a:extLst>
                          <a:ext uri="{FF2B5EF4-FFF2-40B4-BE49-F238E27FC236}">
                            <a16:creationId xmlns:a16="http://schemas.microsoft.com/office/drawing/2014/main" id="{4E766A92-F554-4318-827E-512DFE9D28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8" name="Connector: Curved 227">
                        <a:extLst>
                          <a:ext uri="{FF2B5EF4-FFF2-40B4-BE49-F238E27FC236}">
                            <a16:creationId xmlns:a16="http://schemas.microsoft.com/office/drawing/2014/main" id="{C2DD4A9A-99ED-4E79-A355-748878E5AFE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9" name="Connector: Curved 228">
                        <a:extLst>
                          <a:ext uri="{FF2B5EF4-FFF2-40B4-BE49-F238E27FC236}">
                            <a16:creationId xmlns:a16="http://schemas.microsoft.com/office/drawing/2014/main" id="{C34938A6-AC74-4158-9FD6-996996A4C3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0" name="Connector: Curved 229">
                        <a:extLst>
                          <a:ext uri="{FF2B5EF4-FFF2-40B4-BE49-F238E27FC236}">
                            <a16:creationId xmlns:a16="http://schemas.microsoft.com/office/drawing/2014/main" id="{AD262678-B49F-4B04-A724-5CC8D4E466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4" name="Straight Arrow Connector 223">
                      <a:extLst>
                        <a:ext uri="{FF2B5EF4-FFF2-40B4-BE49-F238E27FC236}">
                          <a16:creationId xmlns:a16="http://schemas.microsoft.com/office/drawing/2014/main" id="{702786C7-511F-4BC9-B552-34EEE3A10E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18320F17-E598-4C75-9373-2632442C83F1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7943258" y="4743393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15" name="Group 214">
                      <a:extLst>
                        <a:ext uri="{FF2B5EF4-FFF2-40B4-BE49-F238E27FC236}">
                          <a16:creationId xmlns:a16="http://schemas.microsoft.com/office/drawing/2014/main" id="{5B7C5956-B77B-4492-B9DB-6E16C2AF116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17" name="Connector: Curved 216">
                        <a:extLst>
                          <a:ext uri="{FF2B5EF4-FFF2-40B4-BE49-F238E27FC236}">
                            <a16:creationId xmlns:a16="http://schemas.microsoft.com/office/drawing/2014/main" id="{C434C606-83EA-4532-AC4B-6B8B89CB1F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Connector: Curved 217">
                        <a:extLst>
                          <a:ext uri="{FF2B5EF4-FFF2-40B4-BE49-F238E27FC236}">
                            <a16:creationId xmlns:a16="http://schemas.microsoft.com/office/drawing/2014/main" id="{6E4C1CB0-D821-4095-8AE1-74BC21F524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Connector: Curved 218">
                        <a:extLst>
                          <a:ext uri="{FF2B5EF4-FFF2-40B4-BE49-F238E27FC236}">
                            <a16:creationId xmlns:a16="http://schemas.microsoft.com/office/drawing/2014/main" id="{59B7639A-D62E-4D05-8C83-CCE46F2E13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Connector: Curved 219">
                        <a:extLst>
                          <a:ext uri="{FF2B5EF4-FFF2-40B4-BE49-F238E27FC236}">
                            <a16:creationId xmlns:a16="http://schemas.microsoft.com/office/drawing/2014/main" id="{2586222B-5F70-44FD-8B66-DBFDFF08AF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1" name="Connector: Curved 220">
                        <a:extLst>
                          <a:ext uri="{FF2B5EF4-FFF2-40B4-BE49-F238E27FC236}">
                            <a16:creationId xmlns:a16="http://schemas.microsoft.com/office/drawing/2014/main" id="{CEA879F5-13BF-4CC0-9265-D7CBCA6A74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2" name="Connector: Curved 221">
                        <a:extLst>
                          <a:ext uri="{FF2B5EF4-FFF2-40B4-BE49-F238E27FC236}">
                            <a16:creationId xmlns:a16="http://schemas.microsoft.com/office/drawing/2014/main" id="{9D99CA79-0A48-466E-AEDD-8B0D1D2DF2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6" name="Straight Arrow Connector 215">
                      <a:extLst>
                        <a:ext uri="{FF2B5EF4-FFF2-40B4-BE49-F238E27FC236}">
                          <a16:creationId xmlns:a16="http://schemas.microsoft.com/office/drawing/2014/main" id="{AC516498-BCB9-4DC6-8AFC-E74CB682CBF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4BC47F0A-CC88-48B5-8E80-5C40A4DF1D2C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7689166" y="505501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DF860191-518B-424F-BCCE-4AB0CD2A954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09" name="Connector: Curved 208">
                        <a:extLst>
                          <a:ext uri="{FF2B5EF4-FFF2-40B4-BE49-F238E27FC236}">
                            <a16:creationId xmlns:a16="http://schemas.microsoft.com/office/drawing/2014/main" id="{61B5405B-9F6D-4977-B10E-1496396CB8E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Connector: Curved 209">
                        <a:extLst>
                          <a:ext uri="{FF2B5EF4-FFF2-40B4-BE49-F238E27FC236}">
                            <a16:creationId xmlns:a16="http://schemas.microsoft.com/office/drawing/2014/main" id="{24C4D303-7801-49C3-94D0-1D1FEB892B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1" name="Connector: Curved 210">
                        <a:extLst>
                          <a:ext uri="{FF2B5EF4-FFF2-40B4-BE49-F238E27FC236}">
                            <a16:creationId xmlns:a16="http://schemas.microsoft.com/office/drawing/2014/main" id="{72545DE8-E91F-41BC-97EC-41BAF366F3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Connector: Curved 211">
                        <a:extLst>
                          <a:ext uri="{FF2B5EF4-FFF2-40B4-BE49-F238E27FC236}">
                            <a16:creationId xmlns:a16="http://schemas.microsoft.com/office/drawing/2014/main" id="{C042FA01-0337-4DD8-9AC1-5370F4C297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" name="Connector: Curved 212">
                        <a:extLst>
                          <a:ext uri="{FF2B5EF4-FFF2-40B4-BE49-F238E27FC236}">
                            <a16:creationId xmlns:a16="http://schemas.microsoft.com/office/drawing/2014/main" id="{13F5CB33-D2EB-468C-8A3F-81F7137972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Connector: Curved 213">
                        <a:extLst>
                          <a:ext uri="{FF2B5EF4-FFF2-40B4-BE49-F238E27FC236}">
                            <a16:creationId xmlns:a16="http://schemas.microsoft.com/office/drawing/2014/main" id="{FBC1A8EB-F745-49AB-9118-DC5E0A822E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8" name="Straight Arrow Connector 207">
                      <a:extLst>
                        <a:ext uri="{FF2B5EF4-FFF2-40B4-BE49-F238E27FC236}">
                          <a16:creationId xmlns:a16="http://schemas.microsoft.com/office/drawing/2014/main" id="{14C76B8B-15E0-44C6-9AE5-A5AA6BF2CC4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9419B80A-4B52-43C5-B6CF-E7B24A858C1F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7420169" y="534251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99" name="Group 198">
                      <a:extLst>
                        <a:ext uri="{FF2B5EF4-FFF2-40B4-BE49-F238E27FC236}">
                          <a16:creationId xmlns:a16="http://schemas.microsoft.com/office/drawing/2014/main" id="{83FCB8BF-BC0D-42A2-AB3C-0F5E8643602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01" name="Connector: Curved 200">
                        <a:extLst>
                          <a:ext uri="{FF2B5EF4-FFF2-40B4-BE49-F238E27FC236}">
                            <a16:creationId xmlns:a16="http://schemas.microsoft.com/office/drawing/2014/main" id="{44E87D4A-C82B-4629-ADAC-B71AA92B11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Connector: Curved 201">
                        <a:extLst>
                          <a:ext uri="{FF2B5EF4-FFF2-40B4-BE49-F238E27FC236}">
                            <a16:creationId xmlns:a16="http://schemas.microsoft.com/office/drawing/2014/main" id="{623E5471-5DF9-4C6A-AC07-9022AC3E204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Connector: Curved 202">
                        <a:extLst>
                          <a:ext uri="{FF2B5EF4-FFF2-40B4-BE49-F238E27FC236}">
                            <a16:creationId xmlns:a16="http://schemas.microsoft.com/office/drawing/2014/main" id="{F610CD66-30A3-4A6C-9063-47F98CE95C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" name="Connector: Curved 203">
                        <a:extLst>
                          <a:ext uri="{FF2B5EF4-FFF2-40B4-BE49-F238E27FC236}">
                            <a16:creationId xmlns:a16="http://schemas.microsoft.com/office/drawing/2014/main" id="{12FA1B73-2123-45BA-88B0-B351008D07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Connector: Curved 204">
                        <a:extLst>
                          <a:ext uri="{FF2B5EF4-FFF2-40B4-BE49-F238E27FC236}">
                            <a16:creationId xmlns:a16="http://schemas.microsoft.com/office/drawing/2014/main" id="{8561176E-7A1D-4834-8604-6BC80E12F3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Connector: Curved 205">
                        <a:extLst>
                          <a:ext uri="{FF2B5EF4-FFF2-40B4-BE49-F238E27FC236}">
                            <a16:creationId xmlns:a16="http://schemas.microsoft.com/office/drawing/2014/main" id="{3B113552-2D6C-4649-81C5-A48CC89D89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0" name="Straight Arrow Connector 199">
                      <a:extLst>
                        <a:ext uri="{FF2B5EF4-FFF2-40B4-BE49-F238E27FC236}">
                          <a16:creationId xmlns:a16="http://schemas.microsoft.com/office/drawing/2014/main" id="{B1D7E8CC-B5AD-49A5-AC99-C6C4313A96F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8DCE74CA-9B3A-4A37-930A-FD16306EB46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00490" y="543912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A6553B86-FA77-434D-AAAB-9C84E3F9874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93" name="Connector: Curved 192">
                        <a:extLst>
                          <a:ext uri="{FF2B5EF4-FFF2-40B4-BE49-F238E27FC236}">
                            <a16:creationId xmlns:a16="http://schemas.microsoft.com/office/drawing/2014/main" id="{665596D2-1BE8-4B20-8843-7C37832C7DB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Connector: Curved 193">
                        <a:extLst>
                          <a:ext uri="{FF2B5EF4-FFF2-40B4-BE49-F238E27FC236}">
                            <a16:creationId xmlns:a16="http://schemas.microsoft.com/office/drawing/2014/main" id="{77FA7F0D-39D7-4AFB-887A-5B8E412A36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" name="Connector: Curved 194">
                        <a:extLst>
                          <a:ext uri="{FF2B5EF4-FFF2-40B4-BE49-F238E27FC236}">
                            <a16:creationId xmlns:a16="http://schemas.microsoft.com/office/drawing/2014/main" id="{5AD11763-7DD2-41B7-87B2-571FC4886E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Connector: Curved 195">
                        <a:extLst>
                          <a:ext uri="{FF2B5EF4-FFF2-40B4-BE49-F238E27FC236}">
                            <a16:creationId xmlns:a16="http://schemas.microsoft.com/office/drawing/2014/main" id="{9A5F940B-BFD2-4DFF-A6E5-8956E185A7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Connector: Curved 196">
                        <a:extLst>
                          <a:ext uri="{FF2B5EF4-FFF2-40B4-BE49-F238E27FC236}">
                            <a16:creationId xmlns:a16="http://schemas.microsoft.com/office/drawing/2014/main" id="{E8543742-9515-41EB-885C-B3F0901F76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Connector: Curved 197">
                        <a:extLst>
                          <a:ext uri="{FF2B5EF4-FFF2-40B4-BE49-F238E27FC236}">
                            <a16:creationId xmlns:a16="http://schemas.microsoft.com/office/drawing/2014/main" id="{CE8DD3BD-D532-435B-A294-3953E0F87B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2" name="Straight Arrow Connector 191">
                      <a:extLst>
                        <a:ext uri="{FF2B5EF4-FFF2-40B4-BE49-F238E27FC236}">
                          <a16:creationId xmlns:a16="http://schemas.microsoft.com/office/drawing/2014/main" id="{88C3CFC1-7070-4850-B5DB-4AEE1C09496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56199083-9633-4908-BEF6-FA4F2F038DEC}"/>
                      </a:ext>
                    </a:extLst>
                  </p:cNvPr>
                  <p:cNvGrpSpPr/>
                  <p:nvPr/>
                </p:nvGrpSpPr>
                <p:grpSpPr>
                  <a:xfrm rot="6455363">
                    <a:off x="6372529" y="5377709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83" name="Group 182">
                      <a:extLst>
                        <a:ext uri="{FF2B5EF4-FFF2-40B4-BE49-F238E27FC236}">
                          <a16:creationId xmlns:a16="http://schemas.microsoft.com/office/drawing/2014/main" id="{A9329167-2C01-45FC-9765-7000C00F2AC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85" name="Connector: Curved 184">
                        <a:extLst>
                          <a:ext uri="{FF2B5EF4-FFF2-40B4-BE49-F238E27FC236}">
                            <a16:creationId xmlns:a16="http://schemas.microsoft.com/office/drawing/2014/main" id="{DFD71077-C571-4532-BE84-17A8F0F4E3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Connector: Curved 185">
                        <a:extLst>
                          <a:ext uri="{FF2B5EF4-FFF2-40B4-BE49-F238E27FC236}">
                            <a16:creationId xmlns:a16="http://schemas.microsoft.com/office/drawing/2014/main" id="{E7FC3AA9-F63F-4EDC-8F29-80A21179E5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Connector: Curved 186">
                        <a:extLst>
                          <a:ext uri="{FF2B5EF4-FFF2-40B4-BE49-F238E27FC236}">
                            <a16:creationId xmlns:a16="http://schemas.microsoft.com/office/drawing/2014/main" id="{ABA1EF3F-DCC8-4CFC-92A1-21FB9FC50E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Connector: Curved 187">
                        <a:extLst>
                          <a:ext uri="{FF2B5EF4-FFF2-40B4-BE49-F238E27FC236}">
                            <a16:creationId xmlns:a16="http://schemas.microsoft.com/office/drawing/2014/main" id="{7EDE6D5C-E447-4208-AFC5-52EEF58F9F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Connector: Curved 188">
                        <a:extLst>
                          <a:ext uri="{FF2B5EF4-FFF2-40B4-BE49-F238E27FC236}">
                            <a16:creationId xmlns:a16="http://schemas.microsoft.com/office/drawing/2014/main" id="{7C736747-1E80-42FF-BA52-767DCBBE9E0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" name="Connector: Curved 189">
                        <a:extLst>
                          <a:ext uri="{FF2B5EF4-FFF2-40B4-BE49-F238E27FC236}">
                            <a16:creationId xmlns:a16="http://schemas.microsoft.com/office/drawing/2014/main" id="{CC713E26-E3EC-4712-9A06-106FA7CF5E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4" name="Straight Arrow Connector 183">
                      <a:extLst>
                        <a:ext uri="{FF2B5EF4-FFF2-40B4-BE49-F238E27FC236}">
                          <a16:creationId xmlns:a16="http://schemas.microsoft.com/office/drawing/2014/main" id="{79544478-59D3-4D2F-8A12-C8DF739586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E8147DB2-1516-4C07-9D4F-6EC4C612406D}"/>
                      </a:ext>
                    </a:extLst>
                  </p:cNvPr>
                  <p:cNvGrpSpPr/>
                  <p:nvPr/>
                </p:nvGrpSpPr>
                <p:grpSpPr>
                  <a:xfrm rot="7418005">
                    <a:off x="5982176" y="520372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C0FAF7A3-3F16-4D44-8A3A-782068DE428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77" name="Connector: Curved 176">
                        <a:extLst>
                          <a:ext uri="{FF2B5EF4-FFF2-40B4-BE49-F238E27FC236}">
                            <a16:creationId xmlns:a16="http://schemas.microsoft.com/office/drawing/2014/main" id="{8DA6BCDA-6969-425C-A49B-79C84297B3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Connector: Curved 177">
                        <a:extLst>
                          <a:ext uri="{FF2B5EF4-FFF2-40B4-BE49-F238E27FC236}">
                            <a16:creationId xmlns:a16="http://schemas.microsoft.com/office/drawing/2014/main" id="{F0895BA5-225F-4172-804D-FC7D651F58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" name="Connector: Curved 178">
                        <a:extLst>
                          <a:ext uri="{FF2B5EF4-FFF2-40B4-BE49-F238E27FC236}">
                            <a16:creationId xmlns:a16="http://schemas.microsoft.com/office/drawing/2014/main" id="{12DCBF58-FC54-4CB5-AD78-9B77DFE5A2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Connector: Curved 179">
                        <a:extLst>
                          <a:ext uri="{FF2B5EF4-FFF2-40B4-BE49-F238E27FC236}">
                            <a16:creationId xmlns:a16="http://schemas.microsoft.com/office/drawing/2014/main" id="{C2FE5128-A8B0-4DF3-973A-2D8F8FCEA5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Connector: Curved 180">
                        <a:extLst>
                          <a:ext uri="{FF2B5EF4-FFF2-40B4-BE49-F238E27FC236}">
                            <a16:creationId xmlns:a16="http://schemas.microsoft.com/office/drawing/2014/main" id="{C3DCC257-F223-47E7-9254-54C1DD4AEA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" name="Connector: Curved 181">
                        <a:extLst>
                          <a:ext uri="{FF2B5EF4-FFF2-40B4-BE49-F238E27FC236}">
                            <a16:creationId xmlns:a16="http://schemas.microsoft.com/office/drawing/2014/main" id="{325B2735-22CE-4902-BA51-3DC7A630A9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6" name="Straight Arrow Connector 175">
                      <a:extLst>
                        <a:ext uri="{FF2B5EF4-FFF2-40B4-BE49-F238E27FC236}">
                          <a16:creationId xmlns:a16="http://schemas.microsoft.com/office/drawing/2014/main" id="{6B5AC97B-016B-4C56-A6F9-3C3D0D2E00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43D8543A-1058-4E20-8306-388E3C83F576}"/>
                      </a:ext>
                    </a:extLst>
                  </p:cNvPr>
                  <p:cNvGrpSpPr/>
                  <p:nvPr/>
                </p:nvGrpSpPr>
                <p:grpSpPr>
                  <a:xfrm rot="17519821">
                    <a:off x="7237516" y="298479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B7D5D5B9-6AD9-4FF6-B93E-4D8AB4A4FB3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69" name="Connector: Curved 168">
                        <a:extLst>
                          <a:ext uri="{FF2B5EF4-FFF2-40B4-BE49-F238E27FC236}">
                            <a16:creationId xmlns:a16="http://schemas.microsoft.com/office/drawing/2014/main" id="{3ACA7888-A5EF-4C5B-9384-5554665B97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Connector: Curved 169">
                        <a:extLst>
                          <a:ext uri="{FF2B5EF4-FFF2-40B4-BE49-F238E27FC236}">
                            <a16:creationId xmlns:a16="http://schemas.microsoft.com/office/drawing/2014/main" id="{25C447A9-935E-457C-9C96-6406CC9B4C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Connector: Curved 170">
                        <a:extLst>
                          <a:ext uri="{FF2B5EF4-FFF2-40B4-BE49-F238E27FC236}">
                            <a16:creationId xmlns:a16="http://schemas.microsoft.com/office/drawing/2014/main" id="{E83F589E-724D-40AA-A5C0-E1B4C60FF7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Connector: Curved 171">
                        <a:extLst>
                          <a:ext uri="{FF2B5EF4-FFF2-40B4-BE49-F238E27FC236}">
                            <a16:creationId xmlns:a16="http://schemas.microsoft.com/office/drawing/2014/main" id="{A0300145-FEAB-4413-8DCE-57D74A16E1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Connector: Curved 172">
                        <a:extLst>
                          <a:ext uri="{FF2B5EF4-FFF2-40B4-BE49-F238E27FC236}">
                            <a16:creationId xmlns:a16="http://schemas.microsoft.com/office/drawing/2014/main" id="{23482454-3384-4A51-B30F-D2BCA45732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Connector: Curved 173">
                        <a:extLst>
                          <a:ext uri="{FF2B5EF4-FFF2-40B4-BE49-F238E27FC236}">
                            <a16:creationId xmlns:a16="http://schemas.microsoft.com/office/drawing/2014/main" id="{436EAC88-3740-4C7B-820B-73949A4992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8" name="Straight Arrow Connector 167">
                      <a:extLst>
                        <a:ext uri="{FF2B5EF4-FFF2-40B4-BE49-F238E27FC236}">
                          <a16:creationId xmlns:a16="http://schemas.microsoft.com/office/drawing/2014/main" id="{FCEF2005-DA1D-45A6-904D-02023BAC0F7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7030CE45-C0CB-4B6B-94FD-7874ECECBAD8}"/>
                      </a:ext>
                    </a:extLst>
                  </p:cNvPr>
                  <p:cNvGrpSpPr/>
                  <p:nvPr/>
                </p:nvGrpSpPr>
                <p:grpSpPr>
                  <a:xfrm rot="15167843">
                    <a:off x="6398085" y="299195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59" name="Group 158">
                      <a:extLst>
                        <a:ext uri="{FF2B5EF4-FFF2-40B4-BE49-F238E27FC236}">
                          <a16:creationId xmlns:a16="http://schemas.microsoft.com/office/drawing/2014/main" id="{F0624656-6A03-402C-98DB-E2EF09A3063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61" name="Connector: Curved 160">
                        <a:extLst>
                          <a:ext uri="{FF2B5EF4-FFF2-40B4-BE49-F238E27FC236}">
                            <a16:creationId xmlns:a16="http://schemas.microsoft.com/office/drawing/2014/main" id="{719016BC-0E2C-48FB-89CA-85425F2728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Connector: Curved 161">
                        <a:extLst>
                          <a:ext uri="{FF2B5EF4-FFF2-40B4-BE49-F238E27FC236}">
                            <a16:creationId xmlns:a16="http://schemas.microsoft.com/office/drawing/2014/main" id="{D7D0F4E0-94FD-41B6-97FA-D347F24784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" name="Connector: Curved 162">
                        <a:extLst>
                          <a:ext uri="{FF2B5EF4-FFF2-40B4-BE49-F238E27FC236}">
                            <a16:creationId xmlns:a16="http://schemas.microsoft.com/office/drawing/2014/main" id="{E9E9AB03-B4C9-4BF1-8D38-29E8AA45FB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4" name="Connector: Curved 163">
                        <a:extLst>
                          <a:ext uri="{FF2B5EF4-FFF2-40B4-BE49-F238E27FC236}">
                            <a16:creationId xmlns:a16="http://schemas.microsoft.com/office/drawing/2014/main" id="{1C6006A3-DAD4-441A-8663-0040012A7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5" name="Connector: Curved 164">
                        <a:extLst>
                          <a:ext uri="{FF2B5EF4-FFF2-40B4-BE49-F238E27FC236}">
                            <a16:creationId xmlns:a16="http://schemas.microsoft.com/office/drawing/2014/main" id="{5713433D-A9D7-4C4B-820C-872364F5D1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6" name="Connector: Curved 165">
                        <a:extLst>
                          <a:ext uri="{FF2B5EF4-FFF2-40B4-BE49-F238E27FC236}">
                            <a16:creationId xmlns:a16="http://schemas.microsoft.com/office/drawing/2014/main" id="{E1AC1D3C-EBF6-4F09-8D77-6B45AF92D0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0" name="Straight Arrow Connector 159">
                      <a:extLst>
                        <a:ext uri="{FF2B5EF4-FFF2-40B4-BE49-F238E27FC236}">
                          <a16:creationId xmlns:a16="http://schemas.microsoft.com/office/drawing/2014/main" id="{F2E36ECE-7DA3-48B8-B1A7-9F8A85EE94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D0BC31A0-6147-42ED-88A0-F523D65C606C}"/>
                  </a:ext>
                </a:extLst>
              </p:cNvPr>
              <p:cNvSpPr/>
              <p:nvPr/>
            </p:nvSpPr>
            <p:spPr>
              <a:xfrm>
                <a:off x="5720303" y="4801004"/>
                <a:ext cx="1258632" cy="1258632"/>
              </a:xfrm>
              <a:prstGeom prst="ellipse">
                <a:avLst/>
              </a:prstGeom>
              <a:effectLst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pic>
          <p:nvPicPr>
            <p:cNvPr id="281" name="Picture 4">
              <a:extLst>
                <a:ext uri="{FF2B5EF4-FFF2-40B4-BE49-F238E27FC236}">
                  <a16:creationId xmlns:a16="http://schemas.microsoft.com/office/drawing/2014/main" id="{438B6CCE-ABF2-4300-AC77-9F6DFFF00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632455" y="3785003"/>
              <a:ext cx="3635265" cy="773966"/>
            </a:xfrm>
            <a:prstGeom prst="parallelogram">
              <a:avLst>
                <a:gd name="adj" fmla="val 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94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3847-E859-4F02-9A91-2FAB8AD2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Young’s Double Slit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E21F-DD0C-4F9F-A0AE-28207803A4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Young’s double slit experiment tells us information about the distance between the two slits.</a:t>
            </a:r>
          </a:p>
          <a:p>
            <a:pPr lvl="1"/>
            <a:r>
              <a:rPr lang="en-CA" dirty="0"/>
              <a:t>Distance information.</a:t>
            </a:r>
          </a:p>
          <a:p>
            <a:r>
              <a:rPr lang="en-CA" dirty="0"/>
              <a:t>Each slit is a new point source of light</a:t>
            </a:r>
          </a:p>
          <a:p>
            <a:pPr lvl="1"/>
            <a:r>
              <a:rPr lang="en-CA" dirty="0"/>
              <a:t>Similar to what atoms do when they are hit with X-rays.</a:t>
            </a:r>
          </a:p>
          <a:p>
            <a:r>
              <a:rPr lang="en-CA" dirty="0"/>
              <a:t>The slits are the same size, so there isn’t much we can learn about the slits themselves.</a:t>
            </a:r>
          </a:p>
        </p:txBody>
      </p:sp>
      <p:pic>
        <p:nvPicPr>
          <p:cNvPr id="5" name="Content Placeholder 4" descr="Young&amp;#39;s Double Slit Experiment | Physics">
            <a:extLst>
              <a:ext uri="{FF2B5EF4-FFF2-40B4-BE49-F238E27FC236}">
                <a16:creationId xmlns:a16="http://schemas.microsoft.com/office/drawing/2014/main" id="{60AC85E0-C350-42E8-911D-BDF9760D27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2170" y="2553287"/>
            <a:ext cx="4640262" cy="27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1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FE7C-8D0E-4371-82C2-77E477AD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Bragg’s “Double Slit” Experiment</a:t>
            </a:r>
          </a:p>
        </p:txBody>
      </p:sp>
      <p:sp>
        <p:nvSpPr>
          <p:cNvPr id="561" name="Content Placeholder 560">
            <a:extLst>
              <a:ext uri="{FF2B5EF4-FFF2-40B4-BE49-F238E27FC236}">
                <a16:creationId xmlns:a16="http://schemas.microsoft.com/office/drawing/2014/main" id="{790BB467-CF73-43EC-A778-CEB27D8A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8727" y="2120900"/>
            <a:ext cx="4856694" cy="426085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If each new source of x-rays is a different atoms, then the intensity of the x-rays from each atom is different and how they contribute to the observed pattern is different.</a:t>
            </a:r>
          </a:p>
          <a:p>
            <a:pPr lvl="1"/>
            <a:r>
              <a:rPr lang="en-CA" dirty="0"/>
              <a:t>Each line contains information about both atoms.</a:t>
            </a:r>
          </a:p>
          <a:p>
            <a:pPr lvl="1"/>
            <a:r>
              <a:rPr lang="en-CA" dirty="0"/>
              <a:t>The distances between lines tells us information about the distance between the atoms.</a:t>
            </a:r>
          </a:p>
          <a:p>
            <a:r>
              <a:rPr lang="en-CA" dirty="0"/>
              <a:t>We need a way to collect each of these data points. We need to know where to locate them and how intense they are.</a:t>
            </a:r>
          </a:p>
          <a:p>
            <a:pPr lvl="1"/>
            <a:r>
              <a:rPr lang="en-CA" dirty="0"/>
              <a:t>If we can do this, then the information about distance and intensity must tell us about the atom and its position.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2EC5D2-41BB-45C9-9A06-8D0F2E713B87}"/>
              </a:ext>
            </a:extLst>
          </p:cNvPr>
          <p:cNvGrpSpPr/>
          <p:nvPr/>
        </p:nvGrpSpPr>
        <p:grpSpPr>
          <a:xfrm>
            <a:off x="503191" y="2578637"/>
            <a:ext cx="2683693" cy="3679746"/>
            <a:chOff x="1307862" y="1737360"/>
            <a:chExt cx="3529209" cy="48390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397697-A31B-4A34-BAB6-5EDF98A917CA}"/>
                </a:ext>
              </a:extLst>
            </p:cNvPr>
            <p:cNvGrpSpPr/>
            <p:nvPr/>
          </p:nvGrpSpPr>
          <p:grpSpPr>
            <a:xfrm>
              <a:off x="1307862" y="1737360"/>
              <a:ext cx="2101231" cy="4839075"/>
              <a:chOff x="5617469" y="1931036"/>
              <a:chExt cx="2101231" cy="483907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0379F4A-B340-4C19-80BD-3E0ECD81DCCC}"/>
                  </a:ext>
                </a:extLst>
              </p:cNvPr>
              <p:cNvSpPr/>
              <p:nvPr/>
            </p:nvSpPr>
            <p:spPr>
              <a:xfrm>
                <a:off x="5766794" y="2613846"/>
                <a:ext cx="1258632" cy="1258632"/>
              </a:xfrm>
              <a:prstGeom prst="ellipse">
                <a:avLst/>
              </a:prstGeom>
              <a:effectLst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BECDD9-9E1E-4E14-BC09-5C4D0A8E1B2C}"/>
                  </a:ext>
                </a:extLst>
              </p:cNvPr>
              <p:cNvGrpSpPr/>
              <p:nvPr/>
            </p:nvGrpSpPr>
            <p:grpSpPr>
              <a:xfrm>
                <a:off x="5677233" y="1931036"/>
                <a:ext cx="2041467" cy="2690700"/>
                <a:chOff x="6466429" y="2458729"/>
                <a:chExt cx="2827813" cy="3727122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ACEED690-ECD8-4416-A22B-29DFB5029599}"/>
                    </a:ext>
                  </a:extLst>
                </p:cNvPr>
                <p:cNvGrpSpPr/>
                <p:nvPr/>
              </p:nvGrpSpPr>
              <p:grpSpPr>
                <a:xfrm rot="4500000">
                  <a:off x="7134030" y="5449578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7E96495E-B23E-4DD0-9FDE-DA1F5F3D0E2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276" name="Connector: Curved 275">
                      <a:extLst>
                        <a:ext uri="{FF2B5EF4-FFF2-40B4-BE49-F238E27FC236}">
                          <a16:creationId xmlns:a16="http://schemas.microsoft.com/office/drawing/2014/main" id="{D35B3191-1BEC-4DC7-AF16-8BE529DD93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Connector: Curved 276">
                      <a:extLst>
                        <a:ext uri="{FF2B5EF4-FFF2-40B4-BE49-F238E27FC236}">
                          <a16:creationId xmlns:a16="http://schemas.microsoft.com/office/drawing/2014/main" id="{A2F8015A-0F77-44F6-970B-32CF5FE83F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Connector: Curved 277">
                      <a:extLst>
                        <a:ext uri="{FF2B5EF4-FFF2-40B4-BE49-F238E27FC236}">
                          <a16:creationId xmlns:a16="http://schemas.microsoft.com/office/drawing/2014/main" id="{BBAEE89D-3BAA-4683-84EF-A77BBDB559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Connector: Curved 278">
                      <a:extLst>
                        <a:ext uri="{FF2B5EF4-FFF2-40B4-BE49-F238E27FC236}">
                          <a16:creationId xmlns:a16="http://schemas.microsoft.com/office/drawing/2014/main" id="{4920BF17-BB79-4B94-9FE8-8D6CE22348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Connector: Curved 279">
                      <a:extLst>
                        <a:ext uri="{FF2B5EF4-FFF2-40B4-BE49-F238E27FC236}">
                          <a16:creationId xmlns:a16="http://schemas.microsoft.com/office/drawing/2014/main" id="{7381124C-7196-4F8E-84CC-F5AA833EE6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Connector: Curved 280">
                      <a:extLst>
                        <a:ext uri="{FF2B5EF4-FFF2-40B4-BE49-F238E27FC236}">
                          <a16:creationId xmlns:a16="http://schemas.microsoft.com/office/drawing/2014/main" id="{1185907F-51AB-4C24-8B9B-A880639020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5" name="Straight Arrow Connector 274">
                    <a:extLst>
                      <a:ext uri="{FF2B5EF4-FFF2-40B4-BE49-F238E27FC236}">
                        <a16:creationId xmlns:a16="http://schemas.microsoft.com/office/drawing/2014/main" id="{AE4D1DEA-5CC5-4D6C-8BBA-AF5D5D60B002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75A0FF4-31A0-4861-AB73-BFDDECD89244}"/>
                    </a:ext>
                  </a:extLst>
                </p:cNvPr>
                <p:cNvGrpSpPr/>
                <p:nvPr/>
              </p:nvGrpSpPr>
              <p:grpSpPr>
                <a:xfrm>
                  <a:off x="6466429" y="2458729"/>
                  <a:ext cx="2827813" cy="3716665"/>
                  <a:chOff x="6466429" y="2458729"/>
                  <a:chExt cx="2827813" cy="3716665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A77B740F-3C34-4B38-A386-4C21C4E4625A}"/>
                      </a:ext>
                    </a:extLst>
                  </p:cNvPr>
                  <p:cNvGrpSpPr/>
                  <p:nvPr/>
                </p:nvGrpSpPr>
                <p:grpSpPr>
                  <a:xfrm rot="14400000">
                    <a:off x="6028966" y="317659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66" name="Group 265">
                      <a:extLst>
                        <a:ext uri="{FF2B5EF4-FFF2-40B4-BE49-F238E27FC236}">
                          <a16:creationId xmlns:a16="http://schemas.microsoft.com/office/drawing/2014/main" id="{3365A290-3DD5-43A1-A813-7C38245F839B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68" name="Connector: Curved 267">
                        <a:extLst>
                          <a:ext uri="{FF2B5EF4-FFF2-40B4-BE49-F238E27FC236}">
                            <a16:creationId xmlns:a16="http://schemas.microsoft.com/office/drawing/2014/main" id="{F62F15F7-706C-48C4-9C85-C696CD2E3E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9" name="Connector: Curved 268">
                        <a:extLst>
                          <a:ext uri="{FF2B5EF4-FFF2-40B4-BE49-F238E27FC236}">
                            <a16:creationId xmlns:a16="http://schemas.microsoft.com/office/drawing/2014/main" id="{6F2CB8EB-E33F-4952-9F09-1177D78F7C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0" name="Connector: Curved 269">
                        <a:extLst>
                          <a:ext uri="{FF2B5EF4-FFF2-40B4-BE49-F238E27FC236}">
                            <a16:creationId xmlns:a16="http://schemas.microsoft.com/office/drawing/2014/main" id="{7A2CD9E2-40A5-4F18-B1C7-BCABFC2158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1" name="Connector: Curved 270">
                        <a:extLst>
                          <a:ext uri="{FF2B5EF4-FFF2-40B4-BE49-F238E27FC236}">
                            <a16:creationId xmlns:a16="http://schemas.microsoft.com/office/drawing/2014/main" id="{C7C9AD8F-D26F-44B5-AB56-7DA9627BFA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2" name="Connector: Curved 271">
                        <a:extLst>
                          <a:ext uri="{FF2B5EF4-FFF2-40B4-BE49-F238E27FC236}">
                            <a16:creationId xmlns:a16="http://schemas.microsoft.com/office/drawing/2014/main" id="{C2851CAB-2766-4A84-880B-F300E282D8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3" name="Connector: Curved 272">
                        <a:extLst>
                          <a:ext uri="{FF2B5EF4-FFF2-40B4-BE49-F238E27FC236}">
                            <a16:creationId xmlns:a16="http://schemas.microsoft.com/office/drawing/2014/main" id="{961EE633-C7BE-4383-B147-D5FEF25B5C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67" name="Straight Arrow Connector 266">
                      <a:extLst>
                        <a:ext uri="{FF2B5EF4-FFF2-40B4-BE49-F238E27FC236}">
                          <a16:creationId xmlns:a16="http://schemas.microsoft.com/office/drawing/2014/main" id="{5253290B-911C-4527-ABD2-239ABFA8B26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F825C512-60E5-4BC9-9FC9-7DF8EE6BCBD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6809098" y="2942982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58" name="Group 257">
                      <a:extLst>
                        <a:ext uri="{FF2B5EF4-FFF2-40B4-BE49-F238E27FC236}">
                          <a16:creationId xmlns:a16="http://schemas.microsoft.com/office/drawing/2014/main" id="{50B5F23E-E8BF-4345-A555-ED38D41A3B4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60" name="Connector: Curved 259">
                        <a:extLst>
                          <a:ext uri="{FF2B5EF4-FFF2-40B4-BE49-F238E27FC236}">
                            <a16:creationId xmlns:a16="http://schemas.microsoft.com/office/drawing/2014/main" id="{98D7E4FB-C208-432C-AFF6-B6FBB637BC4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Connector: Curved 260">
                        <a:extLst>
                          <a:ext uri="{FF2B5EF4-FFF2-40B4-BE49-F238E27FC236}">
                            <a16:creationId xmlns:a16="http://schemas.microsoft.com/office/drawing/2014/main" id="{C3FC4B98-37C4-477C-BC34-1A41DC9DBE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Connector: Curved 261">
                        <a:extLst>
                          <a:ext uri="{FF2B5EF4-FFF2-40B4-BE49-F238E27FC236}">
                            <a16:creationId xmlns:a16="http://schemas.microsoft.com/office/drawing/2014/main" id="{D137FF24-5CD5-4730-A751-701A27B3A9A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3" name="Connector: Curved 262">
                        <a:extLst>
                          <a:ext uri="{FF2B5EF4-FFF2-40B4-BE49-F238E27FC236}">
                            <a16:creationId xmlns:a16="http://schemas.microsoft.com/office/drawing/2014/main" id="{90861395-8902-4885-8BCD-F7E30D6087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4" name="Connector: Curved 263">
                        <a:extLst>
                          <a:ext uri="{FF2B5EF4-FFF2-40B4-BE49-F238E27FC236}">
                            <a16:creationId xmlns:a16="http://schemas.microsoft.com/office/drawing/2014/main" id="{886E721B-1292-4073-B67A-0DBA17C642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Connector: Curved 264">
                        <a:extLst>
                          <a:ext uri="{FF2B5EF4-FFF2-40B4-BE49-F238E27FC236}">
                            <a16:creationId xmlns:a16="http://schemas.microsoft.com/office/drawing/2014/main" id="{FFF76609-41AB-4505-9181-6EA9A2E70EA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9" name="Straight Arrow Connector 258">
                      <a:extLst>
                        <a:ext uri="{FF2B5EF4-FFF2-40B4-BE49-F238E27FC236}">
                          <a16:creationId xmlns:a16="http://schemas.microsoft.com/office/drawing/2014/main" id="{6C921C65-405D-4D39-B734-C21EFDFFFD0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F907C3EB-3F4E-4645-A325-521269590EC7}"/>
                      </a:ext>
                    </a:extLst>
                  </p:cNvPr>
                  <p:cNvGrpSpPr/>
                  <p:nvPr/>
                </p:nvGrpSpPr>
                <p:grpSpPr>
                  <a:xfrm rot="18000000">
                    <a:off x="7570440" y="314260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50" name="Group 249">
                      <a:extLst>
                        <a:ext uri="{FF2B5EF4-FFF2-40B4-BE49-F238E27FC236}">
                          <a16:creationId xmlns:a16="http://schemas.microsoft.com/office/drawing/2014/main" id="{AE3FF1D5-9535-42C3-B9F0-09094162D03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52" name="Connector: Curved 251">
                        <a:extLst>
                          <a:ext uri="{FF2B5EF4-FFF2-40B4-BE49-F238E27FC236}">
                            <a16:creationId xmlns:a16="http://schemas.microsoft.com/office/drawing/2014/main" id="{BA9A636C-8CC7-420C-8A7D-57DD0F85A1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3" name="Connector: Curved 252">
                        <a:extLst>
                          <a:ext uri="{FF2B5EF4-FFF2-40B4-BE49-F238E27FC236}">
                            <a16:creationId xmlns:a16="http://schemas.microsoft.com/office/drawing/2014/main" id="{B25208E4-C40C-4DED-98B8-3851C393FC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4" name="Connector: Curved 253">
                        <a:extLst>
                          <a:ext uri="{FF2B5EF4-FFF2-40B4-BE49-F238E27FC236}">
                            <a16:creationId xmlns:a16="http://schemas.microsoft.com/office/drawing/2014/main" id="{23C5B227-6D27-4753-8083-87D6224F75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5" name="Connector: Curved 254">
                        <a:extLst>
                          <a:ext uri="{FF2B5EF4-FFF2-40B4-BE49-F238E27FC236}">
                            <a16:creationId xmlns:a16="http://schemas.microsoft.com/office/drawing/2014/main" id="{A5BA958E-6DB8-4638-B3D5-50D36ACF5E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Connector: Curved 255">
                        <a:extLst>
                          <a:ext uri="{FF2B5EF4-FFF2-40B4-BE49-F238E27FC236}">
                            <a16:creationId xmlns:a16="http://schemas.microsoft.com/office/drawing/2014/main" id="{B04CD46A-E340-4C34-A0DE-1939BA84A5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7" name="Connector: Curved 256">
                        <a:extLst>
                          <a:ext uri="{FF2B5EF4-FFF2-40B4-BE49-F238E27FC236}">
                            <a16:creationId xmlns:a16="http://schemas.microsoft.com/office/drawing/2014/main" id="{032BD134-AC98-4A22-B751-60D90CB22E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1" name="Straight Arrow Connector 250">
                      <a:extLst>
                        <a:ext uri="{FF2B5EF4-FFF2-40B4-BE49-F238E27FC236}">
                          <a16:creationId xmlns:a16="http://schemas.microsoft.com/office/drawing/2014/main" id="{F07496C7-38E0-4B56-AA0B-DCF1CD2DF91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3FE2F0FA-8062-477B-8AF4-BEC6EC9C097A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7887227" y="3419674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42" name="Group 241">
                      <a:extLst>
                        <a:ext uri="{FF2B5EF4-FFF2-40B4-BE49-F238E27FC236}">
                          <a16:creationId xmlns:a16="http://schemas.microsoft.com/office/drawing/2014/main" id="{20FF8164-41D5-40F7-BDFA-DA3E8315D7C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44" name="Connector: Curved 243">
                        <a:extLst>
                          <a:ext uri="{FF2B5EF4-FFF2-40B4-BE49-F238E27FC236}">
                            <a16:creationId xmlns:a16="http://schemas.microsoft.com/office/drawing/2014/main" id="{166EEDB8-1508-4C1E-AFC1-13AB86AAB8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Connector: Curved 244">
                        <a:extLst>
                          <a:ext uri="{FF2B5EF4-FFF2-40B4-BE49-F238E27FC236}">
                            <a16:creationId xmlns:a16="http://schemas.microsoft.com/office/drawing/2014/main" id="{7D6479D4-687E-472A-A74E-D6EA60AC9F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6" name="Connector: Curved 245">
                        <a:extLst>
                          <a:ext uri="{FF2B5EF4-FFF2-40B4-BE49-F238E27FC236}">
                            <a16:creationId xmlns:a16="http://schemas.microsoft.com/office/drawing/2014/main" id="{65DA4EF5-A6EA-469C-A3D4-5B708A37C8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Connector: Curved 246">
                        <a:extLst>
                          <a:ext uri="{FF2B5EF4-FFF2-40B4-BE49-F238E27FC236}">
                            <a16:creationId xmlns:a16="http://schemas.microsoft.com/office/drawing/2014/main" id="{6B5064F7-86A1-472E-A3BF-BE616C2049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Connector: Curved 247">
                        <a:extLst>
                          <a:ext uri="{FF2B5EF4-FFF2-40B4-BE49-F238E27FC236}">
                            <a16:creationId xmlns:a16="http://schemas.microsoft.com/office/drawing/2014/main" id="{50DD9092-3CB7-4CD8-ACAE-8AF01FFFBA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9" name="Connector: Curved 248">
                        <a:extLst>
                          <a:ext uri="{FF2B5EF4-FFF2-40B4-BE49-F238E27FC236}">
                            <a16:creationId xmlns:a16="http://schemas.microsoft.com/office/drawing/2014/main" id="{7C6F74B1-F211-4657-9FD0-EFA39ED239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3" name="Straight Arrow Connector 242">
                      <a:extLst>
                        <a:ext uri="{FF2B5EF4-FFF2-40B4-BE49-F238E27FC236}">
                          <a16:creationId xmlns:a16="http://schemas.microsoft.com/office/drawing/2014/main" id="{92408585-C926-4C05-ABB4-DB8DA5EE44D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B2885344-D523-4362-8DB7-FD32F8B1A1A2}"/>
                      </a:ext>
                    </a:extLst>
                  </p:cNvPr>
                  <p:cNvGrpSpPr/>
                  <p:nvPr/>
                </p:nvGrpSpPr>
                <p:grpSpPr>
                  <a:xfrm rot="20700000">
                    <a:off x="8073716" y="3801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34" name="Group 233">
                      <a:extLst>
                        <a:ext uri="{FF2B5EF4-FFF2-40B4-BE49-F238E27FC236}">
                          <a16:creationId xmlns:a16="http://schemas.microsoft.com/office/drawing/2014/main" id="{5FB5A677-55CB-417B-B029-4900BA55013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36" name="Connector: Curved 235">
                        <a:extLst>
                          <a:ext uri="{FF2B5EF4-FFF2-40B4-BE49-F238E27FC236}">
                            <a16:creationId xmlns:a16="http://schemas.microsoft.com/office/drawing/2014/main" id="{BF7CC493-8F24-479D-BA37-728D63E801E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7" name="Connector: Curved 236">
                        <a:extLst>
                          <a:ext uri="{FF2B5EF4-FFF2-40B4-BE49-F238E27FC236}">
                            <a16:creationId xmlns:a16="http://schemas.microsoft.com/office/drawing/2014/main" id="{588421E6-28F4-4160-8063-23CD696E183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Connector: Curved 237">
                        <a:extLst>
                          <a:ext uri="{FF2B5EF4-FFF2-40B4-BE49-F238E27FC236}">
                            <a16:creationId xmlns:a16="http://schemas.microsoft.com/office/drawing/2014/main" id="{C61C3432-92B4-4A0D-B60E-9837E1A6A2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Connector: Curved 238">
                        <a:extLst>
                          <a:ext uri="{FF2B5EF4-FFF2-40B4-BE49-F238E27FC236}">
                            <a16:creationId xmlns:a16="http://schemas.microsoft.com/office/drawing/2014/main" id="{D7331E42-4722-4E55-8D3E-B373EA5EACD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0" name="Connector: Curved 239">
                        <a:extLst>
                          <a:ext uri="{FF2B5EF4-FFF2-40B4-BE49-F238E27FC236}">
                            <a16:creationId xmlns:a16="http://schemas.microsoft.com/office/drawing/2014/main" id="{2F9E2109-7733-481C-A3D2-FBEB801909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1" name="Connector: Curved 240">
                        <a:extLst>
                          <a:ext uri="{FF2B5EF4-FFF2-40B4-BE49-F238E27FC236}">
                            <a16:creationId xmlns:a16="http://schemas.microsoft.com/office/drawing/2014/main" id="{C9D8BDF6-E2AE-4FE7-9367-C9B71C88BE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5" name="Straight Arrow Connector 234">
                      <a:extLst>
                        <a:ext uri="{FF2B5EF4-FFF2-40B4-BE49-F238E27FC236}">
                          <a16:creationId xmlns:a16="http://schemas.microsoft.com/office/drawing/2014/main" id="{660E59CA-E822-40DF-B852-7E7B917F396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A77DF318-C2DF-4A81-8F00-618EA57E137E}"/>
                      </a:ext>
                    </a:extLst>
                  </p:cNvPr>
                  <p:cNvGrpSpPr/>
                  <p:nvPr/>
                </p:nvGrpSpPr>
                <p:grpSpPr>
                  <a:xfrm rot="900000">
                    <a:off x="8073716" y="4335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26" name="Group 225">
                      <a:extLst>
                        <a:ext uri="{FF2B5EF4-FFF2-40B4-BE49-F238E27FC236}">
                          <a16:creationId xmlns:a16="http://schemas.microsoft.com/office/drawing/2014/main" id="{B619FE11-A0AE-4B8C-AA0C-22284696907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28" name="Connector: Curved 227">
                        <a:extLst>
                          <a:ext uri="{FF2B5EF4-FFF2-40B4-BE49-F238E27FC236}">
                            <a16:creationId xmlns:a16="http://schemas.microsoft.com/office/drawing/2014/main" id="{4E4F60D6-6DAC-4EEB-9536-F4EFE383E11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9" name="Connector: Curved 228">
                        <a:extLst>
                          <a:ext uri="{FF2B5EF4-FFF2-40B4-BE49-F238E27FC236}">
                            <a16:creationId xmlns:a16="http://schemas.microsoft.com/office/drawing/2014/main" id="{71A84A45-70DC-4076-902B-909CA7AD29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0" name="Connector: Curved 229">
                        <a:extLst>
                          <a:ext uri="{FF2B5EF4-FFF2-40B4-BE49-F238E27FC236}">
                            <a16:creationId xmlns:a16="http://schemas.microsoft.com/office/drawing/2014/main" id="{5032AED0-47D3-4CF8-ADC8-B6629973A0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1" name="Connector: Curved 230">
                        <a:extLst>
                          <a:ext uri="{FF2B5EF4-FFF2-40B4-BE49-F238E27FC236}">
                            <a16:creationId xmlns:a16="http://schemas.microsoft.com/office/drawing/2014/main" id="{7F684E5F-AAEE-4549-A80F-C0BFE0A604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Connector: Curved 231">
                        <a:extLst>
                          <a:ext uri="{FF2B5EF4-FFF2-40B4-BE49-F238E27FC236}">
                            <a16:creationId xmlns:a16="http://schemas.microsoft.com/office/drawing/2014/main" id="{3B979602-2E6D-488E-B0A0-9674D160E55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Connector: Curved 232">
                        <a:extLst>
                          <a:ext uri="{FF2B5EF4-FFF2-40B4-BE49-F238E27FC236}">
                            <a16:creationId xmlns:a16="http://schemas.microsoft.com/office/drawing/2014/main" id="{1522BBAF-4CAB-4C64-934F-5FE2860874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7" name="Straight Arrow Connector 226">
                      <a:extLst>
                        <a:ext uri="{FF2B5EF4-FFF2-40B4-BE49-F238E27FC236}">
                          <a16:creationId xmlns:a16="http://schemas.microsoft.com/office/drawing/2014/main" id="{E4AFC589-79C0-4A7E-BE9A-6684072E43D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3E297122-1E50-4A97-9A29-EB6A83EE6C6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7943258" y="4743393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18" name="Group 217">
                      <a:extLst>
                        <a:ext uri="{FF2B5EF4-FFF2-40B4-BE49-F238E27FC236}">
                          <a16:creationId xmlns:a16="http://schemas.microsoft.com/office/drawing/2014/main" id="{56068193-B47C-4F5B-881D-DAA43A16D58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20" name="Connector: Curved 219">
                        <a:extLst>
                          <a:ext uri="{FF2B5EF4-FFF2-40B4-BE49-F238E27FC236}">
                            <a16:creationId xmlns:a16="http://schemas.microsoft.com/office/drawing/2014/main" id="{04F3B8EE-3361-46BF-9B12-0DACEFA034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1" name="Connector: Curved 220">
                        <a:extLst>
                          <a:ext uri="{FF2B5EF4-FFF2-40B4-BE49-F238E27FC236}">
                            <a16:creationId xmlns:a16="http://schemas.microsoft.com/office/drawing/2014/main" id="{A76AC486-DC23-4465-B5AC-B5C960131C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2" name="Connector: Curved 221">
                        <a:extLst>
                          <a:ext uri="{FF2B5EF4-FFF2-40B4-BE49-F238E27FC236}">
                            <a16:creationId xmlns:a16="http://schemas.microsoft.com/office/drawing/2014/main" id="{E7AE9265-042A-41F0-95B6-456FD436BC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Connector: Curved 222">
                        <a:extLst>
                          <a:ext uri="{FF2B5EF4-FFF2-40B4-BE49-F238E27FC236}">
                            <a16:creationId xmlns:a16="http://schemas.microsoft.com/office/drawing/2014/main" id="{EAC1276C-D9DC-4585-8DC5-09E55EB74A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Connector: Curved 223">
                        <a:extLst>
                          <a:ext uri="{FF2B5EF4-FFF2-40B4-BE49-F238E27FC236}">
                            <a16:creationId xmlns:a16="http://schemas.microsoft.com/office/drawing/2014/main" id="{134A7997-3144-45AF-97A3-D1705B4588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Connector: Curved 224">
                        <a:extLst>
                          <a:ext uri="{FF2B5EF4-FFF2-40B4-BE49-F238E27FC236}">
                            <a16:creationId xmlns:a16="http://schemas.microsoft.com/office/drawing/2014/main" id="{6DD45375-8A51-4A91-809F-DE6B395DA3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9" name="Straight Arrow Connector 218">
                      <a:extLst>
                        <a:ext uri="{FF2B5EF4-FFF2-40B4-BE49-F238E27FC236}">
                          <a16:creationId xmlns:a16="http://schemas.microsoft.com/office/drawing/2014/main" id="{E241F185-F183-4CB6-936A-6F64BA75E5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667CE38D-D2A4-4356-9964-E48D3281F055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7689166" y="505501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C3E98540-E151-473A-B846-A77BF04E2B5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12" name="Connector: Curved 211">
                        <a:extLst>
                          <a:ext uri="{FF2B5EF4-FFF2-40B4-BE49-F238E27FC236}">
                            <a16:creationId xmlns:a16="http://schemas.microsoft.com/office/drawing/2014/main" id="{4D6A72F4-5AA9-48AF-941C-A1AA0253BD4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" name="Connector: Curved 212">
                        <a:extLst>
                          <a:ext uri="{FF2B5EF4-FFF2-40B4-BE49-F238E27FC236}">
                            <a16:creationId xmlns:a16="http://schemas.microsoft.com/office/drawing/2014/main" id="{0D2C3789-ECFF-481B-B349-4BBED14EA7F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Connector: Curved 213">
                        <a:extLst>
                          <a:ext uri="{FF2B5EF4-FFF2-40B4-BE49-F238E27FC236}">
                            <a16:creationId xmlns:a16="http://schemas.microsoft.com/office/drawing/2014/main" id="{D4681DE0-6709-44CD-AC1A-08E796B2EF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Connector: Curved 214">
                        <a:extLst>
                          <a:ext uri="{FF2B5EF4-FFF2-40B4-BE49-F238E27FC236}">
                            <a16:creationId xmlns:a16="http://schemas.microsoft.com/office/drawing/2014/main" id="{D9B7838D-D11F-4690-910B-E4E6205116E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Connector: Curved 215">
                        <a:extLst>
                          <a:ext uri="{FF2B5EF4-FFF2-40B4-BE49-F238E27FC236}">
                            <a16:creationId xmlns:a16="http://schemas.microsoft.com/office/drawing/2014/main" id="{294A7179-09F7-4160-8187-94DD1C9FD1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Connector: Curved 216">
                        <a:extLst>
                          <a:ext uri="{FF2B5EF4-FFF2-40B4-BE49-F238E27FC236}">
                            <a16:creationId xmlns:a16="http://schemas.microsoft.com/office/drawing/2014/main" id="{400E5D2C-C6C5-44C9-ACCF-EFEDD0CF24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1" name="Straight Arrow Connector 210">
                      <a:extLst>
                        <a:ext uri="{FF2B5EF4-FFF2-40B4-BE49-F238E27FC236}">
                          <a16:creationId xmlns:a16="http://schemas.microsoft.com/office/drawing/2014/main" id="{1901E0CD-ED4D-4019-8D65-5B90F71D338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D8CAB1E8-BE13-4AA0-88F2-CF002C69CCD2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7420169" y="534251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0377166C-4EC0-4D68-B64B-D497102B51F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04" name="Connector: Curved 203">
                        <a:extLst>
                          <a:ext uri="{FF2B5EF4-FFF2-40B4-BE49-F238E27FC236}">
                            <a16:creationId xmlns:a16="http://schemas.microsoft.com/office/drawing/2014/main" id="{02CD698E-4BA4-4277-A090-7AB17381B00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Connector: Curved 204">
                        <a:extLst>
                          <a:ext uri="{FF2B5EF4-FFF2-40B4-BE49-F238E27FC236}">
                            <a16:creationId xmlns:a16="http://schemas.microsoft.com/office/drawing/2014/main" id="{7B1733B2-AB7B-4C27-8D07-BCDFE73F828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Connector: Curved 205">
                        <a:extLst>
                          <a:ext uri="{FF2B5EF4-FFF2-40B4-BE49-F238E27FC236}">
                            <a16:creationId xmlns:a16="http://schemas.microsoft.com/office/drawing/2014/main" id="{700F2BBB-7231-4B7C-A6DB-E488BEEA7F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7" name="Connector: Curved 206">
                        <a:extLst>
                          <a:ext uri="{FF2B5EF4-FFF2-40B4-BE49-F238E27FC236}">
                            <a16:creationId xmlns:a16="http://schemas.microsoft.com/office/drawing/2014/main" id="{232D19C6-D011-4C4D-9643-A991C3772D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8" name="Connector: Curved 207">
                        <a:extLst>
                          <a:ext uri="{FF2B5EF4-FFF2-40B4-BE49-F238E27FC236}">
                            <a16:creationId xmlns:a16="http://schemas.microsoft.com/office/drawing/2014/main" id="{A01A3C6A-8B63-47D8-9690-043716A9FF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Connector: Curved 208">
                        <a:extLst>
                          <a:ext uri="{FF2B5EF4-FFF2-40B4-BE49-F238E27FC236}">
                            <a16:creationId xmlns:a16="http://schemas.microsoft.com/office/drawing/2014/main" id="{D4B11604-AFBF-4B34-89F9-D36E7C8E36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3" name="Straight Arrow Connector 202">
                      <a:extLst>
                        <a:ext uri="{FF2B5EF4-FFF2-40B4-BE49-F238E27FC236}">
                          <a16:creationId xmlns:a16="http://schemas.microsoft.com/office/drawing/2014/main" id="{17E2944A-2D9B-442A-92D3-1DA1EB1446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524C724A-DE39-42D7-9F81-E944162F8D1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00490" y="543912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C0DB26D8-615F-4B94-AC39-071C8963B8D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96" name="Connector: Curved 195">
                        <a:extLst>
                          <a:ext uri="{FF2B5EF4-FFF2-40B4-BE49-F238E27FC236}">
                            <a16:creationId xmlns:a16="http://schemas.microsoft.com/office/drawing/2014/main" id="{D7CBC0FC-5136-4B75-9BAF-4A06A19F14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Connector: Curved 196">
                        <a:extLst>
                          <a:ext uri="{FF2B5EF4-FFF2-40B4-BE49-F238E27FC236}">
                            <a16:creationId xmlns:a16="http://schemas.microsoft.com/office/drawing/2014/main" id="{BA12C408-9C05-42AC-983D-222B1E3C31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Connector: Curved 197">
                        <a:extLst>
                          <a:ext uri="{FF2B5EF4-FFF2-40B4-BE49-F238E27FC236}">
                            <a16:creationId xmlns:a16="http://schemas.microsoft.com/office/drawing/2014/main" id="{FEFE17E5-EF51-4B93-85EA-9C552B5C47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9" name="Connector: Curved 198">
                        <a:extLst>
                          <a:ext uri="{FF2B5EF4-FFF2-40B4-BE49-F238E27FC236}">
                            <a16:creationId xmlns:a16="http://schemas.microsoft.com/office/drawing/2014/main" id="{554CA85D-48C1-4416-BB15-DC56652B1D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Connector: Curved 199">
                        <a:extLst>
                          <a:ext uri="{FF2B5EF4-FFF2-40B4-BE49-F238E27FC236}">
                            <a16:creationId xmlns:a16="http://schemas.microsoft.com/office/drawing/2014/main" id="{4B2F76E0-C190-44B7-B041-6647C652D1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" name="Connector: Curved 200">
                        <a:extLst>
                          <a:ext uri="{FF2B5EF4-FFF2-40B4-BE49-F238E27FC236}">
                            <a16:creationId xmlns:a16="http://schemas.microsoft.com/office/drawing/2014/main" id="{3A7148CA-70BE-459A-9D6E-9301AF0BC7F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5" name="Straight Arrow Connector 194">
                      <a:extLst>
                        <a:ext uri="{FF2B5EF4-FFF2-40B4-BE49-F238E27FC236}">
                          <a16:creationId xmlns:a16="http://schemas.microsoft.com/office/drawing/2014/main" id="{F01D1BD2-7822-4ACD-B8BC-211F7DD5C7D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AC724F68-0A0C-4ABB-879C-D018DEDCC88F}"/>
                      </a:ext>
                    </a:extLst>
                  </p:cNvPr>
                  <p:cNvGrpSpPr/>
                  <p:nvPr/>
                </p:nvGrpSpPr>
                <p:grpSpPr>
                  <a:xfrm rot="6455363">
                    <a:off x="6372529" y="5377709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15B08A18-F927-41A5-88FA-20FF1CEBAF1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88" name="Connector: Curved 187">
                        <a:extLst>
                          <a:ext uri="{FF2B5EF4-FFF2-40B4-BE49-F238E27FC236}">
                            <a16:creationId xmlns:a16="http://schemas.microsoft.com/office/drawing/2014/main" id="{09C3AB7E-B90A-4E6D-9862-BA78F61BEE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Connector: Curved 188">
                        <a:extLst>
                          <a:ext uri="{FF2B5EF4-FFF2-40B4-BE49-F238E27FC236}">
                            <a16:creationId xmlns:a16="http://schemas.microsoft.com/office/drawing/2014/main" id="{17E91C19-28C5-49EA-87C9-D614DBBAF5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" name="Connector: Curved 189">
                        <a:extLst>
                          <a:ext uri="{FF2B5EF4-FFF2-40B4-BE49-F238E27FC236}">
                            <a16:creationId xmlns:a16="http://schemas.microsoft.com/office/drawing/2014/main" id="{191C9BCC-F023-4349-A6F6-C8D70842A2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1" name="Connector: Curved 190">
                        <a:extLst>
                          <a:ext uri="{FF2B5EF4-FFF2-40B4-BE49-F238E27FC236}">
                            <a16:creationId xmlns:a16="http://schemas.microsoft.com/office/drawing/2014/main" id="{BA8DAA5D-0D84-4F0B-B6B5-004088F1C4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2" name="Connector: Curved 191">
                        <a:extLst>
                          <a:ext uri="{FF2B5EF4-FFF2-40B4-BE49-F238E27FC236}">
                            <a16:creationId xmlns:a16="http://schemas.microsoft.com/office/drawing/2014/main" id="{BA2DB6FB-D650-440E-8B39-7252AD1DD4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Connector: Curved 192">
                        <a:extLst>
                          <a:ext uri="{FF2B5EF4-FFF2-40B4-BE49-F238E27FC236}">
                            <a16:creationId xmlns:a16="http://schemas.microsoft.com/office/drawing/2014/main" id="{7FDF41E0-44B2-477F-BE95-FC5DD5C481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7" name="Straight Arrow Connector 186">
                      <a:extLst>
                        <a:ext uri="{FF2B5EF4-FFF2-40B4-BE49-F238E27FC236}">
                          <a16:creationId xmlns:a16="http://schemas.microsoft.com/office/drawing/2014/main" id="{C05204F4-7933-47A3-ADF4-D4C3A9F70E8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022417E2-52B6-4885-955B-C677C26140B7}"/>
                      </a:ext>
                    </a:extLst>
                  </p:cNvPr>
                  <p:cNvGrpSpPr/>
                  <p:nvPr/>
                </p:nvGrpSpPr>
                <p:grpSpPr>
                  <a:xfrm rot="7418005">
                    <a:off x="5982176" y="520372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401AF37C-E537-47B1-83CC-13E57FBF5D6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80" name="Connector: Curved 179">
                        <a:extLst>
                          <a:ext uri="{FF2B5EF4-FFF2-40B4-BE49-F238E27FC236}">
                            <a16:creationId xmlns:a16="http://schemas.microsoft.com/office/drawing/2014/main" id="{4115D5AE-AECE-4F7C-87EA-DA3535E4474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Connector: Curved 180">
                        <a:extLst>
                          <a:ext uri="{FF2B5EF4-FFF2-40B4-BE49-F238E27FC236}">
                            <a16:creationId xmlns:a16="http://schemas.microsoft.com/office/drawing/2014/main" id="{765D3DF3-428D-4BB5-9DA7-0D01E93601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" name="Connector: Curved 181">
                        <a:extLst>
                          <a:ext uri="{FF2B5EF4-FFF2-40B4-BE49-F238E27FC236}">
                            <a16:creationId xmlns:a16="http://schemas.microsoft.com/office/drawing/2014/main" id="{D79977FF-0934-4029-AFB8-0610C9988D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" name="Connector: Curved 182">
                        <a:extLst>
                          <a:ext uri="{FF2B5EF4-FFF2-40B4-BE49-F238E27FC236}">
                            <a16:creationId xmlns:a16="http://schemas.microsoft.com/office/drawing/2014/main" id="{6999258F-9C96-40FF-AC2D-F409C73C58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Connector: Curved 183">
                        <a:extLst>
                          <a:ext uri="{FF2B5EF4-FFF2-40B4-BE49-F238E27FC236}">
                            <a16:creationId xmlns:a16="http://schemas.microsoft.com/office/drawing/2014/main" id="{F2FB3F6A-B62D-419D-A332-9C1A1216AA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Connector: Curved 184">
                        <a:extLst>
                          <a:ext uri="{FF2B5EF4-FFF2-40B4-BE49-F238E27FC236}">
                            <a16:creationId xmlns:a16="http://schemas.microsoft.com/office/drawing/2014/main" id="{515F03F3-77CE-4F9D-AFB3-D662C900D88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9" name="Straight Arrow Connector 178">
                      <a:extLst>
                        <a:ext uri="{FF2B5EF4-FFF2-40B4-BE49-F238E27FC236}">
                          <a16:creationId xmlns:a16="http://schemas.microsoft.com/office/drawing/2014/main" id="{8764B76B-CE98-4480-8FED-7B368A3C5D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0BB1786A-A826-4953-B7FD-5CC1E96D33F7}"/>
                      </a:ext>
                    </a:extLst>
                  </p:cNvPr>
                  <p:cNvGrpSpPr/>
                  <p:nvPr/>
                </p:nvGrpSpPr>
                <p:grpSpPr>
                  <a:xfrm rot="17519821">
                    <a:off x="7237516" y="298479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C884C512-13FD-4F31-927D-184902128B7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72" name="Connector: Curved 171">
                        <a:extLst>
                          <a:ext uri="{FF2B5EF4-FFF2-40B4-BE49-F238E27FC236}">
                            <a16:creationId xmlns:a16="http://schemas.microsoft.com/office/drawing/2014/main" id="{AC9F9EB6-ED49-42BC-8EF0-92A98CDC03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Connector: Curved 172">
                        <a:extLst>
                          <a:ext uri="{FF2B5EF4-FFF2-40B4-BE49-F238E27FC236}">
                            <a16:creationId xmlns:a16="http://schemas.microsoft.com/office/drawing/2014/main" id="{7C2491A0-517A-419A-AB7F-BFEB6550D46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Connector: Curved 173">
                        <a:extLst>
                          <a:ext uri="{FF2B5EF4-FFF2-40B4-BE49-F238E27FC236}">
                            <a16:creationId xmlns:a16="http://schemas.microsoft.com/office/drawing/2014/main" id="{B3C44541-D49D-4972-86F5-D958843745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Connector: Curved 174">
                        <a:extLst>
                          <a:ext uri="{FF2B5EF4-FFF2-40B4-BE49-F238E27FC236}">
                            <a16:creationId xmlns:a16="http://schemas.microsoft.com/office/drawing/2014/main" id="{D311C38B-3638-4B57-AB5C-F3D6FA2815D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Connector: Curved 175">
                        <a:extLst>
                          <a:ext uri="{FF2B5EF4-FFF2-40B4-BE49-F238E27FC236}">
                            <a16:creationId xmlns:a16="http://schemas.microsoft.com/office/drawing/2014/main" id="{4F8FFF18-EAA6-407A-A3C5-90D8F19DC0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" name="Connector: Curved 176">
                        <a:extLst>
                          <a:ext uri="{FF2B5EF4-FFF2-40B4-BE49-F238E27FC236}">
                            <a16:creationId xmlns:a16="http://schemas.microsoft.com/office/drawing/2014/main" id="{280DE643-523A-4848-A35A-473D0B843B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1" name="Straight Arrow Connector 170">
                      <a:extLst>
                        <a:ext uri="{FF2B5EF4-FFF2-40B4-BE49-F238E27FC236}">
                          <a16:creationId xmlns:a16="http://schemas.microsoft.com/office/drawing/2014/main" id="{6F0A67B4-D310-48BA-B0CE-86F0D3660D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F4D9E87C-2F42-49EB-BE07-CD8347E1095E}"/>
                      </a:ext>
                    </a:extLst>
                  </p:cNvPr>
                  <p:cNvGrpSpPr/>
                  <p:nvPr/>
                </p:nvGrpSpPr>
                <p:grpSpPr>
                  <a:xfrm rot="15167843">
                    <a:off x="6398085" y="299195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99490B73-9E76-467D-B8B0-6588CA2AD57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64" name="Connector: Curved 163">
                        <a:extLst>
                          <a:ext uri="{FF2B5EF4-FFF2-40B4-BE49-F238E27FC236}">
                            <a16:creationId xmlns:a16="http://schemas.microsoft.com/office/drawing/2014/main" id="{D1FBB6FF-CECE-4137-A266-74CE2EDFBBB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5" name="Connector: Curved 164">
                        <a:extLst>
                          <a:ext uri="{FF2B5EF4-FFF2-40B4-BE49-F238E27FC236}">
                            <a16:creationId xmlns:a16="http://schemas.microsoft.com/office/drawing/2014/main" id="{9AF19F22-E8DC-46B8-8136-B01CB37632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6" name="Connector: Curved 165">
                        <a:extLst>
                          <a:ext uri="{FF2B5EF4-FFF2-40B4-BE49-F238E27FC236}">
                            <a16:creationId xmlns:a16="http://schemas.microsoft.com/office/drawing/2014/main" id="{2910782B-27E3-478D-A5DA-B1A9471DDD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Connector: Curved 166">
                        <a:extLst>
                          <a:ext uri="{FF2B5EF4-FFF2-40B4-BE49-F238E27FC236}">
                            <a16:creationId xmlns:a16="http://schemas.microsoft.com/office/drawing/2014/main" id="{2E93E548-383F-4FE2-AF3A-7BB462F4B9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Connector: Curved 167">
                        <a:extLst>
                          <a:ext uri="{FF2B5EF4-FFF2-40B4-BE49-F238E27FC236}">
                            <a16:creationId xmlns:a16="http://schemas.microsoft.com/office/drawing/2014/main" id="{055FA05C-2933-41EF-B488-4B8DA9D6BC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" name="Connector: Curved 168">
                        <a:extLst>
                          <a:ext uri="{FF2B5EF4-FFF2-40B4-BE49-F238E27FC236}">
                            <a16:creationId xmlns:a16="http://schemas.microsoft.com/office/drawing/2014/main" id="{DA13588E-D77E-4F3A-8AC9-AFC504BF41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Straight Arrow Connector 162">
                      <a:extLst>
                        <a:ext uri="{FF2B5EF4-FFF2-40B4-BE49-F238E27FC236}">
                          <a16:creationId xmlns:a16="http://schemas.microsoft.com/office/drawing/2014/main" id="{85CDFC21-76B7-4B8E-A36D-CA8434C021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98A320F-57FD-4AD0-9D4A-C8BD93978B7E}"/>
                  </a:ext>
                </a:extLst>
              </p:cNvPr>
              <p:cNvGrpSpPr/>
              <p:nvPr/>
            </p:nvGrpSpPr>
            <p:grpSpPr>
              <a:xfrm>
                <a:off x="5617469" y="4079411"/>
                <a:ext cx="2041467" cy="2690700"/>
                <a:chOff x="6466429" y="2458729"/>
                <a:chExt cx="2827813" cy="3727122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B570F8A-C1B6-4509-87B7-F2084972B2E6}"/>
                    </a:ext>
                  </a:extLst>
                </p:cNvPr>
                <p:cNvGrpSpPr/>
                <p:nvPr/>
              </p:nvGrpSpPr>
              <p:grpSpPr>
                <a:xfrm rot="4500000">
                  <a:off x="7134030" y="5449578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4408EA0D-D286-491D-B875-FB2AE6C1B06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140" name="Connector: Curved 139">
                      <a:extLst>
                        <a:ext uri="{FF2B5EF4-FFF2-40B4-BE49-F238E27FC236}">
                          <a16:creationId xmlns:a16="http://schemas.microsoft.com/office/drawing/2014/main" id="{5B149890-AB90-4BD1-B273-ECFF8BF9BD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Connector: Curved 140">
                      <a:extLst>
                        <a:ext uri="{FF2B5EF4-FFF2-40B4-BE49-F238E27FC236}">
                          <a16:creationId xmlns:a16="http://schemas.microsoft.com/office/drawing/2014/main" id="{92C88FF1-C2FA-41F8-B5F0-5DB2C69638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nector: Curved 141">
                      <a:extLst>
                        <a:ext uri="{FF2B5EF4-FFF2-40B4-BE49-F238E27FC236}">
                          <a16:creationId xmlns:a16="http://schemas.microsoft.com/office/drawing/2014/main" id="{2D4713D4-842F-4A7A-82FF-640D345E80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Connector: Curved 142">
                      <a:extLst>
                        <a:ext uri="{FF2B5EF4-FFF2-40B4-BE49-F238E27FC236}">
                          <a16:creationId xmlns:a16="http://schemas.microsoft.com/office/drawing/2014/main" id="{66CE4158-F0FD-49AF-B5B9-D150BC19EF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nector: Curved 143">
                      <a:extLst>
                        <a:ext uri="{FF2B5EF4-FFF2-40B4-BE49-F238E27FC236}">
                          <a16:creationId xmlns:a16="http://schemas.microsoft.com/office/drawing/2014/main" id="{47CDD21C-67D6-4DC4-8C5E-BFF020CD14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Connector: Curved 144">
                      <a:extLst>
                        <a:ext uri="{FF2B5EF4-FFF2-40B4-BE49-F238E27FC236}">
                          <a16:creationId xmlns:a16="http://schemas.microsoft.com/office/drawing/2014/main" id="{DD09EEDB-0289-45F0-88A6-674A7485BD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9" name="Straight Arrow Connector 138">
                    <a:extLst>
                      <a:ext uri="{FF2B5EF4-FFF2-40B4-BE49-F238E27FC236}">
                        <a16:creationId xmlns:a16="http://schemas.microsoft.com/office/drawing/2014/main" id="{2E3F667F-8135-4999-A712-E42083FF541E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7F74F93-1D25-44C2-9BCD-8C0290E37355}"/>
                    </a:ext>
                  </a:extLst>
                </p:cNvPr>
                <p:cNvGrpSpPr/>
                <p:nvPr/>
              </p:nvGrpSpPr>
              <p:grpSpPr>
                <a:xfrm>
                  <a:off x="6466429" y="2458729"/>
                  <a:ext cx="2827813" cy="3716665"/>
                  <a:chOff x="6466429" y="2458729"/>
                  <a:chExt cx="2827813" cy="3716665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4164E05B-B5CD-4F4E-BBD7-72D38691E904}"/>
                      </a:ext>
                    </a:extLst>
                  </p:cNvPr>
                  <p:cNvGrpSpPr/>
                  <p:nvPr/>
                </p:nvGrpSpPr>
                <p:grpSpPr>
                  <a:xfrm rot="14400000">
                    <a:off x="6028966" y="317659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30" name="Group 129">
                      <a:extLst>
                        <a:ext uri="{FF2B5EF4-FFF2-40B4-BE49-F238E27FC236}">
                          <a16:creationId xmlns:a16="http://schemas.microsoft.com/office/drawing/2014/main" id="{2ECCF20A-CC60-4F20-8601-912F730958A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32" name="Connector: Curved 131">
                        <a:extLst>
                          <a:ext uri="{FF2B5EF4-FFF2-40B4-BE49-F238E27FC236}">
                            <a16:creationId xmlns:a16="http://schemas.microsoft.com/office/drawing/2014/main" id="{8E630940-D93B-4C18-AA6E-EFA1EB20D1D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Connector: Curved 132">
                        <a:extLst>
                          <a:ext uri="{FF2B5EF4-FFF2-40B4-BE49-F238E27FC236}">
                            <a16:creationId xmlns:a16="http://schemas.microsoft.com/office/drawing/2014/main" id="{027571B6-EA24-4BD6-8864-61CB25CAA3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Connector: Curved 133">
                        <a:extLst>
                          <a:ext uri="{FF2B5EF4-FFF2-40B4-BE49-F238E27FC236}">
                            <a16:creationId xmlns:a16="http://schemas.microsoft.com/office/drawing/2014/main" id="{6CD55B60-5AC2-42E7-8092-8F1A5B50E2B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Connector: Curved 134">
                        <a:extLst>
                          <a:ext uri="{FF2B5EF4-FFF2-40B4-BE49-F238E27FC236}">
                            <a16:creationId xmlns:a16="http://schemas.microsoft.com/office/drawing/2014/main" id="{4F0F050C-8036-4500-8B77-D3DF2BA214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Connector: Curved 135">
                        <a:extLst>
                          <a:ext uri="{FF2B5EF4-FFF2-40B4-BE49-F238E27FC236}">
                            <a16:creationId xmlns:a16="http://schemas.microsoft.com/office/drawing/2014/main" id="{14C1048D-20AB-4C24-BF50-A5C736EA88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Connector: Curved 136">
                        <a:extLst>
                          <a:ext uri="{FF2B5EF4-FFF2-40B4-BE49-F238E27FC236}">
                            <a16:creationId xmlns:a16="http://schemas.microsoft.com/office/drawing/2014/main" id="{F5141272-E06E-41E3-8FF6-F29AC00327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8598E793-6797-4EB8-9375-DDA624CD7DB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B63B34DE-C083-4ADD-B427-74C85AB5D592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6809098" y="2942982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4569F6AF-6E46-48D0-A9DF-39EE6C4AFFB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24" name="Connector: Curved 123">
                        <a:extLst>
                          <a:ext uri="{FF2B5EF4-FFF2-40B4-BE49-F238E27FC236}">
                            <a16:creationId xmlns:a16="http://schemas.microsoft.com/office/drawing/2014/main" id="{7666EF8C-A13B-4C47-B75B-03CCAB8B46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Connector: Curved 124">
                        <a:extLst>
                          <a:ext uri="{FF2B5EF4-FFF2-40B4-BE49-F238E27FC236}">
                            <a16:creationId xmlns:a16="http://schemas.microsoft.com/office/drawing/2014/main" id="{D3A3685F-87A4-4F2F-B7AB-2AB0FF048F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Connector: Curved 125">
                        <a:extLst>
                          <a:ext uri="{FF2B5EF4-FFF2-40B4-BE49-F238E27FC236}">
                            <a16:creationId xmlns:a16="http://schemas.microsoft.com/office/drawing/2014/main" id="{42D84A68-C077-466C-8174-96A0078C5A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Connector: Curved 126">
                        <a:extLst>
                          <a:ext uri="{FF2B5EF4-FFF2-40B4-BE49-F238E27FC236}">
                            <a16:creationId xmlns:a16="http://schemas.microsoft.com/office/drawing/2014/main" id="{91179B8E-0D5F-4BEB-9EB2-1A591877F59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or: Curved 127">
                        <a:extLst>
                          <a:ext uri="{FF2B5EF4-FFF2-40B4-BE49-F238E27FC236}">
                            <a16:creationId xmlns:a16="http://schemas.microsoft.com/office/drawing/2014/main" id="{E3377D59-8365-4771-86A6-3EB0C05776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Connector: Curved 128">
                        <a:extLst>
                          <a:ext uri="{FF2B5EF4-FFF2-40B4-BE49-F238E27FC236}">
                            <a16:creationId xmlns:a16="http://schemas.microsoft.com/office/drawing/2014/main" id="{BB43DC57-1882-43DE-9184-A20CA138E9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CD676E79-A8C0-4FDC-8233-CAA87CF842A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D4CA5A3C-D962-49D5-9007-9FB47DA2CF10}"/>
                      </a:ext>
                    </a:extLst>
                  </p:cNvPr>
                  <p:cNvGrpSpPr/>
                  <p:nvPr/>
                </p:nvGrpSpPr>
                <p:grpSpPr>
                  <a:xfrm rot="18000000">
                    <a:off x="7570440" y="314260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AE94F92C-5634-4595-8777-EF631800C9D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16" name="Connector: Curved 115">
                        <a:extLst>
                          <a:ext uri="{FF2B5EF4-FFF2-40B4-BE49-F238E27FC236}">
                            <a16:creationId xmlns:a16="http://schemas.microsoft.com/office/drawing/2014/main" id="{9A306517-9BF5-4A68-B5E1-5DDB803A0D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Connector: Curved 116">
                        <a:extLst>
                          <a:ext uri="{FF2B5EF4-FFF2-40B4-BE49-F238E27FC236}">
                            <a16:creationId xmlns:a16="http://schemas.microsoft.com/office/drawing/2014/main" id="{F17058F0-C8CE-4E7B-9723-6DA4DF6E78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or: Curved 117">
                        <a:extLst>
                          <a:ext uri="{FF2B5EF4-FFF2-40B4-BE49-F238E27FC236}">
                            <a16:creationId xmlns:a16="http://schemas.microsoft.com/office/drawing/2014/main" id="{7600D27F-A6DD-4D82-81D2-A7A69BC091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Connector: Curved 118">
                        <a:extLst>
                          <a:ext uri="{FF2B5EF4-FFF2-40B4-BE49-F238E27FC236}">
                            <a16:creationId xmlns:a16="http://schemas.microsoft.com/office/drawing/2014/main" id="{BFF6FEEE-3D61-4BD8-B649-798B785EE1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Connector: Curved 119">
                        <a:extLst>
                          <a:ext uri="{FF2B5EF4-FFF2-40B4-BE49-F238E27FC236}">
                            <a16:creationId xmlns:a16="http://schemas.microsoft.com/office/drawing/2014/main" id="{FEDD10B3-5167-40DB-AC24-C9A42E9EC8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or: Curved 120">
                        <a:extLst>
                          <a:ext uri="{FF2B5EF4-FFF2-40B4-BE49-F238E27FC236}">
                            <a16:creationId xmlns:a16="http://schemas.microsoft.com/office/drawing/2014/main" id="{33791A3D-1884-4B5F-B243-05A2017C44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DC6A6070-1DF2-4B65-B53E-46DF4972C58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5ED21CA-D7A4-4F5A-BF4B-8D8E74CA5EAE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7887227" y="3419674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EE68AFCF-E764-43C8-8EE1-C9EF624EEDA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08" name="Connector: Curved 107">
                        <a:extLst>
                          <a:ext uri="{FF2B5EF4-FFF2-40B4-BE49-F238E27FC236}">
                            <a16:creationId xmlns:a16="http://schemas.microsoft.com/office/drawing/2014/main" id="{C0E7706D-3C4A-45ED-B6BC-C0499164A9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Connector: Curved 108">
                        <a:extLst>
                          <a:ext uri="{FF2B5EF4-FFF2-40B4-BE49-F238E27FC236}">
                            <a16:creationId xmlns:a16="http://schemas.microsoft.com/office/drawing/2014/main" id="{DBB28698-F5D9-49F7-9D74-1209D6F3FA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Connector: Curved 109">
                        <a:extLst>
                          <a:ext uri="{FF2B5EF4-FFF2-40B4-BE49-F238E27FC236}">
                            <a16:creationId xmlns:a16="http://schemas.microsoft.com/office/drawing/2014/main" id="{4B79A1EC-0FD0-461B-AB34-273A81E5890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Connector: Curved 110">
                        <a:extLst>
                          <a:ext uri="{FF2B5EF4-FFF2-40B4-BE49-F238E27FC236}">
                            <a16:creationId xmlns:a16="http://schemas.microsoft.com/office/drawing/2014/main" id="{926052B2-65EA-4ACB-AA47-E380EABDDD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Connector: Curved 111">
                        <a:extLst>
                          <a:ext uri="{FF2B5EF4-FFF2-40B4-BE49-F238E27FC236}">
                            <a16:creationId xmlns:a16="http://schemas.microsoft.com/office/drawing/2014/main" id="{C73827CA-D891-4797-B5A9-3C351B6FA0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Connector: Curved 112">
                        <a:extLst>
                          <a:ext uri="{FF2B5EF4-FFF2-40B4-BE49-F238E27FC236}">
                            <a16:creationId xmlns:a16="http://schemas.microsoft.com/office/drawing/2014/main" id="{F7DD1FA2-C9FF-4A1A-928E-5B70FFBD7E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E852D8A8-6F4E-4E5B-8C0B-E6E0EE0BD8E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12AB701B-505E-43F1-885A-FC4C3832C553}"/>
                      </a:ext>
                    </a:extLst>
                  </p:cNvPr>
                  <p:cNvGrpSpPr/>
                  <p:nvPr/>
                </p:nvGrpSpPr>
                <p:grpSpPr>
                  <a:xfrm rot="20700000">
                    <a:off x="8073716" y="3801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3ED07082-9EE8-4F1B-8E52-3583C2B158A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100" name="Connector: Curved 99">
                        <a:extLst>
                          <a:ext uri="{FF2B5EF4-FFF2-40B4-BE49-F238E27FC236}">
                            <a16:creationId xmlns:a16="http://schemas.microsoft.com/office/drawing/2014/main" id="{D1394CB1-FB45-4A75-B4E9-BDD887A798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or: Curved 100">
                        <a:extLst>
                          <a:ext uri="{FF2B5EF4-FFF2-40B4-BE49-F238E27FC236}">
                            <a16:creationId xmlns:a16="http://schemas.microsoft.com/office/drawing/2014/main" id="{09045417-78B5-4997-83B2-3BBC2836D0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Connector: Curved 101">
                        <a:extLst>
                          <a:ext uri="{FF2B5EF4-FFF2-40B4-BE49-F238E27FC236}">
                            <a16:creationId xmlns:a16="http://schemas.microsoft.com/office/drawing/2014/main" id="{DE86A839-2923-4F95-8712-5E70286EC9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Connector: Curved 102">
                        <a:extLst>
                          <a:ext uri="{FF2B5EF4-FFF2-40B4-BE49-F238E27FC236}">
                            <a16:creationId xmlns:a16="http://schemas.microsoft.com/office/drawing/2014/main" id="{ED9E5EF2-D0CE-4076-8362-A10F99349DB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or: Curved 103">
                        <a:extLst>
                          <a:ext uri="{FF2B5EF4-FFF2-40B4-BE49-F238E27FC236}">
                            <a16:creationId xmlns:a16="http://schemas.microsoft.com/office/drawing/2014/main" id="{FE8884F5-EEB4-44AB-AAFA-D731676E7E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Connector: Curved 104">
                        <a:extLst>
                          <a:ext uri="{FF2B5EF4-FFF2-40B4-BE49-F238E27FC236}">
                            <a16:creationId xmlns:a16="http://schemas.microsoft.com/office/drawing/2014/main" id="{F309C90A-D005-4558-ACE4-4F9D98E4655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66CF2A6D-C808-4661-998A-E357A69C7B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54986D-A758-4A5F-B8C1-1F56B00382E9}"/>
                      </a:ext>
                    </a:extLst>
                  </p:cNvPr>
                  <p:cNvGrpSpPr/>
                  <p:nvPr/>
                </p:nvGrpSpPr>
                <p:grpSpPr>
                  <a:xfrm rot="900000">
                    <a:off x="8073716" y="4335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061079B8-D535-4C47-A162-F5784D444CA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92" name="Connector: Curved 91">
                        <a:extLst>
                          <a:ext uri="{FF2B5EF4-FFF2-40B4-BE49-F238E27FC236}">
                            <a16:creationId xmlns:a16="http://schemas.microsoft.com/office/drawing/2014/main" id="{80E494A3-FA00-423C-9AEA-73DD0126F1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Connector: Curved 92">
                        <a:extLst>
                          <a:ext uri="{FF2B5EF4-FFF2-40B4-BE49-F238E27FC236}">
                            <a16:creationId xmlns:a16="http://schemas.microsoft.com/office/drawing/2014/main" id="{EB36CC8E-BFC1-4C80-835F-DC4575EC629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Connector: Curved 93">
                        <a:extLst>
                          <a:ext uri="{FF2B5EF4-FFF2-40B4-BE49-F238E27FC236}">
                            <a16:creationId xmlns:a16="http://schemas.microsoft.com/office/drawing/2014/main" id="{C3C7FE0F-09A3-4CAB-8F52-54D0C7A330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Connector: Curved 94">
                        <a:extLst>
                          <a:ext uri="{FF2B5EF4-FFF2-40B4-BE49-F238E27FC236}">
                            <a16:creationId xmlns:a16="http://schemas.microsoft.com/office/drawing/2014/main" id="{C45ABE9A-385E-4E77-9333-6F5A1936B7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Connector: Curved 95">
                        <a:extLst>
                          <a:ext uri="{FF2B5EF4-FFF2-40B4-BE49-F238E27FC236}">
                            <a16:creationId xmlns:a16="http://schemas.microsoft.com/office/drawing/2014/main" id="{1B2759E5-13DB-4C97-ACFD-E357B5D13B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Connector: Curved 96">
                        <a:extLst>
                          <a:ext uri="{FF2B5EF4-FFF2-40B4-BE49-F238E27FC236}">
                            <a16:creationId xmlns:a16="http://schemas.microsoft.com/office/drawing/2014/main" id="{E2A519D0-7F73-4107-AFAA-4CD44254D0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1AE2342E-2C59-4C4A-BE95-4B72763F77D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94667395-D85D-4A32-A592-E08DF41E2E0A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7943258" y="4743393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13169D3F-923B-42F2-9B9D-7F17EBA96F2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84" name="Connector: Curved 83">
                        <a:extLst>
                          <a:ext uri="{FF2B5EF4-FFF2-40B4-BE49-F238E27FC236}">
                            <a16:creationId xmlns:a16="http://schemas.microsoft.com/office/drawing/2014/main" id="{2CC580FC-D092-46B8-BBB2-224113D415E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Connector: Curved 84">
                        <a:extLst>
                          <a:ext uri="{FF2B5EF4-FFF2-40B4-BE49-F238E27FC236}">
                            <a16:creationId xmlns:a16="http://schemas.microsoft.com/office/drawing/2014/main" id="{10A84CF9-33E2-4160-A9D2-BA44FC6D39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Connector: Curved 85">
                        <a:extLst>
                          <a:ext uri="{FF2B5EF4-FFF2-40B4-BE49-F238E27FC236}">
                            <a16:creationId xmlns:a16="http://schemas.microsoft.com/office/drawing/2014/main" id="{863D9485-5694-4667-9368-E34FAD2119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Connector: Curved 86">
                        <a:extLst>
                          <a:ext uri="{FF2B5EF4-FFF2-40B4-BE49-F238E27FC236}">
                            <a16:creationId xmlns:a16="http://schemas.microsoft.com/office/drawing/2014/main" id="{A05115F6-B710-43A2-8E8D-9FDCDDE721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Connector: Curved 87">
                        <a:extLst>
                          <a:ext uri="{FF2B5EF4-FFF2-40B4-BE49-F238E27FC236}">
                            <a16:creationId xmlns:a16="http://schemas.microsoft.com/office/drawing/2014/main" id="{45E42D27-B5DD-49C3-B6A1-1CB06F7584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Connector: Curved 88">
                        <a:extLst>
                          <a:ext uri="{FF2B5EF4-FFF2-40B4-BE49-F238E27FC236}">
                            <a16:creationId xmlns:a16="http://schemas.microsoft.com/office/drawing/2014/main" id="{315D059F-BB64-4810-85A5-335F6D789B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86A4500E-4AC1-4E10-9752-59103E5876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E6AE249-36C3-4091-B540-4F59B9E56AF3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7689166" y="505501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C3F9A75A-1776-4E7C-A945-6136C0784AB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76" name="Connector: Curved 75">
                        <a:extLst>
                          <a:ext uri="{FF2B5EF4-FFF2-40B4-BE49-F238E27FC236}">
                            <a16:creationId xmlns:a16="http://schemas.microsoft.com/office/drawing/2014/main" id="{8F6A44DE-16C8-4076-B498-B5D628F7DB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ctor: Curved 76">
                        <a:extLst>
                          <a:ext uri="{FF2B5EF4-FFF2-40B4-BE49-F238E27FC236}">
                            <a16:creationId xmlns:a16="http://schemas.microsoft.com/office/drawing/2014/main" id="{0B71BEA6-E7B7-4CD3-A2EA-BC0A2488C9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Connector: Curved 77">
                        <a:extLst>
                          <a:ext uri="{FF2B5EF4-FFF2-40B4-BE49-F238E27FC236}">
                            <a16:creationId xmlns:a16="http://schemas.microsoft.com/office/drawing/2014/main" id="{D030E152-2E5D-4E4B-AB35-DFEA76339A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ctor: Curved 78">
                        <a:extLst>
                          <a:ext uri="{FF2B5EF4-FFF2-40B4-BE49-F238E27FC236}">
                            <a16:creationId xmlns:a16="http://schemas.microsoft.com/office/drawing/2014/main" id="{60A57642-CEEF-4DC2-B9D9-B9EC60B355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Connector: Curved 79">
                        <a:extLst>
                          <a:ext uri="{FF2B5EF4-FFF2-40B4-BE49-F238E27FC236}">
                            <a16:creationId xmlns:a16="http://schemas.microsoft.com/office/drawing/2014/main" id="{57150239-968F-45D0-9CB0-770102E3CF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ctor: Curved 80">
                        <a:extLst>
                          <a:ext uri="{FF2B5EF4-FFF2-40B4-BE49-F238E27FC236}">
                            <a16:creationId xmlns:a16="http://schemas.microsoft.com/office/drawing/2014/main" id="{A1162BA3-4DE5-4DE3-B712-6651EEB3CB2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CBF182B4-915C-4034-9634-B0B51DE7CF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BBB64A80-3F9E-48FD-953B-C8276366C638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7420169" y="534251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70AFD2C9-3FE2-46BB-90C5-182C609D17B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68" name="Connector: Curved 67">
                        <a:extLst>
                          <a:ext uri="{FF2B5EF4-FFF2-40B4-BE49-F238E27FC236}">
                            <a16:creationId xmlns:a16="http://schemas.microsoft.com/office/drawing/2014/main" id="{16AF0E63-8A78-47F4-A1E1-BCD8FF5E0E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Connector: Curved 68">
                        <a:extLst>
                          <a:ext uri="{FF2B5EF4-FFF2-40B4-BE49-F238E27FC236}">
                            <a16:creationId xmlns:a16="http://schemas.microsoft.com/office/drawing/2014/main" id="{6FE8273E-2FB8-48CC-A842-7D4FBEF797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Connector: Curved 69">
                        <a:extLst>
                          <a:ext uri="{FF2B5EF4-FFF2-40B4-BE49-F238E27FC236}">
                            <a16:creationId xmlns:a16="http://schemas.microsoft.com/office/drawing/2014/main" id="{A000272B-7C13-4C89-85B5-EE132A9E88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ctor: Curved 70">
                        <a:extLst>
                          <a:ext uri="{FF2B5EF4-FFF2-40B4-BE49-F238E27FC236}">
                            <a16:creationId xmlns:a16="http://schemas.microsoft.com/office/drawing/2014/main" id="{A3C3CE18-4D2E-4206-9F0A-8E09EF5F5F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Connector: Curved 71">
                        <a:extLst>
                          <a:ext uri="{FF2B5EF4-FFF2-40B4-BE49-F238E27FC236}">
                            <a16:creationId xmlns:a16="http://schemas.microsoft.com/office/drawing/2014/main" id="{F553559D-8A13-411D-A04A-1EF78F49760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ctor: Curved 72">
                        <a:extLst>
                          <a:ext uri="{FF2B5EF4-FFF2-40B4-BE49-F238E27FC236}">
                            <a16:creationId xmlns:a16="http://schemas.microsoft.com/office/drawing/2014/main" id="{3753E688-5BC5-47D3-B8A2-FF9269180D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63969D73-21AB-46CB-8784-A1218A7DC8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E18199B-F45E-47FC-8F10-87829C7715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00490" y="543912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F1C59EBE-08F5-4C0E-965E-BD02065508D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60" name="Connector: Curved 59">
                        <a:extLst>
                          <a:ext uri="{FF2B5EF4-FFF2-40B4-BE49-F238E27FC236}">
                            <a16:creationId xmlns:a16="http://schemas.microsoft.com/office/drawing/2014/main" id="{E695349D-44D6-4EDC-AF9F-3CE5AC92C6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ctor: Curved 60">
                        <a:extLst>
                          <a:ext uri="{FF2B5EF4-FFF2-40B4-BE49-F238E27FC236}">
                            <a16:creationId xmlns:a16="http://schemas.microsoft.com/office/drawing/2014/main" id="{A0789315-748C-42BE-BF5C-FC13AC58F1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Connector: Curved 61">
                        <a:extLst>
                          <a:ext uri="{FF2B5EF4-FFF2-40B4-BE49-F238E27FC236}">
                            <a16:creationId xmlns:a16="http://schemas.microsoft.com/office/drawing/2014/main" id="{CC25818F-FE0C-4651-A950-4BC76E85C05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ctor: Curved 62">
                        <a:extLst>
                          <a:ext uri="{FF2B5EF4-FFF2-40B4-BE49-F238E27FC236}">
                            <a16:creationId xmlns:a16="http://schemas.microsoft.com/office/drawing/2014/main" id="{4AA7D732-7E30-45B6-8516-A97A30A468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Connector: Curved 63">
                        <a:extLst>
                          <a:ext uri="{FF2B5EF4-FFF2-40B4-BE49-F238E27FC236}">
                            <a16:creationId xmlns:a16="http://schemas.microsoft.com/office/drawing/2014/main" id="{84336E1E-DDC6-4E7D-BEF4-6FD3134E2A1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Connector: Curved 64">
                        <a:extLst>
                          <a:ext uri="{FF2B5EF4-FFF2-40B4-BE49-F238E27FC236}">
                            <a16:creationId xmlns:a16="http://schemas.microsoft.com/office/drawing/2014/main" id="{19A4EE2D-6DA3-44C3-BD2D-F5C6B7B163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FEF3ECCC-F3F0-4244-8D53-6C86525294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D8724D02-5CD0-4A5E-8A13-2967F6170630}"/>
                      </a:ext>
                    </a:extLst>
                  </p:cNvPr>
                  <p:cNvGrpSpPr/>
                  <p:nvPr/>
                </p:nvGrpSpPr>
                <p:grpSpPr>
                  <a:xfrm rot="6455363">
                    <a:off x="6372529" y="5377709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8362B0D8-9AC8-449D-86A0-BEDB3B85AD5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52" name="Connector: Curved 51">
                        <a:extLst>
                          <a:ext uri="{FF2B5EF4-FFF2-40B4-BE49-F238E27FC236}">
                            <a16:creationId xmlns:a16="http://schemas.microsoft.com/office/drawing/2014/main" id="{505DCE80-9B5E-44A6-AC1D-92995DB0BB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ctor: Curved 52">
                        <a:extLst>
                          <a:ext uri="{FF2B5EF4-FFF2-40B4-BE49-F238E27FC236}">
                            <a16:creationId xmlns:a16="http://schemas.microsoft.com/office/drawing/2014/main" id="{86F0E33B-900E-4351-80CF-92174ABA45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Connector: Curved 53">
                        <a:extLst>
                          <a:ext uri="{FF2B5EF4-FFF2-40B4-BE49-F238E27FC236}">
                            <a16:creationId xmlns:a16="http://schemas.microsoft.com/office/drawing/2014/main" id="{329D454F-0628-42A2-AD89-87A0AF9A5F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ctor: Curved 54">
                        <a:extLst>
                          <a:ext uri="{FF2B5EF4-FFF2-40B4-BE49-F238E27FC236}">
                            <a16:creationId xmlns:a16="http://schemas.microsoft.com/office/drawing/2014/main" id="{C31D6ED0-9353-497F-8F43-70C54D92C9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Connector: Curved 55">
                        <a:extLst>
                          <a:ext uri="{FF2B5EF4-FFF2-40B4-BE49-F238E27FC236}">
                            <a16:creationId xmlns:a16="http://schemas.microsoft.com/office/drawing/2014/main" id="{7B6F776F-472D-41FF-908C-21AE8B2773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ctor: Curved 56">
                        <a:extLst>
                          <a:ext uri="{FF2B5EF4-FFF2-40B4-BE49-F238E27FC236}">
                            <a16:creationId xmlns:a16="http://schemas.microsoft.com/office/drawing/2014/main" id="{FAD77862-FDFB-45E2-BE86-96C8B5D76F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B2DB7BE6-9653-4B03-A182-40ABE2F76EE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1ED87F0F-46CA-4410-881B-B2BA684B33EB}"/>
                      </a:ext>
                    </a:extLst>
                  </p:cNvPr>
                  <p:cNvGrpSpPr/>
                  <p:nvPr/>
                </p:nvGrpSpPr>
                <p:grpSpPr>
                  <a:xfrm rot="7418005">
                    <a:off x="5982176" y="520372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19E286D7-6DD1-4416-ABC6-913AC84F961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4" name="Connector: Curved 43">
                        <a:extLst>
                          <a:ext uri="{FF2B5EF4-FFF2-40B4-BE49-F238E27FC236}">
                            <a16:creationId xmlns:a16="http://schemas.microsoft.com/office/drawing/2014/main" id="{D7C50280-0FD0-4117-955A-191997CC48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ctor: Curved 44">
                        <a:extLst>
                          <a:ext uri="{FF2B5EF4-FFF2-40B4-BE49-F238E27FC236}">
                            <a16:creationId xmlns:a16="http://schemas.microsoft.com/office/drawing/2014/main" id="{B2E2F90A-0D5E-46CE-8778-F0C310F3E9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nector: Curved 45">
                        <a:extLst>
                          <a:ext uri="{FF2B5EF4-FFF2-40B4-BE49-F238E27FC236}">
                            <a16:creationId xmlns:a16="http://schemas.microsoft.com/office/drawing/2014/main" id="{2370024E-BF95-4B08-81B3-2DB4B8BE0CD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Connector: Curved 46">
                        <a:extLst>
                          <a:ext uri="{FF2B5EF4-FFF2-40B4-BE49-F238E27FC236}">
                            <a16:creationId xmlns:a16="http://schemas.microsoft.com/office/drawing/2014/main" id="{23F274E4-CE58-4953-81EF-CA74882B37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Connector: Curved 47">
                        <a:extLst>
                          <a:ext uri="{FF2B5EF4-FFF2-40B4-BE49-F238E27FC236}">
                            <a16:creationId xmlns:a16="http://schemas.microsoft.com/office/drawing/2014/main" id="{608B466D-68E6-4EBE-ACC0-4D000F66B7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nector: Curved 48">
                        <a:extLst>
                          <a:ext uri="{FF2B5EF4-FFF2-40B4-BE49-F238E27FC236}">
                            <a16:creationId xmlns:a16="http://schemas.microsoft.com/office/drawing/2014/main" id="{257F9977-A462-4732-918C-422838D9BB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4729803E-F87B-487D-AC85-3EC1B216134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74F37B8F-87E6-4045-95BB-9E0C8375896B}"/>
                      </a:ext>
                    </a:extLst>
                  </p:cNvPr>
                  <p:cNvGrpSpPr/>
                  <p:nvPr/>
                </p:nvGrpSpPr>
                <p:grpSpPr>
                  <a:xfrm rot="17519821">
                    <a:off x="7237516" y="298479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CA80CF8E-6174-4DA1-838A-96E2EBE3ACE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6" name="Connector: Curved 35">
                        <a:extLst>
                          <a:ext uri="{FF2B5EF4-FFF2-40B4-BE49-F238E27FC236}">
                            <a16:creationId xmlns:a16="http://schemas.microsoft.com/office/drawing/2014/main" id="{2901FA57-184B-4F72-A24B-FA201F7C1DD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or: Curved 36">
                        <a:extLst>
                          <a:ext uri="{FF2B5EF4-FFF2-40B4-BE49-F238E27FC236}">
                            <a16:creationId xmlns:a16="http://schemas.microsoft.com/office/drawing/2014/main" id="{E3BE51E2-F8B8-486E-AAE6-5B72016C8D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onnector: Curved 37">
                        <a:extLst>
                          <a:ext uri="{FF2B5EF4-FFF2-40B4-BE49-F238E27FC236}">
                            <a16:creationId xmlns:a16="http://schemas.microsoft.com/office/drawing/2014/main" id="{E14A0253-9DA7-4E21-A4C3-DCB8698261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ctor: Curved 38">
                        <a:extLst>
                          <a:ext uri="{FF2B5EF4-FFF2-40B4-BE49-F238E27FC236}">
                            <a16:creationId xmlns:a16="http://schemas.microsoft.com/office/drawing/2014/main" id="{E3EAF94C-E017-40FD-90B5-AE3F0AA8EF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Connector: Curved 39">
                        <a:extLst>
                          <a:ext uri="{FF2B5EF4-FFF2-40B4-BE49-F238E27FC236}">
                            <a16:creationId xmlns:a16="http://schemas.microsoft.com/office/drawing/2014/main" id="{1B6C06F9-D31D-4FFB-BAF2-E01CC11C28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ctor: Curved 40">
                        <a:extLst>
                          <a:ext uri="{FF2B5EF4-FFF2-40B4-BE49-F238E27FC236}">
                            <a16:creationId xmlns:a16="http://schemas.microsoft.com/office/drawing/2014/main" id="{330D004A-A27C-4A67-AE42-C7F05EDD12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1B076111-6B85-4EC8-84EE-20D3778280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79355D6E-CC69-4F0A-9CB8-9F0D9EBECAAA}"/>
                      </a:ext>
                    </a:extLst>
                  </p:cNvPr>
                  <p:cNvGrpSpPr/>
                  <p:nvPr/>
                </p:nvGrpSpPr>
                <p:grpSpPr>
                  <a:xfrm rot="15167843">
                    <a:off x="6398085" y="299195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DF9D4983-8FFD-46D9-9791-9BDC7D3051F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28" name="Connector: Curved 27">
                        <a:extLst>
                          <a:ext uri="{FF2B5EF4-FFF2-40B4-BE49-F238E27FC236}">
                            <a16:creationId xmlns:a16="http://schemas.microsoft.com/office/drawing/2014/main" id="{99A01A46-8D95-4FEF-88C3-8F1A2204E91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Connector: Curved 28">
                        <a:extLst>
                          <a:ext uri="{FF2B5EF4-FFF2-40B4-BE49-F238E27FC236}">
                            <a16:creationId xmlns:a16="http://schemas.microsoft.com/office/drawing/2014/main" id="{A36D1AA3-05F5-404C-807A-3A41DECFA2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Connector: Curved 29">
                        <a:extLst>
                          <a:ext uri="{FF2B5EF4-FFF2-40B4-BE49-F238E27FC236}">
                            <a16:creationId xmlns:a16="http://schemas.microsoft.com/office/drawing/2014/main" id="{DBA6CE60-43DF-4BE4-ACB9-F565509F4E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nector: Curved 30">
                        <a:extLst>
                          <a:ext uri="{FF2B5EF4-FFF2-40B4-BE49-F238E27FC236}">
                            <a16:creationId xmlns:a16="http://schemas.microsoft.com/office/drawing/2014/main" id="{4F8E967B-6405-4520-BF4A-2AD031BF17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Connector: Curved 31">
                        <a:extLst>
                          <a:ext uri="{FF2B5EF4-FFF2-40B4-BE49-F238E27FC236}">
                            <a16:creationId xmlns:a16="http://schemas.microsoft.com/office/drawing/2014/main" id="{0995994A-D054-4BD7-AFD3-B57CE67051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BD5D6CE2-EA70-44F1-A222-3C73B707365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8DD42963-41E7-4BEC-85CB-078AD73EADA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9A49173-9F64-47B5-B13F-C84DC69B98AD}"/>
                  </a:ext>
                </a:extLst>
              </p:cNvPr>
              <p:cNvSpPr/>
              <p:nvPr/>
            </p:nvSpPr>
            <p:spPr>
              <a:xfrm>
                <a:off x="5720303" y="4801004"/>
                <a:ext cx="1258632" cy="1258632"/>
              </a:xfrm>
              <a:prstGeom prst="ellipse">
                <a:avLst/>
              </a:prstGeom>
              <a:effectLst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18DBE9-29F4-4F6A-AEBB-A9CB9E785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632455" y="3785003"/>
              <a:ext cx="3635265" cy="773966"/>
            </a:xfrm>
            <a:prstGeom prst="parallelogram">
              <a:avLst>
                <a:gd name="adj" fmla="val 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23BDB8D7-D425-407F-B679-1D7229C70E1B}"/>
              </a:ext>
            </a:extLst>
          </p:cNvPr>
          <p:cNvGrpSpPr/>
          <p:nvPr/>
        </p:nvGrpSpPr>
        <p:grpSpPr>
          <a:xfrm>
            <a:off x="8398670" y="2580953"/>
            <a:ext cx="2683693" cy="3679746"/>
            <a:chOff x="1307862" y="1737360"/>
            <a:chExt cx="3529209" cy="4839075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8E9314E9-C218-43C0-A3BF-278F7F7E63A1}"/>
                </a:ext>
              </a:extLst>
            </p:cNvPr>
            <p:cNvGrpSpPr/>
            <p:nvPr/>
          </p:nvGrpSpPr>
          <p:grpSpPr>
            <a:xfrm>
              <a:off x="1307862" y="1737360"/>
              <a:ext cx="2101231" cy="4839075"/>
              <a:chOff x="5617469" y="1931036"/>
              <a:chExt cx="2101231" cy="4839075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B0C2F70A-819A-4CFE-92F2-D0E1529BFE4F}"/>
                  </a:ext>
                </a:extLst>
              </p:cNvPr>
              <p:cNvSpPr/>
              <p:nvPr/>
            </p:nvSpPr>
            <p:spPr>
              <a:xfrm>
                <a:off x="5766794" y="2613846"/>
                <a:ext cx="1258632" cy="1258632"/>
              </a:xfrm>
              <a:prstGeom prst="ellipse">
                <a:avLst/>
              </a:prstGeom>
              <a:solidFill>
                <a:srgbClr val="0070C0"/>
              </a:solidFill>
              <a:effectLst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3FE9C03E-CF60-472C-9590-C6139BBF2E45}"/>
                  </a:ext>
                </a:extLst>
              </p:cNvPr>
              <p:cNvGrpSpPr/>
              <p:nvPr/>
            </p:nvGrpSpPr>
            <p:grpSpPr>
              <a:xfrm>
                <a:off x="5677233" y="1931036"/>
                <a:ext cx="2041467" cy="2690700"/>
                <a:chOff x="6466429" y="2458729"/>
                <a:chExt cx="2827813" cy="3727122"/>
              </a:xfrm>
            </p:grpSpPr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0A3E7752-0B02-4D0D-BB63-3CD7A9233F8E}"/>
                    </a:ext>
                  </a:extLst>
                </p:cNvPr>
                <p:cNvGrpSpPr/>
                <p:nvPr/>
              </p:nvGrpSpPr>
              <p:grpSpPr>
                <a:xfrm rot="4500000">
                  <a:off x="7134030" y="5449578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553" name="Group 552">
                    <a:extLst>
                      <a:ext uri="{FF2B5EF4-FFF2-40B4-BE49-F238E27FC236}">
                        <a16:creationId xmlns:a16="http://schemas.microsoft.com/office/drawing/2014/main" id="{5F792B15-3B16-43C7-9F1F-B15DAFDF08C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555" name="Connector: Curved 554">
                      <a:extLst>
                        <a:ext uri="{FF2B5EF4-FFF2-40B4-BE49-F238E27FC236}">
                          <a16:creationId xmlns:a16="http://schemas.microsoft.com/office/drawing/2014/main" id="{77F9E8DD-9FF5-4DE8-A31D-65306AF145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6" name="Connector: Curved 555">
                      <a:extLst>
                        <a:ext uri="{FF2B5EF4-FFF2-40B4-BE49-F238E27FC236}">
                          <a16:creationId xmlns:a16="http://schemas.microsoft.com/office/drawing/2014/main" id="{78D8593F-389B-420A-91F2-A43B0A548A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7" name="Connector: Curved 556">
                      <a:extLst>
                        <a:ext uri="{FF2B5EF4-FFF2-40B4-BE49-F238E27FC236}">
                          <a16:creationId xmlns:a16="http://schemas.microsoft.com/office/drawing/2014/main" id="{3ED08313-CF7C-4F6F-B12F-CBC43BCCED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8" name="Connector: Curved 557">
                      <a:extLst>
                        <a:ext uri="{FF2B5EF4-FFF2-40B4-BE49-F238E27FC236}">
                          <a16:creationId xmlns:a16="http://schemas.microsoft.com/office/drawing/2014/main" id="{1EC409E7-6FCB-4BF3-AD8D-F2A699F0E8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9" name="Connector: Curved 558">
                      <a:extLst>
                        <a:ext uri="{FF2B5EF4-FFF2-40B4-BE49-F238E27FC236}">
                          <a16:creationId xmlns:a16="http://schemas.microsoft.com/office/drawing/2014/main" id="{46B808E5-D6F3-42BE-BFEF-1799823918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0" name="Connector: Curved 559">
                      <a:extLst>
                        <a:ext uri="{FF2B5EF4-FFF2-40B4-BE49-F238E27FC236}">
                          <a16:creationId xmlns:a16="http://schemas.microsoft.com/office/drawing/2014/main" id="{B3C01D7E-35A5-4967-BB1C-F1975BE63B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4" name="Straight Arrow Connector 553">
                    <a:extLst>
                      <a:ext uri="{FF2B5EF4-FFF2-40B4-BE49-F238E27FC236}">
                        <a16:creationId xmlns:a16="http://schemas.microsoft.com/office/drawing/2014/main" id="{79662B06-C7B6-4255-B50C-2586B078EC8A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CB022CC8-02B1-4D64-A59D-8EF80AB39139}"/>
                    </a:ext>
                  </a:extLst>
                </p:cNvPr>
                <p:cNvGrpSpPr/>
                <p:nvPr/>
              </p:nvGrpSpPr>
              <p:grpSpPr>
                <a:xfrm>
                  <a:off x="6466429" y="2458729"/>
                  <a:ext cx="2827813" cy="3716665"/>
                  <a:chOff x="6466429" y="2458729"/>
                  <a:chExt cx="2827813" cy="3716665"/>
                </a:xfrm>
              </p:grpSpPr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47290E1E-D681-4614-B199-34A4909DBFC8}"/>
                      </a:ext>
                    </a:extLst>
                  </p:cNvPr>
                  <p:cNvGrpSpPr/>
                  <p:nvPr/>
                </p:nvGrpSpPr>
                <p:grpSpPr>
                  <a:xfrm rot="14400000">
                    <a:off x="6028966" y="317659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545" name="Group 544">
                      <a:extLst>
                        <a:ext uri="{FF2B5EF4-FFF2-40B4-BE49-F238E27FC236}">
                          <a16:creationId xmlns:a16="http://schemas.microsoft.com/office/drawing/2014/main" id="{69F5240C-5F67-4F71-B175-E331D7F9247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547" name="Connector: Curved 546">
                        <a:extLst>
                          <a:ext uri="{FF2B5EF4-FFF2-40B4-BE49-F238E27FC236}">
                            <a16:creationId xmlns:a16="http://schemas.microsoft.com/office/drawing/2014/main" id="{B9361C87-8AD0-4711-B5E9-39F5FB9EA2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8" name="Connector: Curved 547">
                        <a:extLst>
                          <a:ext uri="{FF2B5EF4-FFF2-40B4-BE49-F238E27FC236}">
                            <a16:creationId xmlns:a16="http://schemas.microsoft.com/office/drawing/2014/main" id="{3BB65E6B-57BA-4E5C-B7B7-3758354AC6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9" name="Connector: Curved 548">
                        <a:extLst>
                          <a:ext uri="{FF2B5EF4-FFF2-40B4-BE49-F238E27FC236}">
                            <a16:creationId xmlns:a16="http://schemas.microsoft.com/office/drawing/2014/main" id="{1EC38048-184E-46BB-9DA5-729F3143DD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0" name="Connector: Curved 549">
                        <a:extLst>
                          <a:ext uri="{FF2B5EF4-FFF2-40B4-BE49-F238E27FC236}">
                            <a16:creationId xmlns:a16="http://schemas.microsoft.com/office/drawing/2014/main" id="{E0EEEC7A-6EDF-46AF-BC77-4EFAC8DA3A9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1" name="Connector: Curved 550">
                        <a:extLst>
                          <a:ext uri="{FF2B5EF4-FFF2-40B4-BE49-F238E27FC236}">
                            <a16:creationId xmlns:a16="http://schemas.microsoft.com/office/drawing/2014/main" id="{F056FD0B-CF20-4F30-9B31-2149BC0BBA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2" name="Connector: Curved 551">
                        <a:extLst>
                          <a:ext uri="{FF2B5EF4-FFF2-40B4-BE49-F238E27FC236}">
                            <a16:creationId xmlns:a16="http://schemas.microsoft.com/office/drawing/2014/main" id="{F9C64602-2C22-4033-BD11-7704A8B403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6" name="Straight Arrow Connector 545">
                      <a:extLst>
                        <a:ext uri="{FF2B5EF4-FFF2-40B4-BE49-F238E27FC236}">
                          <a16:creationId xmlns:a16="http://schemas.microsoft.com/office/drawing/2014/main" id="{679C914B-96A6-4815-833A-24A6748B715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>
                    <a:extLst>
                      <a:ext uri="{FF2B5EF4-FFF2-40B4-BE49-F238E27FC236}">
                        <a16:creationId xmlns:a16="http://schemas.microsoft.com/office/drawing/2014/main" id="{76CFA0FE-B9F8-4C3E-9A9D-C08A0D8A025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6809098" y="2942982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537" name="Group 536">
                      <a:extLst>
                        <a:ext uri="{FF2B5EF4-FFF2-40B4-BE49-F238E27FC236}">
                          <a16:creationId xmlns:a16="http://schemas.microsoft.com/office/drawing/2014/main" id="{396504D0-99FB-428F-B732-070099F7DD0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539" name="Connector: Curved 538">
                        <a:extLst>
                          <a:ext uri="{FF2B5EF4-FFF2-40B4-BE49-F238E27FC236}">
                            <a16:creationId xmlns:a16="http://schemas.microsoft.com/office/drawing/2014/main" id="{65B4AD7E-7D28-4B14-9B9D-EFDF03CBE2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0" name="Connector: Curved 539">
                        <a:extLst>
                          <a:ext uri="{FF2B5EF4-FFF2-40B4-BE49-F238E27FC236}">
                            <a16:creationId xmlns:a16="http://schemas.microsoft.com/office/drawing/2014/main" id="{59F23F0E-BB94-44E5-91E6-5C401ACF3F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1" name="Connector: Curved 540">
                        <a:extLst>
                          <a:ext uri="{FF2B5EF4-FFF2-40B4-BE49-F238E27FC236}">
                            <a16:creationId xmlns:a16="http://schemas.microsoft.com/office/drawing/2014/main" id="{E54F72AC-7291-4E16-84D5-7E18EA3938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2" name="Connector: Curved 541">
                        <a:extLst>
                          <a:ext uri="{FF2B5EF4-FFF2-40B4-BE49-F238E27FC236}">
                            <a16:creationId xmlns:a16="http://schemas.microsoft.com/office/drawing/2014/main" id="{92CC75E5-EF05-41F3-952C-D7A6E08B0C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3" name="Connector: Curved 542">
                        <a:extLst>
                          <a:ext uri="{FF2B5EF4-FFF2-40B4-BE49-F238E27FC236}">
                            <a16:creationId xmlns:a16="http://schemas.microsoft.com/office/drawing/2014/main" id="{4D169ABE-2A20-4D5D-BC52-19B334666E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4" name="Connector: Curved 543">
                        <a:extLst>
                          <a:ext uri="{FF2B5EF4-FFF2-40B4-BE49-F238E27FC236}">
                            <a16:creationId xmlns:a16="http://schemas.microsoft.com/office/drawing/2014/main" id="{9841A8EB-4F8F-4162-BB88-A2ADE219B1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38" name="Straight Arrow Connector 537">
                      <a:extLst>
                        <a:ext uri="{FF2B5EF4-FFF2-40B4-BE49-F238E27FC236}">
                          <a16:creationId xmlns:a16="http://schemas.microsoft.com/office/drawing/2014/main" id="{B69D7BD8-6926-4674-B648-ED887A13CAD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>
                    <a:extLst>
                      <a:ext uri="{FF2B5EF4-FFF2-40B4-BE49-F238E27FC236}">
                        <a16:creationId xmlns:a16="http://schemas.microsoft.com/office/drawing/2014/main" id="{5DDEE4FF-7E80-4717-BCD0-CD05A479B3A0}"/>
                      </a:ext>
                    </a:extLst>
                  </p:cNvPr>
                  <p:cNvGrpSpPr/>
                  <p:nvPr/>
                </p:nvGrpSpPr>
                <p:grpSpPr>
                  <a:xfrm rot="18000000">
                    <a:off x="7570440" y="314260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529" name="Group 528">
                      <a:extLst>
                        <a:ext uri="{FF2B5EF4-FFF2-40B4-BE49-F238E27FC236}">
                          <a16:creationId xmlns:a16="http://schemas.microsoft.com/office/drawing/2014/main" id="{A9DFFD0B-2AEC-4E9B-B7AF-67CA76BFEA5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531" name="Connector: Curved 530">
                        <a:extLst>
                          <a:ext uri="{FF2B5EF4-FFF2-40B4-BE49-F238E27FC236}">
                            <a16:creationId xmlns:a16="http://schemas.microsoft.com/office/drawing/2014/main" id="{01A9FAD1-CE4B-429F-8326-FEB5E2DDAC0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2" name="Connector: Curved 531">
                        <a:extLst>
                          <a:ext uri="{FF2B5EF4-FFF2-40B4-BE49-F238E27FC236}">
                            <a16:creationId xmlns:a16="http://schemas.microsoft.com/office/drawing/2014/main" id="{8025575D-FB5E-4DA4-B630-07E94DDAF4A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3" name="Connector: Curved 532">
                        <a:extLst>
                          <a:ext uri="{FF2B5EF4-FFF2-40B4-BE49-F238E27FC236}">
                            <a16:creationId xmlns:a16="http://schemas.microsoft.com/office/drawing/2014/main" id="{B5ADEA5B-A0C1-4733-A2ED-F703AB7EA9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4" name="Connector: Curved 533">
                        <a:extLst>
                          <a:ext uri="{FF2B5EF4-FFF2-40B4-BE49-F238E27FC236}">
                            <a16:creationId xmlns:a16="http://schemas.microsoft.com/office/drawing/2014/main" id="{B050373C-076E-4CE2-9153-4B6364AA4F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5" name="Connector: Curved 534">
                        <a:extLst>
                          <a:ext uri="{FF2B5EF4-FFF2-40B4-BE49-F238E27FC236}">
                            <a16:creationId xmlns:a16="http://schemas.microsoft.com/office/drawing/2014/main" id="{820C4454-F6CC-44CF-9562-76E4665BD2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6" name="Connector: Curved 535">
                        <a:extLst>
                          <a:ext uri="{FF2B5EF4-FFF2-40B4-BE49-F238E27FC236}">
                            <a16:creationId xmlns:a16="http://schemas.microsoft.com/office/drawing/2014/main" id="{ED5967BF-623D-4B9D-B73E-54E2DFE81D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30" name="Straight Arrow Connector 529">
                      <a:extLst>
                        <a:ext uri="{FF2B5EF4-FFF2-40B4-BE49-F238E27FC236}">
                          <a16:creationId xmlns:a16="http://schemas.microsoft.com/office/drawing/2014/main" id="{B87E27CE-A85B-4B9E-8310-3FFE8574FE7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F102BDA8-9213-44A7-89AF-3F73DA2B994C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7887227" y="3419674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521" name="Group 520">
                      <a:extLst>
                        <a:ext uri="{FF2B5EF4-FFF2-40B4-BE49-F238E27FC236}">
                          <a16:creationId xmlns:a16="http://schemas.microsoft.com/office/drawing/2014/main" id="{7B2D5F1D-7F1E-426E-88D6-9A15304A03BB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523" name="Connector: Curved 522">
                        <a:extLst>
                          <a:ext uri="{FF2B5EF4-FFF2-40B4-BE49-F238E27FC236}">
                            <a16:creationId xmlns:a16="http://schemas.microsoft.com/office/drawing/2014/main" id="{E8B5882B-3831-4336-8861-C408356F0E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4" name="Connector: Curved 523">
                        <a:extLst>
                          <a:ext uri="{FF2B5EF4-FFF2-40B4-BE49-F238E27FC236}">
                            <a16:creationId xmlns:a16="http://schemas.microsoft.com/office/drawing/2014/main" id="{DD39ACDC-3B69-4D08-8E92-46EF5CD46D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5" name="Connector: Curved 524">
                        <a:extLst>
                          <a:ext uri="{FF2B5EF4-FFF2-40B4-BE49-F238E27FC236}">
                            <a16:creationId xmlns:a16="http://schemas.microsoft.com/office/drawing/2014/main" id="{C6B53F6A-5764-456A-9F2E-2EFF88AFAB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6" name="Connector: Curved 525">
                        <a:extLst>
                          <a:ext uri="{FF2B5EF4-FFF2-40B4-BE49-F238E27FC236}">
                            <a16:creationId xmlns:a16="http://schemas.microsoft.com/office/drawing/2014/main" id="{CD6A9093-525B-4969-BBF3-0152D59243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7" name="Connector: Curved 526">
                        <a:extLst>
                          <a:ext uri="{FF2B5EF4-FFF2-40B4-BE49-F238E27FC236}">
                            <a16:creationId xmlns:a16="http://schemas.microsoft.com/office/drawing/2014/main" id="{8ECDCD3D-FEC1-4C80-B95B-5DA52F4EF34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Connector: Curved 527">
                        <a:extLst>
                          <a:ext uri="{FF2B5EF4-FFF2-40B4-BE49-F238E27FC236}">
                            <a16:creationId xmlns:a16="http://schemas.microsoft.com/office/drawing/2014/main" id="{0B2E88F1-0FB2-4A0D-B244-907D5AB274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22" name="Straight Arrow Connector 521">
                      <a:extLst>
                        <a:ext uri="{FF2B5EF4-FFF2-40B4-BE49-F238E27FC236}">
                          <a16:creationId xmlns:a16="http://schemas.microsoft.com/office/drawing/2014/main" id="{C4AFFB13-5641-47E1-BC74-DFF9929E9F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1" name="Group 430">
                    <a:extLst>
                      <a:ext uri="{FF2B5EF4-FFF2-40B4-BE49-F238E27FC236}">
                        <a16:creationId xmlns:a16="http://schemas.microsoft.com/office/drawing/2014/main" id="{01B1F38F-BFD1-433C-8082-0A70C3A6CAFC}"/>
                      </a:ext>
                    </a:extLst>
                  </p:cNvPr>
                  <p:cNvGrpSpPr/>
                  <p:nvPr/>
                </p:nvGrpSpPr>
                <p:grpSpPr>
                  <a:xfrm rot="20700000">
                    <a:off x="8073716" y="3801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513" name="Group 512">
                      <a:extLst>
                        <a:ext uri="{FF2B5EF4-FFF2-40B4-BE49-F238E27FC236}">
                          <a16:creationId xmlns:a16="http://schemas.microsoft.com/office/drawing/2014/main" id="{4B5FC769-2F90-4908-BB42-FC67938525D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515" name="Connector: Curved 514">
                        <a:extLst>
                          <a:ext uri="{FF2B5EF4-FFF2-40B4-BE49-F238E27FC236}">
                            <a16:creationId xmlns:a16="http://schemas.microsoft.com/office/drawing/2014/main" id="{CDD9C564-5472-4CF1-A9B6-14DC79124B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6" name="Connector: Curved 515">
                        <a:extLst>
                          <a:ext uri="{FF2B5EF4-FFF2-40B4-BE49-F238E27FC236}">
                            <a16:creationId xmlns:a16="http://schemas.microsoft.com/office/drawing/2014/main" id="{159378D0-232E-4269-8853-A6EF291023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7" name="Connector: Curved 516">
                        <a:extLst>
                          <a:ext uri="{FF2B5EF4-FFF2-40B4-BE49-F238E27FC236}">
                            <a16:creationId xmlns:a16="http://schemas.microsoft.com/office/drawing/2014/main" id="{69560BE6-A34A-41ED-930A-25CC396278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8" name="Connector: Curved 517">
                        <a:extLst>
                          <a:ext uri="{FF2B5EF4-FFF2-40B4-BE49-F238E27FC236}">
                            <a16:creationId xmlns:a16="http://schemas.microsoft.com/office/drawing/2014/main" id="{6AD80179-3B64-4668-B3A0-02B2564B36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9" name="Connector: Curved 518">
                        <a:extLst>
                          <a:ext uri="{FF2B5EF4-FFF2-40B4-BE49-F238E27FC236}">
                            <a16:creationId xmlns:a16="http://schemas.microsoft.com/office/drawing/2014/main" id="{318D8CD2-764B-415F-9CEF-9FB9F365BB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0" name="Connector: Curved 519">
                        <a:extLst>
                          <a:ext uri="{FF2B5EF4-FFF2-40B4-BE49-F238E27FC236}">
                            <a16:creationId xmlns:a16="http://schemas.microsoft.com/office/drawing/2014/main" id="{2CA11EBD-C2EB-4E9D-8852-3131F22303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14" name="Straight Arrow Connector 513">
                      <a:extLst>
                        <a:ext uri="{FF2B5EF4-FFF2-40B4-BE49-F238E27FC236}">
                          <a16:creationId xmlns:a16="http://schemas.microsoft.com/office/drawing/2014/main" id="{95842FB8-2CB4-4ED7-8B90-59D0F090AC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2" name="Group 431">
                    <a:extLst>
                      <a:ext uri="{FF2B5EF4-FFF2-40B4-BE49-F238E27FC236}">
                        <a16:creationId xmlns:a16="http://schemas.microsoft.com/office/drawing/2014/main" id="{A15B9A0D-ED89-4995-9B6A-B13AAE7C5D53}"/>
                      </a:ext>
                    </a:extLst>
                  </p:cNvPr>
                  <p:cNvGrpSpPr/>
                  <p:nvPr/>
                </p:nvGrpSpPr>
                <p:grpSpPr>
                  <a:xfrm rot="900000">
                    <a:off x="8073716" y="4335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505" name="Group 504">
                      <a:extLst>
                        <a:ext uri="{FF2B5EF4-FFF2-40B4-BE49-F238E27FC236}">
                          <a16:creationId xmlns:a16="http://schemas.microsoft.com/office/drawing/2014/main" id="{7D2476AB-94AF-4DBB-9289-4A6CEE6F712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507" name="Connector: Curved 506">
                        <a:extLst>
                          <a:ext uri="{FF2B5EF4-FFF2-40B4-BE49-F238E27FC236}">
                            <a16:creationId xmlns:a16="http://schemas.microsoft.com/office/drawing/2014/main" id="{AE2C6798-B0EC-4F5C-99B1-B20FD64294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8" name="Connector: Curved 507">
                        <a:extLst>
                          <a:ext uri="{FF2B5EF4-FFF2-40B4-BE49-F238E27FC236}">
                            <a16:creationId xmlns:a16="http://schemas.microsoft.com/office/drawing/2014/main" id="{165D2B80-01B4-4D69-8865-DF36CACCBC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9" name="Connector: Curved 508">
                        <a:extLst>
                          <a:ext uri="{FF2B5EF4-FFF2-40B4-BE49-F238E27FC236}">
                            <a16:creationId xmlns:a16="http://schemas.microsoft.com/office/drawing/2014/main" id="{1044E1E6-3FBF-4E79-9728-DDEDAC85A7A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0" name="Connector: Curved 509">
                        <a:extLst>
                          <a:ext uri="{FF2B5EF4-FFF2-40B4-BE49-F238E27FC236}">
                            <a16:creationId xmlns:a16="http://schemas.microsoft.com/office/drawing/2014/main" id="{4A09069B-A49C-4988-B84D-52CAD3F5CA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1" name="Connector: Curved 510">
                        <a:extLst>
                          <a:ext uri="{FF2B5EF4-FFF2-40B4-BE49-F238E27FC236}">
                            <a16:creationId xmlns:a16="http://schemas.microsoft.com/office/drawing/2014/main" id="{A8424B0E-E429-4827-8EF7-1E0513E4A1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2" name="Connector: Curved 511">
                        <a:extLst>
                          <a:ext uri="{FF2B5EF4-FFF2-40B4-BE49-F238E27FC236}">
                            <a16:creationId xmlns:a16="http://schemas.microsoft.com/office/drawing/2014/main" id="{08C5975C-ED01-428A-A548-2FD75FEC1D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06" name="Straight Arrow Connector 505">
                      <a:extLst>
                        <a:ext uri="{FF2B5EF4-FFF2-40B4-BE49-F238E27FC236}">
                          <a16:creationId xmlns:a16="http://schemas.microsoft.com/office/drawing/2014/main" id="{2FAC0D64-D096-46CA-9A81-357E0953716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CB5EF142-770C-40C3-ADAF-73FE969B8045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7943258" y="4743393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97" name="Group 496">
                      <a:extLst>
                        <a:ext uri="{FF2B5EF4-FFF2-40B4-BE49-F238E27FC236}">
                          <a16:creationId xmlns:a16="http://schemas.microsoft.com/office/drawing/2014/main" id="{BC549B3B-1EDB-4348-A26A-B2B3823FDA4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99" name="Connector: Curved 498">
                        <a:extLst>
                          <a:ext uri="{FF2B5EF4-FFF2-40B4-BE49-F238E27FC236}">
                            <a16:creationId xmlns:a16="http://schemas.microsoft.com/office/drawing/2014/main" id="{A7685979-D62D-4C19-82E1-5AAEBAEE9D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0" name="Connector: Curved 499">
                        <a:extLst>
                          <a:ext uri="{FF2B5EF4-FFF2-40B4-BE49-F238E27FC236}">
                            <a16:creationId xmlns:a16="http://schemas.microsoft.com/office/drawing/2014/main" id="{1341F75B-0DA9-4578-A56B-BFEDB2B1DD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1" name="Connector: Curved 500">
                        <a:extLst>
                          <a:ext uri="{FF2B5EF4-FFF2-40B4-BE49-F238E27FC236}">
                            <a16:creationId xmlns:a16="http://schemas.microsoft.com/office/drawing/2014/main" id="{2813FF6B-9645-4708-AFCF-003E9E8757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2" name="Connector: Curved 501">
                        <a:extLst>
                          <a:ext uri="{FF2B5EF4-FFF2-40B4-BE49-F238E27FC236}">
                            <a16:creationId xmlns:a16="http://schemas.microsoft.com/office/drawing/2014/main" id="{08143CC5-19EA-47BC-A064-F4DEBF3A5C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3" name="Connector: Curved 502">
                        <a:extLst>
                          <a:ext uri="{FF2B5EF4-FFF2-40B4-BE49-F238E27FC236}">
                            <a16:creationId xmlns:a16="http://schemas.microsoft.com/office/drawing/2014/main" id="{B8A61616-DE84-4A6A-9B5E-8149B7F972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4" name="Connector: Curved 503">
                        <a:extLst>
                          <a:ext uri="{FF2B5EF4-FFF2-40B4-BE49-F238E27FC236}">
                            <a16:creationId xmlns:a16="http://schemas.microsoft.com/office/drawing/2014/main" id="{1DCBA517-34CB-401B-80E5-162BC0415F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98" name="Straight Arrow Connector 497">
                      <a:extLst>
                        <a:ext uri="{FF2B5EF4-FFF2-40B4-BE49-F238E27FC236}">
                          <a16:creationId xmlns:a16="http://schemas.microsoft.com/office/drawing/2014/main" id="{82329E60-E949-42AE-BF94-233BD2D675A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4" name="Group 433">
                    <a:extLst>
                      <a:ext uri="{FF2B5EF4-FFF2-40B4-BE49-F238E27FC236}">
                        <a16:creationId xmlns:a16="http://schemas.microsoft.com/office/drawing/2014/main" id="{10FC4528-32B9-4B21-861D-CC5EE85491CA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7689166" y="505501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89" name="Group 488">
                      <a:extLst>
                        <a:ext uri="{FF2B5EF4-FFF2-40B4-BE49-F238E27FC236}">
                          <a16:creationId xmlns:a16="http://schemas.microsoft.com/office/drawing/2014/main" id="{18D50C53-C176-4057-A46A-3317B302AAB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91" name="Connector: Curved 490">
                        <a:extLst>
                          <a:ext uri="{FF2B5EF4-FFF2-40B4-BE49-F238E27FC236}">
                            <a16:creationId xmlns:a16="http://schemas.microsoft.com/office/drawing/2014/main" id="{056CF1E6-DB9A-4D38-9E98-3C686174F1D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2" name="Connector: Curved 491">
                        <a:extLst>
                          <a:ext uri="{FF2B5EF4-FFF2-40B4-BE49-F238E27FC236}">
                            <a16:creationId xmlns:a16="http://schemas.microsoft.com/office/drawing/2014/main" id="{2D4425F9-CCBA-4B66-AB2A-68DF4BB7E2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3" name="Connector: Curved 492">
                        <a:extLst>
                          <a:ext uri="{FF2B5EF4-FFF2-40B4-BE49-F238E27FC236}">
                            <a16:creationId xmlns:a16="http://schemas.microsoft.com/office/drawing/2014/main" id="{071F7989-6C37-46F1-8C47-D726A445E8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4" name="Connector: Curved 493">
                        <a:extLst>
                          <a:ext uri="{FF2B5EF4-FFF2-40B4-BE49-F238E27FC236}">
                            <a16:creationId xmlns:a16="http://schemas.microsoft.com/office/drawing/2014/main" id="{170CE782-E608-4A0D-9555-13D65C73B6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5" name="Connector: Curved 494">
                        <a:extLst>
                          <a:ext uri="{FF2B5EF4-FFF2-40B4-BE49-F238E27FC236}">
                            <a16:creationId xmlns:a16="http://schemas.microsoft.com/office/drawing/2014/main" id="{53BC4CA2-9547-4C03-BAAA-53D44E7035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6" name="Connector: Curved 495">
                        <a:extLst>
                          <a:ext uri="{FF2B5EF4-FFF2-40B4-BE49-F238E27FC236}">
                            <a16:creationId xmlns:a16="http://schemas.microsoft.com/office/drawing/2014/main" id="{DF5BC758-D04B-4E3C-8876-CE03B7C8AD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90" name="Straight Arrow Connector 489">
                      <a:extLst>
                        <a:ext uri="{FF2B5EF4-FFF2-40B4-BE49-F238E27FC236}">
                          <a16:creationId xmlns:a16="http://schemas.microsoft.com/office/drawing/2014/main" id="{5AAFAB2E-DF43-475E-A847-F24C64F43C5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5" name="Group 434">
                    <a:extLst>
                      <a:ext uri="{FF2B5EF4-FFF2-40B4-BE49-F238E27FC236}">
                        <a16:creationId xmlns:a16="http://schemas.microsoft.com/office/drawing/2014/main" id="{2A18B49D-DF54-4920-8143-4942D38E4F9A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7420169" y="534251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20F53461-0A8A-4503-87EF-2DA99A05EFF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83" name="Connector: Curved 482">
                        <a:extLst>
                          <a:ext uri="{FF2B5EF4-FFF2-40B4-BE49-F238E27FC236}">
                            <a16:creationId xmlns:a16="http://schemas.microsoft.com/office/drawing/2014/main" id="{329219FE-6F6F-4EF9-9F1C-A020BEF778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4" name="Connector: Curved 483">
                        <a:extLst>
                          <a:ext uri="{FF2B5EF4-FFF2-40B4-BE49-F238E27FC236}">
                            <a16:creationId xmlns:a16="http://schemas.microsoft.com/office/drawing/2014/main" id="{C2E9DFF8-880A-45EE-AB40-674F25A9B2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5" name="Connector: Curved 484">
                        <a:extLst>
                          <a:ext uri="{FF2B5EF4-FFF2-40B4-BE49-F238E27FC236}">
                            <a16:creationId xmlns:a16="http://schemas.microsoft.com/office/drawing/2014/main" id="{4DB3C660-F25C-4714-95BC-E78AA9E9E8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6" name="Connector: Curved 485">
                        <a:extLst>
                          <a:ext uri="{FF2B5EF4-FFF2-40B4-BE49-F238E27FC236}">
                            <a16:creationId xmlns:a16="http://schemas.microsoft.com/office/drawing/2014/main" id="{4761CA63-3833-489D-A994-52BD5B2AF0F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7" name="Connector: Curved 486">
                        <a:extLst>
                          <a:ext uri="{FF2B5EF4-FFF2-40B4-BE49-F238E27FC236}">
                            <a16:creationId xmlns:a16="http://schemas.microsoft.com/office/drawing/2014/main" id="{711EE2D4-EC34-4D4E-B376-8F5EA07708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8" name="Connector: Curved 487">
                        <a:extLst>
                          <a:ext uri="{FF2B5EF4-FFF2-40B4-BE49-F238E27FC236}">
                            <a16:creationId xmlns:a16="http://schemas.microsoft.com/office/drawing/2014/main" id="{8B44F50F-DD71-4F3B-9F45-B8E32D15019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2" name="Straight Arrow Connector 481">
                      <a:extLst>
                        <a:ext uri="{FF2B5EF4-FFF2-40B4-BE49-F238E27FC236}">
                          <a16:creationId xmlns:a16="http://schemas.microsoft.com/office/drawing/2014/main" id="{BE3FD20C-4908-449A-98B8-131DB4B52F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D067B47-3413-477E-841E-2CFA8C2F122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00490" y="543912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73" name="Group 472">
                      <a:extLst>
                        <a:ext uri="{FF2B5EF4-FFF2-40B4-BE49-F238E27FC236}">
                          <a16:creationId xmlns:a16="http://schemas.microsoft.com/office/drawing/2014/main" id="{46D48416-3817-47C9-9857-B2EEFFE6128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75" name="Connector: Curved 474">
                        <a:extLst>
                          <a:ext uri="{FF2B5EF4-FFF2-40B4-BE49-F238E27FC236}">
                            <a16:creationId xmlns:a16="http://schemas.microsoft.com/office/drawing/2014/main" id="{E6B35823-6337-4E47-AA24-859146291F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6" name="Connector: Curved 475">
                        <a:extLst>
                          <a:ext uri="{FF2B5EF4-FFF2-40B4-BE49-F238E27FC236}">
                            <a16:creationId xmlns:a16="http://schemas.microsoft.com/office/drawing/2014/main" id="{C05DEAD8-3A30-4CE7-B588-B63E6446D0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7" name="Connector: Curved 476">
                        <a:extLst>
                          <a:ext uri="{FF2B5EF4-FFF2-40B4-BE49-F238E27FC236}">
                            <a16:creationId xmlns:a16="http://schemas.microsoft.com/office/drawing/2014/main" id="{570064E5-7EBA-4C8B-A856-27DE53976D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8" name="Connector: Curved 477">
                        <a:extLst>
                          <a:ext uri="{FF2B5EF4-FFF2-40B4-BE49-F238E27FC236}">
                            <a16:creationId xmlns:a16="http://schemas.microsoft.com/office/drawing/2014/main" id="{9E7EC91F-4FFD-4C2D-B707-8C11026705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9" name="Connector: Curved 478">
                        <a:extLst>
                          <a:ext uri="{FF2B5EF4-FFF2-40B4-BE49-F238E27FC236}">
                            <a16:creationId xmlns:a16="http://schemas.microsoft.com/office/drawing/2014/main" id="{5E2A60E7-E3A7-4A93-B4B5-E777CC87A6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0" name="Connector: Curved 479">
                        <a:extLst>
                          <a:ext uri="{FF2B5EF4-FFF2-40B4-BE49-F238E27FC236}">
                            <a16:creationId xmlns:a16="http://schemas.microsoft.com/office/drawing/2014/main" id="{25E5EA16-5706-4781-BCFF-0FD2BA87A2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74" name="Straight Arrow Connector 473">
                      <a:extLst>
                        <a:ext uri="{FF2B5EF4-FFF2-40B4-BE49-F238E27FC236}">
                          <a16:creationId xmlns:a16="http://schemas.microsoft.com/office/drawing/2014/main" id="{F1B722BF-37D6-4AEC-A2F9-DD6D24E3D9A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7" name="Group 436">
                    <a:extLst>
                      <a:ext uri="{FF2B5EF4-FFF2-40B4-BE49-F238E27FC236}">
                        <a16:creationId xmlns:a16="http://schemas.microsoft.com/office/drawing/2014/main" id="{80F1B099-2504-4E1A-B299-FD83E33DBD78}"/>
                      </a:ext>
                    </a:extLst>
                  </p:cNvPr>
                  <p:cNvGrpSpPr/>
                  <p:nvPr/>
                </p:nvGrpSpPr>
                <p:grpSpPr>
                  <a:xfrm rot="6455363">
                    <a:off x="6372529" y="5377709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65" name="Group 464">
                      <a:extLst>
                        <a:ext uri="{FF2B5EF4-FFF2-40B4-BE49-F238E27FC236}">
                          <a16:creationId xmlns:a16="http://schemas.microsoft.com/office/drawing/2014/main" id="{08CDCAD4-C721-40D9-8692-67CBC602F59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67" name="Connector: Curved 466">
                        <a:extLst>
                          <a:ext uri="{FF2B5EF4-FFF2-40B4-BE49-F238E27FC236}">
                            <a16:creationId xmlns:a16="http://schemas.microsoft.com/office/drawing/2014/main" id="{6F4C8E6F-6E1E-485B-ACC9-132DE1A6E3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8" name="Connector: Curved 467">
                        <a:extLst>
                          <a:ext uri="{FF2B5EF4-FFF2-40B4-BE49-F238E27FC236}">
                            <a16:creationId xmlns:a16="http://schemas.microsoft.com/office/drawing/2014/main" id="{13B328D3-0DB7-4406-93EF-0601FEFE12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9" name="Connector: Curved 468">
                        <a:extLst>
                          <a:ext uri="{FF2B5EF4-FFF2-40B4-BE49-F238E27FC236}">
                            <a16:creationId xmlns:a16="http://schemas.microsoft.com/office/drawing/2014/main" id="{D9E2D23B-2D86-4F1A-B515-ABBF996027A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0" name="Connector: Curved 469">
                        <a:extLst>
                          <a:ext uri="{FF2B5EF4-FFF2-40B4-BE49-F238E27FC236}">
                            <a16:creationId xmlns:a16="http://schemas.microsoft.com/office/drawing/2014/main" id="{5B0ED6E1-7EC6-442A-BA70-9926ED2138A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1" name="Connector: Curved 470">
                        <a:extLst>
                          <a:ext uri="{FF2B5EF4-FFF2-40B4-BE49-F238E27FC236}">
                            <a16:creationId xmlns:a16="http://schemas.microsoft.com/office/drawing/2014/main" id="{4C298F49-24CF-46CE-9D91-1C9916691A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2" name="Connector: Curved 471">
                        <a:extLst>
                          <a:ext uri="{FF2B5EF4-FFF2-40B4-BE49-F238E27FC236}">
                            <a16:creationId xmlns:a16="http://schemas.microsoft.com/office/drawing/2014/main" id="{6DD04F27-93E5-45D1-B6DC-29B580D014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6" name="Straight Arrow Connector 465">
                      <a:extLst>
                        <a:ext uri="{FF2B5EF4-FFF2-40B4-BE49-F238E27FC236}">
                          <a16:creationId xmlns:a16="http://schemas.microsoft.com/office/drawing/2014/main" id="{6FEB706A-D20B-4C82-8AE4-D5E37079019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ADDA2D1C-89F8-4404-BBB0-B634BB60BA9C}"/>
                      </a:ext>
                    </a:extLst>
                  </p:cNvPr>
                  <p:cNvGrpSpPr/>
                  <p:nvPr/>
                </p:nvGrpSpPr>
                <p:grpSpPr>
                  <a:xfrm rot="7418005">
                    <a:off x="5982176" y="520372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57" name="Group 456">
                      <a:extLst>
                        <a:ext uri="{FF2B5EF4-FFF2-40B4-BE49-F238E27FC236}">
                          <a16:creationId xmlns:a16="http://schemas.microsoft.com/office/drawing/2014/main" id="{DE01C0C7-13EB-4E41-B473-C2FA304772B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59" name="Connector: Curved 458">
                        <a:extLst>
                          <a:ext uri="{FF2B5EF4-FFF2-40B4-BE49-F238E27FC236}">
                            <a16:creationId xmlns:a16="http://schemas.microsoft.com/office/drawing/2014/main" id="{61F7E52E-CDC2-413F-AD4D-EB8B56CF51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Connector: Curved 459">
                        <a:extLst>
                          <a:ext uri="{FF2B5EF4-FFF2-40B4-BE49-F238E27FC236}">
                            <a16:creationId xmlns:a16="http://schemas.microsoft.com/office/drawing/2014/main" id="{628583BC-16A1-49F0-B57E-A1F44E9EED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1" name="Connector: Curved 460">
                        <a:extLst>
                          <a:ext uri="{FF2B5EF4-FFF2-40B4-BE49-F238E27FC236}">
                            <a16:creationId xmlns:a16="http://schemas.microsoft.com/office/drawing/2014/main" id="{99669545-A901-4F75-99AE-76AD3526564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Connector: Curved 461">
                        <a:extLst>
                          <a:ext uri="{FF2B5EF4-FFF2-40B4-BE49-F238E27FC236}">
                            <a16:creationId xmlns:a16="http://schemas.microsoft.com/office/drawing/2014/main" id="{28B728FF-8103-4EAA-A304-B424AD1DBF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3" name="Connector: Curved 462">
                        <a:extLst>
                          <a:ext uri="{FF2B5EF4-FFF2-40B4-BE49-F238E27FC236}">
                            <a16:creationId xmlns:a16="http://schemas.microsoft.com/office/drawing/2014/main" id="{AD1B9CCF-A4F7-4D21-AE31-43FC7E97ED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Connector: Curved 463">
                        <a:extLst>
                          <a:ext uri="{FF2B5EF4-FFF2-40B4-BE49-F238E27FC236}">
                            <a16:creationId xmlns:a16="http://schemas.microsoft.com/office/drawing/2014/main" id="{52823F9E-5748-42C6-9FAF-4C40756F5E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8" name="Straight Arrow Connector 457">
                      <a:extLst>
                        <a:ext uri="{FF2B5EF4-FFF2-40B4-BE49-F238E27FC236}">
                          <a16:creationId xmlns:a16="http://schemas.microsoft.com/office/drawing/2014/main" id="{CBA2460C-1F17-41D7-B552-909E02A834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ADAC30E1-B190-4FAF-BF4C-209EC5A2A9DA}"/>
                      </a:ext>
                    </a:extLst>
                  </p:cNvPr>
                  <p:cNvGrpSpPr/>
                  <p:nvPr/>
                </p:nvGrpSpPr>
                <p:grpSpPr>
                  <a:xfrm rot="17519821">
                    <a:off x="7237516" y="298479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49" name="Group 448">
                      <a:extLst>
                        <a:ext uri="{FF2B5EF4-FFF2-40B4-BE49-F238E27FC236}">
                          <a16:creationId xmlns:a16="http://schemas.microsoft.com/office/drawing/2014/main" id="{9F9E298D-6C66-4669-BD50-F6490FA43A1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51" name="Connector: Curved 450">
                        <a:extLst>
                          <a:ext uri="{FF2B5EF4-FFF2-40B4-BE49-F238E27FC236}">
                            <a16:creationId xmlns:a16="http://schemas.microsoft.com/office/drawing/2014/main" id="{0C79A7D7-2C04-48E7-B853-7D4158B6B6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2" name="Connector: Curved 451">
                        <a:extLst>
                          <a:ext uri="{FF2B5EF4-FFF2-40B4-BE49-F238E27FC236}">
                            <a16:creationId xmlns:a16="http://schemas.microsoft.com/office/drawing/2014/main" id="{C738DDC5-837E-497E-A0F1-DD11F43642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3" name="Connector: Curved 452">
                        <a:extLst>
                          <a:ext uri="{FF2B5EF4-FFF2-40B4-BE49-F238E27FC236}">
                            <a16:creationId xmlns:a16="http://schemas.microsoft.com/office/drawing/2014/main" id="{D9E9DC5A-D555-460C-8499-DFA7C8B824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4" name="Connector: Curved 453">
                        <a:extLst>
                          <a:ext uri="{FF2B5EF4-FFF2-40B4-BE49-F238E27FC236}">
                            <a16:creationId xmlns:a16="http://schemas.microsoft.com/office/drawing/2014/main" id="{95F5062C-BD3E-4978-9A49-5B3D641AA4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5" name="Connector: Curved 454">
                        <a:extLst>
                          <a:ext uri="{FF2B5EF4-FFF2-40B4-BE49-F238E27FC236}">
                            <a16:creationId xmlns:a16="http://schemas.microsoft.com/office/drawing/2014/main" id="{EAD4951D-553F-4424-857B-6CA13AB77C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6" name="Connector: Curved 455">
                        <a:extLst>
                          <a:ext uri="{FF2B5EF4-FFF2-40B4-BE49-F238E27FC236}">
                            <a16:creationId xmlns:a16="http://schemas.microsoft.com/office/drawing/2014/main" id="{8315399A-2484-4020-8B95-751F4CE6656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0" name="Straight Arrow Connector 449">
                      <a:extLst>
                        <a:ext uri="{FF2B5EF4-FFF2-40B4-BE49-F238E27FC236}">
                          <a16:creationId xmlns:a16="http://schemas.microsoft.com/office/drawing/2014/main" id="{3916C47F-DB57-4D01-BFF3-5D7FF9DFB1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0" name="Group 439">
                    <a:extLst>
                      <a:ext uri="{FF2B5EF4-FFF2-40B4-BE49-F238E27FC236}">
                        <a16:creationId xmlns:a16="http://schemas.microsoft.com/office/drawing/2014/main" id="{1F6893A2-585A-4071-9A11-EFA5F43D8D45}"/>
                      </a:ext>
                    </a:extLst>
                  </p:cNvPr>
                  <p:cNvGrpSpPr/>
                  <p:nvPr/>
                </p:nvGrpSpPr>
                <p:grpSpPr>
                  <a:xfrm rot="15167843">
                    <a:off x="6398085" y="299195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41" name="Group 440">
                      <a:extLst>
                        <a:ext uri="{FF2B5EF4-FFF2-40B4-BE49-F238E27FC236}">
                          <a16:creationId xmlns:a16="http://schemas.microsoft.com/office/drawing/2014/main" id="{781D45D7-32D8-4717-B90A-E29C4DC3145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43" name="Connector: Curved 442">
                        <a:extLst>
                          <a:ext uri="{FF2B5EF4-FFF2-40B4-BE49-F238E27FC236}">
                            <a16:creationId xmlns:a16="http://schemas.microsoft.com/office/drawing/2014/main" id="{C6C409CA-3BFC-4CE1-AFF2-EA6CFABE44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4" name="Connector: Curved 443">
                        <a:extLst>
                          <a:ext uri="{FF2B5EF4-FFF2-40B4-BE49-F238E27FC236}">
                            <a16:creationId xmlns:a16="http://schemas.microsoft.com/office/drawing/2014/main" id="{EA8C3BE6-806F-4FEB-88FB-1EBF6786B2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5" name="Connector: Curved 444">
                        <a:extLst>
                          <a:ext uri="{FF2B5EF4-FFF2-40B4-BE49-F238E27FC236}">
                            <a16:creationId xmlns:a16="http://schemas.microsoft.com/office/drawing/2014/main" id="{6641F084-5C77-41C4-A955-A3EE632EAF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6" name="Connector: Curved 445">
                        <a:extLst>
                          <a:ext uri="{FF2B5EF4-FFF2-40B4-BE49-F238E27FC236}">
                            <a16:creationId xmlns:a16="http://schemas.microsoft.com/office/drawing/2014/main" id="{681981EF-9C80-49C9-BF8F-0E74400E78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7" name="Connector: Curved 446">
                        <a:extLst>
                          <a:ext uri="{FF2B5EF4-FFF2-40B4-BE49-F238E27FC236}">
                            <a16:creationId xmlns:a16="http://schemas.microsoft.com/office/drawing/2014/main" id="{A05E05F3-41DF-481E-9BED-B77FD8AFF7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Connector: Curved 447">
                        <a:extLst>
                          <a:ext uri="{FF2B5EF4-FFF2-40B4-BE49-F238E27FC236}">
                            <a16:creationId xmlns:a16="http://schemas.microsoft.com/office/drawing/2014/main" id="{E52BE32F-DA49-42C7-A24E-54CBF3EC32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42" name="Straight Arrow Connector 441">
                      <a:extLst>
                        <a:ext uri="{FF2B5EF4-FFF2-40B4-BE49-F238E27FC236}">
                          <a16:creationId xmlns:a16="http://schemas.microsoft.com/office/drawing/2014/main" id="{583AC4A5-56C1-464C-A3FB-E5F45D476E0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AE927921-29DE-4E9F-BEBA-0A2E63C55440}"/>
                  </a:ext>
                </a:extLst>
              </p:cNvPr>
              <p:cNvGrpSpPr/>
              <p:nvPr/>
            </p:nvGrpSpPr>
            <p:grpSpPr>
              <a:xfrm>
                <a:off x="5617469" y="4079411"/>
                <a:ext cx="2041467" cy="2690700"/>
                <a:chOff x="6466429" y="2458729"/>
                <a:chExt cx="2827813" cy="3727122"/>
              </a:xfrm>
            </p:grpSpPr>
            <p:grpSp>
              <p:nvGrpSpPr>
                <p:cNvPr id="289" name="Group 288">
                  <a:extLst>
                    <a:ext uri="{FF2B5EF4-FFF2-40B4-BE49-F238E27FC236}">
                      <a16:creationId xmlns:a16="http://schemas.microsoft.com/office/drawing/2014/main" id="{A6B25653-B7C7-438E-9531-F40682757BB3}"/>
                    </a:ext>
                  </a:extLst>
                </p:cNvPr>
                <p:cNvGrpSpPr/>
                <p:nvPr/>
              </p:nvGrpSpPr>
              <p:grpSpPr>
                <a:xfrm rot="4500000">
                  <a:off x="7134030" y="5449578"/>
                  <a:ext cx="1220526" cy="252019"/>
                  <a:chOff x="1147317" y="4085763"/>
                  <a:chExt cx="1220526" cy="252019"/>
                </a:xfrm>
              </p:grpSpPr>
              <p:grpSp>
                <p:nvGrpSpPr>
                  <p:cNvPr id="417" name="Group 416">
                    <a:extLst>
                      <a:ext uri="{FF2B5EF4-FFF2-40B4-BE49-F238E27FC236}">
                        <a16:creationId xmlns:a16="http://schemas.microsoft.com/office/drawing/2014/main" id="{76AD1230-06DC-44AC-AE3B-A28453825DB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31570" y="3678267"/>
                    <a:ext cx="252019" cy="1067012"/>
                    <a:chOff x="4978064" y="3996381"/>
                    <a:chExt cx="162454" cy="1067012"/>
                  </a:xfrm>
                </p:grpSpPr>
                <p:cxnSp>
                  <p:nvCxnSpPr>
                    <p:cNvPr id="419" name="Connector: Curved 418">
                      <a:extLst>
                        <a:ext uri="{FF2B5EF4-FFF2-40B4-BE49-F238E27FC236}">
                          <a16:creationId xmlns:a16="http://schemas.microsoft.com/office/drawing/2014/main" id="{7E29C7A9-A49E-4A6F-B4A6-2F5B14CA42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6" y="4900941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Connector: Curved 419">
                      <a:extLst>
                        <a:ext uri="{FF2B5EF4-FFF2-40B4-BE49-F238E27FC236}">
                          <a16:creationId xmlns:a16="http://schemas.microsoft.com/office/drawing/2014/main" id="{9E4DC04C-24F0-42F9-A364-C42EE0BB20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5" y="4725093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1" name="Connector: Curved 420">
                      <a:extLst>
                        <a:ext uri="{FF2B5EF4-FFF2-40B4-BE49-F238E27FC236}">
                          <a16:creationId xmlns:a16="http://schemas.microsoft.com/office/drawing/2014/main" id="{8122BFE6-EA47-473A-BB29-FEF16D553F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545270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2" name="Connector: Curved 421">
                      <a:extLst>
                        <a:ext uri="{FF2B5EF4-FFF2-40B4-BE49-F238E27FC236}">
                          <a16:creationId xmlns:a16="http://schemas.microsoft.com/office/drawing/2014/main" id="{89AE9854-223B-4B0B-9A5D-70BC51ECEA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369422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3" name="Connector: Curved 422">
                      <a:extLst>
                        <a:ext uri="{FF2B5EF4-FFF2-40B4-BE49-F238E27FC236}">
                          <a16:creationId xmlns:a16="http://schemas.microsoft.com/office/drawing/2014/main" id="{9A5BF366-2805-4A5F-9C31-595A0225A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978065" y="4189599"/>
                      <a:ext cx="162452" cy="162452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Connector: Curved 423">
                      <a:extLst>
                        <a:ext uri="{FF2B5EF4-FFF2-40B4-BE49-F238E27FC236}">
                          <a16:creationId xmlns:a16="http://schemas.microsoft.com/office/drawing/2014/main" id="{69A438EC-2803-4D7E-B7AA-2AE4AD5C5D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960694" y="4013751"/>
                      <a:ext cx="197194" cy="162453"/>
                    </a:xfrm>
                    <a:prstGeom prst="curved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8" name="Straight Arrow Connector 417">
                    <a:extLst>
                      <a:ext uri="{FF2B5EF4-FFF2-40B4-BE49-F238E27FC236}">
                        <a16:creationId xmlns:a16="http://schemas.microsoft.com/office/drawing/2014/main" id="{9182A467-35B6-4A28-A544-FA4FF2CECBCA}"/>
                      </a:ext>
                    </a:extLst>
                  </p:cNvPr>
                  <p:cNvCxnSpPr/>
                  <p:nvPr/>
                </p:nvCxnSpPr>
                <p:spPr>
                  <a:xfrm>
                    <a:off x="1147317" y="4211773"/>
                    <a:ext cx="122052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D25197C5-471A-4641-93DC-949BAE239FB4}"/>
                    </a:ext>
                  </a:extLst>
                </p:cNvPr>
                <p:cNvGrpSpPr/>
                <p:nvPr/>
              </p:nvGrpSpPr>
              <p:grpSpPr>
                <a:xfrm>
                  <a:off x="6466429" y="2458729"/>
                  <a:ext cx="2827813" cy="3716665"/>
                  <a:chOff x="6466429" y="2458729"/>
                  <a:chExt cx="2827813" cy="3716665"/>
                </a:xfrm>
              </p:grpSpPr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3AD0E8EC-411D-4F59-9604-D70C235E3370}"/>
                      </a:ext>
                    </a:extLst>
                  </p:cNvPr>
                  <p:cNvGrpSpPr/>
                  <p:nvPr/>
                </p:nvGrpSpPr>
                <p:grpSpPr>
                  <a:xfrm rot="14400000">
                    <a:off x="6028966" y="317659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509B87D6-E992-47E3-8888-B5C852207D5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11" name="Connector: Curved 410">
                        <a:extLst>
                          <a:ext uri="{FF2B5EF4-FFF2-40B4-BE49-F238E27FC236}">
                            <a16:creationId xmlns:a16="http://schemas.microsoft.com/office/drawing/2014/main" id="{DE8663C8-42CF-4B55-95D7-3336132650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2" name="Connector: Curved 411">
                        <a:extLst>
                          <a:ext uri="{FF2B5EF4-FFF2-40B4-BE49-F238E27FC236}">
                            <a16:creationId xmlns:a16="http://schemas.microsoft.com/office/drawing/2014/main" id="{6F379392-6BC5-4D08-9D85-C2AA11FA4C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3" name="Connector: Curved 412">
                        <a:extLst>
                          <a:ext uri="{FF2B5EF4-FFF2-40B4-BE49-F238E27FC236}">
                            <a16:creationId xmlns:a16="http://schemas.microsoft.com/office/drawing/2014/main" id="{6DFDD50A-43F5-4A1D-89F7-D17C47D62FB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4" name="Connector: Curved 413">
                        <a:extLst>
                          <a:ext uri="{FF2B5EF4-FFF2-40B4-BE49-F238E27FC236}">
                            <a16:creationId xmlns:a16="http://schemas.microsoft.com/office/drawing/2014/main" id="{B50DBE98-BE17-4465-A37F-16A79E7ECB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5" name="Connector: Curved 414">
                        <a:extLst>
                          <a:ext uri="{FF2B5EF4-FFF2-40B4-BE49-F238E27FC236}">
                            <a16:creationId xmlns:a16="http://schemas.microsoft.com/office/drawing/2014/main" id="{6E6C55DB-33C5-4588-9E26-B2080CE1B3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6" name="Connector: Curved 415">
                        <a:extLst>
                          <a:ext uri="{FF2B5EF4-FFF2-40B4-BE49-F238E27FC236}">
                            <a16:creationId xmlns:a16="http://schemas.microsoft.com/office/drawing/2014/main" id="{794253B3-A02E-4073-A583-B4C9CD6C62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0" name="Straight Arrow Connector 409">
                      <a:extLst>
                        <a:ext uri="{FF2B5EF4-FFF2-40B4-BE49-F238E27FC236}">
                          <a16:creationId xmlns:a16="http://schemas.microsoft.com/office/drawing/2014/main" id="{4FFF5782-C581-4ADE-8006-02245924B2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A3F46B6-7BE6-439A-A811-1BF8CE69311A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6809098" y="2942982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401" name="Group 400">
                      <a:extLst>
                        <a:ext uri="{FF2B5EF4-FFF2-40B4-BE49-F238E27FC236}">
                          <a16:creationId xmlns:a16="http://schemas.microsoft.com/office/drawing/2014/main" id="{B52EA6F4-2269-44BB-80AD-47FE16571E2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403" name="Connector: Curved 402">
                        <a:extLst>
                          <a:ext uri="{FF2B5EF4-FFF2-40B4-BE49-F238E27FC236}">
                            <a16:creationId xmlns:a16="http://schemas.microsoft.com/office/drawing/2014/main" id="{C21D4E03-DFAA-4EFD-B85E-7FB0FE098ED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4" name="Connector: Curved 403">
                        <a:extLst>
                          <a:ext uri="{FF2B5EF4-FFF2-40B4-BE49-F238E27FC236}">
                            <a16:creationId xmlns:a16="http://schemas.microsoft.com/office/drawing/2014/main" id="{4E03070B-1349-4FE9-891D-9C12EFD7B3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5" name="Connector: Curved 404">
                        <a:extLst>
                          <a:ext uri="{FF2B5EF4-FFF2-40B4-BE49-F238E27FC236}">
                            <a16:creationId xmlns:a16="http://schemas.microsoft.com/office/drawing/2014/main" id="{4B3A6F15-0D01-4765-BC42-4370E41351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6" name="Connector: Curved 405">
                        <a:extLst>
                          <a:ext uri="{FF2B5EF4-FFF2-40B4-BE49-F238E27FC236}">
                            <a16:creationId xmlns:a16="http://schemas.microsoft.com/office/drawing/2014/main" id="{27DBBBAD-0E05-4C56-9C0A-2C603F012C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7" name="Connector: Curved 406">
                        <a:extLst>
                          <a:ext uri="{FF2B5EF4-FFF2-40B4-BE49-F238E27FC236}">
                            <a16:creationId xmlns:a16="http://schemas.microsoft.com/office/drawing/2014/main" id="{1B38C9AC-52C3-4991-B4A3-8EF6092AE7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8" name="Connector: Curved 407">
                        <a:extLst>
                          <a:ext uri="{FF2B5EF4-FFF2-40B4-BE49-F238E27FC236}">
                            <a16:creationId xmlns:a16="http://schemas.microsoft.com/office/drawing/2014/main" id="{72A0838C-B343-4619-976B-115340BFE0B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02" name="Straight Arrow Connector 401">
                      <a:extLst>
                        <a:ext uri="{FF2B5EF4-FFF2-40B4-BE49-F238E27FC236}">
                          <a16:creationId xmlns:a16="http://schemas.microsoft.com/office/drawing/2014/main" id="{0D27A180-C680-4DCD-BAC9-E7C1CD98269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" name="Group 292">
                    <a:extLst>
                      <a:ext uri="{FF2B5EF4-FFF2-40B4-BE49-F238E27FC236}">
                        <a16:creationId xmlns:a16="http://schemas.microsoft.com/office/drawing/2014/main" id="{0C9BBFC7-99AD-4B59-8AEF-D2887EDD3D73}"/>
                      </a:ext>
                    </a:extLst>
                  </p:cNvPr>
                  <p:cNvGrpSpPr/>
                  <p:nvPr/>
                </p:nvGrpSpPr>
                <p:grpSpPr>
                  <a:xfrm rot="18000000">
                    <a:off x="7570440" y="314260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93" name="Group 392">
                      <a:extLst>
                        <a:ext uri="{FF2B5EF4-FFF2-40B4-BE49-F238E27FC236}">
                          <a16:creationId xmlns:a16="http://schemas.microsoft.com/office/drawing/2014/main" id="{C29ACF3E-6346-416B-BAEA-AA0FD336C4A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95" name="Connector: Curved 394">
                        <a:extLst>
                          <a:ext uri="{FF2B5EF4-FFF2-40B4-BE49-F238E27FC236}">
                            <a16:creationId xmlns:a16="http://schemas.microsoft.com/office/drawing/2014/main" id="{D24905AC-5378-4E5C-B8F9-95970BF4FC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6" name="Connector: Curved 395">
                        <a:extLst>
                          <a:ext uri="{FF2B5EF4-FFF2-40B4-BE49-F238E27FC236}">
                            <a16:creationId xmlns:a16="http://schemas.microsoft.com/office/drawing/2014/main" id="{757182E3-CDDA-40FF-9683-9784E59DEA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7" name="Connector: Curved 396">
                        <a:extLst>
                          <a:ext uri="{FF2B5EF4-FFF2-40B4-BE49-F238E27FC236}">
                            <a16:creationId xmlns:a16="http://schemas.microsoft.com/office/drawing/2014/main" id="{C94F6E48-C6B6-475A-8528-972D75F495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8" name="Connector: Curved 397">
                        <a:extLst>
                          <a:ext uri="{FF2B5EF4-FFF2-40B4-BE49-F238E27FC236}">
                            <a16:creationId xmlns:a16="http://schemas.microsoft.com/office/drawing/2014/main" id="{E70128E8-C331-460C-8690-ABA3E40985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9" name="Connector: Curved 398">
                        <a:extLst>
                          <a:ext uri="{FF2B5EF4-FFF2-40B4-BE49-F238E27FC236}">
                            <a16:creationId xmlns:a16="http://schemas.microsoft.com/office/drawing/2014/main" id="{47B0CD46-618E-45A2-8C79-182F104E1C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0" name="Connector: Curved 399">
                        <a:extLst>
                          <a:ext uri="{FF2B5EF4-FFF2-40B4-BE49-F238E27FC236}">
                            <a16:creationId xmlns:a16="http://schemas.microsoft.com/office/drawing/2014/main" id="{9FE22C19-C6B2-4B4E-89F1-EA8692DBA7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94" name="Straight Arrow Connector 393">
                      <a:extLst>
                        <a:ext uri="{FF2B5EF4-FFF2-40B4-BE49-F238E27FC236}">
                          <a16:creationId xmlns:a16="http://schemas.microsoft.com/office/drawing/2014/main" id="{1AAFCB64-8606-4151-970C-E962CA60679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4" name="Group 293">
                    <a:extLst>
                      <a:ext uri="{FF2B5EF4-FFF2-40B4-BE49-F238E27FC236}">
                        <a16:creationId xmlns:a16="http://schemas.microsoft.com/office/drawing/2014/main" id="{C3250590-0562-4980-9705-CADF0882B9F9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7887227" y="3419674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C68A0CF4-2AB6-4CED-97FB-490894CC8BF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87" name="Connector: Curved 386">
                        <a:extLst>
                          <a:ext uri="{FF2B5EF4-FFF2-40B4-BE49-F238E27FC236}">
                            <a16:creationId xmlns:a16="http://schemas.microsoft.com/office/drawing/2014/main" id="{5C3C2BBD-C01F-4F04-B2F0-EAB8530C7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8" name="Connector: Curved 387">
                        <a:extLst>
                          <a:ext uri="{FF2B5EF4-FFF2-40B4-BE49-F238E27FC236}">
                            <a16:creationId xmlns:a16="http://schemas.microsoft.com/office/drawing/2014/main" id="{DDA165B1-0A23-4E1D-B6FB-CA11F4C484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9" name="Connector: Curved 388">
                        <a:extLst>
                          <a:ext uri="{FF2B5EF4-FFF2-40B4-BE49-F238E27FC236}">
                            <a16:creationId xmlns:a16="http://schemas.microsoft.com/office/drawing/2014/main" id="{47B2BEAC-42EE-4DB6-971D-D03203FB5F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0" name="Connector: Curved 389">
                        <a:extLst>
                          <a:ext uri="{FF2B5EF4-FFF2-40B4-BE49-F238E27FC236}">
                            <a16:creationId xmlns:a16="http://schemas.microsoft.com/office/drawing/2014/main" id="{718429BA-B5D4-41AB-B130-484028CFBE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1" name="Connector: Curved 390">
                        <a:extLst>
                          <a:ext uri="{FF2B5EF4-FFF2-40B4-BE49-F238E27FC236}">
                            <a16:creationId xmlns:a16="http://schemas.microsoft.com/office/drawing/2014/main" id="{67EC5BA9-6B1C-44A8-B29F-1A991EFB14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2" name="Connector: Curved 391">
                        <a:extLst>
                          <a:ext uri="{FF2B5EF4-FFF2-40B4-BE49-F238E27FC236}">
                            <a16:creationId xmlns:a16="http://schemas.microsoft.com/office/drawing/2014/main" id="{9056DA3E-DF35-45A4-9FEA-594C4F19C44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6" name="Straight Arrow Connector 385">
                      <a:extLst>
                        <a:ext uri="{FF2B5EF4-FFF2-40B4-BE49-F238E27FC236}">
                          <a16:creationId xmlns:a16="http://schemas.microsoft.com/office/drawing/2014/main" id="{E7F0616C-E482-4729-B2E6-3B8BE120C42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45B4D0DA-F5DB-4969-BCEA-36DB4D32AF79}"/>
                      </a:ext>
                    </a:extLst>
                  </p:cNvPr>
                  <p:cNvGrpSpPr/>
                  <p:nvPr/>
                </p:nvGrpSpPr>
                <p:grpSpPr>
                  <a:xfrm rot="20700000">
                    <a:off x="8073716" y="3801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98E62CF6-1F96-4DAD-A6CA-BACD00A97C8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79" name="Connector: Curved 378">
                        <a:extLst>
                          <a:ext uri="{FF2B5EF4-FFF2-40B4-BE49-F238E27FC236}">
                            <a16:creationId xmlns:a16="http://schemas.microsoft.com/office/drawing/2014/main" id="{B52FFCF7-C447-484B-9A01-0A91A4BD67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0" name="Connector: Curved 379">
                        <a:extLst>
                          <a:ext uri="{FF2B5EF4-FFF2-40B4-BE49-F238E27FC236}">
                            <a16:creationId xmlns:a16="http://schemas.microsoft.com/office/drawing/2014/main" id="{A30F022C-FCB4-465F-AA8F-550CCA9ECA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1" name="Connector: Curved 380">
                        <a:extLst>
                          <a:ext uri="{FF2B5EF4-FFF2-40B4-BE49-F238E27FC236}">
                            <a16:creationId xmlns:a16="http://schemas.microsoft.com/office/drawing/2014/main" id="{45ADF2E0-732D-41E4-9842-6BABE47F29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2" name="Connector: Curved 381">
                        <a:extLst>
                          <a:ext uri="{FF2B5EF4-FFF2-40B4-BE49-F238E27FC236}">
                            <a16:creationId xmlns:a16="http://schemas.microsoft.com/office/drawing/2014/main" id="{583312C2-5231-48EB-8953-19EF394966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3" name="Connector: Curved 382">
                        <a:extLst>
                          <a:ext uri="{FF2B5EF4-FFF2-40B4-BE49-F238E27FC236}">
                            <a16:creationId xmlns:a16="http://schemas.microsoft.com/office/drawing/2014/main" id="{E7654B21-4025-448B-994E-4BF32A85A7A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4" name="Connector: Curved 383">
                        <a:extLst>
                          <a:ext uri="{FF2B5EF4-FFF2-40B4-BE49-F238E27FC236}">
                            <a16:creationId xmlns:a16="http://schemas.microsoft.com/office/drawing/2014/main" id="{327A4868-BA26-4F2F-986C-1CEAEABDE3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8" name="Straight Arrow Connector 377">
                      <a:extLst>
                        <a:ext uri="{FF2B5EF4-FFF2-40B4-BE49-F238E27FC236}">
                          <a16:creationId xmlns:a16="http://schemas.microsoft.com/office/drawing/2014/main" id="{886A08D2-C52C-48D2-B224-2BC0321E8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6" name="Group 295">
                    <a:extLst>
                      <a:ext uri="{FF2B5EF4-FFF2-40B4-BE49-F238E27FC236}">
                        <a16:creationId xmlns:a16="http://schemas.microsoft.com/office/drawing/2014/main" id="{BE4D9827-8C69-4B38-B1A1-0FB6247F96A9}"/>
                      </a:ext>
                    </a:extLst>
                  </p:cNvPr>
                  <p:cNvGrpSpPr/>
                  <p:nvPr/>
                </p:nvGrpSpPr>
                <p:grpSpPr>
                  <a:xfrm rot="900000">
                    <a:off x="8073716" y="433542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3AA603CC-9B74-4C52-BAEE-CC60A15366A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71" name="Connector: Curved 370">
                        <a:extLst>
                          <a:ext uri="{FF2B5EF4-FFF2-40B4-BE49-F238E27FC236}">
                            <a16:creationId xmlns:a16="http://schemas.microsoft.com/office/drawing/2014/main" id="{973A76E9-562E-427E-9CE3-4F8994C759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2" name="Connector: Curved 371">
                        <a:extLst>
                          <a:ext uri="{FF2B5EF4-FFF2-40B4-BE49-F238E27FC236}">
                            <a16:creationId xmlns:a16="http://schemas.microsoft.com/office/drawing/2014/main" id="{581F160F-FECC-4A77-8CA5-786F33A5B1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3" name="Connector: Curved 372">
                        <a:extLst>
                          <a:ext uri="{FF2B5EF4-FFF2-40B4-BE49-F238E27FC236}">
                            <a16:creationId xmlns:a16="http://schemas.microsoft.com/office/drawing/2014/main" id="{12A4F560-A8A1-484B-9736-E6043CDE39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4" name="Connector: Curved 373">
                        <a:extLst>
                          <a:ext uri="{FF2B5EF4-FFF2-40B4-BE49-F238E27FC236}">
                            <a16:creationId xmlns:a16="http://schemas.microsoft.com/office/drawing/2014/main" id="{E5ABEEDC-C771-4465-95B3-8FD71F2020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5" name="Connector: Curved 374">
                        <a:extLst>
                          <a:ext uri="{FF2B5EF4-FFF2-40B4-BE49-F238E27FC236}">
                            <a16:creationId xmlns:a16="http://schemas.microsoft.com/office/drawing/2014/main" id="{674DF83A-FB26-4917-8B9A-2B5B125E99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6" name="Connector: Curved 375">
                        <a:extLst>
                          <a:ext uri="{FF2B5EF4-FFF2-40B4-BE49-F238E27FC236}">
                            <a16:creationId xmlns:a16="http://schemas.microsoft.com/office/drawing/2014/main" id="{625AB789-5372-411E-805A-563B36EAA9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0" name="Straight Arrow Connector 369">
                      <a:extLst>
                        <a:ext uri="{FF2B5EF4-FFF2-40B4-BE49-F238E27FC236}">
                          <a16:creationId xmlns:a16="http://schemas.microsoft.com/office/drawing/2014/main" id="{3122158A-8CF1-4F75-9301-1F254847B04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E3535B2A-31E4-4E45-9A3B-423B3FABA7F1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7943258" y="4743393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61" name="Group 360">
                      <a:extLst>
                        <a:ext uri="{FF2B5EF4-FFF2-40B4-BE49-F238E27FC236}">
                          <a16:creationId xmlns:a16="http://schemas.microsoft.com/office/drawing/2014/main" id="{956D98D7-8782-4A61-881F-E6C7E6330CD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63" name="Connector: Curved 362">
                        <a:extLst>
                          <a:ext uri="{FF2B5EF4-FFF2-40B4-BE49-F238E27FC236}">
                            <a16:creationId xmlns:a16="http://schemas.microsoft.com/office/drawing/2014/main" id="{6E545212-05DC-4BFA-B75D-C017132608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4" name="Connector: Curved 363">
                        <a:extLst>
                          <a:ext uri="{FF2B5EF4-FFF2-40B4-BE49-F238E27FC236}">
                            <a16:creationId xmlns:a16="http://schemas.microsoft.com/office/drawing/2014/main" id="{70DD65EC-C7EA-4600-98D7-7095013E4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5" name="Connector: Curved 364">
                        <a:extLst>
                          <a:ext uri="{FF2B5EF4-FFF2-40B4-BE49-F238E27FC236}">
                            <a16:creationId xmlns:a16="http://schemas.microsoft.com/office/drawing/2014/main" id="{A2A7DF2C-FF02-4EE0-9B1E-BE815CA7B3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6" name="Connector: Curved 365">
                        <a:extLst>
                          <a:ext uri="{FF2B5EF4-FFF2-40B4-BE49-F238E27FC236}">
                            <a16:creationId xmlns:a16="http://schemas.microsoft.com/office/drawing/2014/main" id="{2ED3DA90-8D04-4952-8675-9E9D1CC09B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7" name="Connector: Curved 366">
                        <a:extLst>
                          <a:ext uri="{FF2B5EF4-FFF2-40B4-BE49-F238E27FC236}">
                            <a16:creationId xmlns:a16="http://schemas.microsoft.com/office/drawing/2014/main" id="{7FC105E2-1725-4121-B967-E2FA31E11B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8" name="Connector: Curved 367">
                        <a:extLst>
                          <a:ext uri="{FF2B5EF4-FFF2-40B4-BE49-F238E27FC236}">
                            <a16:creationId xmlns:a16="http://schemas.microsoft.com/office/drawing/2014/main" id="{6228F798-9C0E-406F-B4C5-665C7600E8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2" name="Straight Arrow Connector 361">
                      <a:extLst>
                        <a:ext uri="{FF2B5EF4-FFF2-40B4-BE49-F238E27FC236}">
                          <a16:creationId xmlns:a16="http://schemas.microsoft.com/office/drawing/2014/main" id="{EC3D1FA8-2ACD-47C6-90D6-602FF261796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7A2834AF-4877-47B9-A7CA-BE0A1CC05A8F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7689166" y="505501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53" name="Group 352">
                      <a:extLst>
                        <a:ext uri="{FF2B5EF4-FFF2-40B4-BE49-F238E27FC236}">
                          <a16:creationId xmlns:a16="http://schemas.microsoft.com/office/drawing/2014/main" id="{062C3641-D8A7-449E-A3F9-1D6571E085D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55" name="Connector: Curved 354">
                        <a:extLst>
                          <a:ext uri="{FF2B5EF4-FFF2-40B4-BE49-F238E27FC236}">
                            <a16:creationId xmlns:a16="http://schemas.microsoft.com/office/drawing/2014/main" id="{2372506D-3993-417D-A100-3E3C019704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6" name="Connector: Curved 355">
                        <a:extLst>
                          <a:ext uri="{FF2B5EF4-FFF2-40B4-BE49-F238E27FC236}">
                            <a16:creationId xmlns:a16="http://schemas.microsoft.com/office/drawing/2014/main" id="{DE859791-6878-4AC8-B283-2D541F0379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7" name="Connector: Curved 356">
                        <a:extLst>
                          <a:ext uri="{FF2B5EF4-FFF2-40B4-BE49-F238E27FC236}">
                            <a16:creationId xmlns:a16="http://schemas.microsoft.com/office/drawing/2014/main" id="{EA4189A4-38FA-4B9C-A657-DCED67FECC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8" name="Connector: Curved 357">
                        <a:extLst>
                          <a:ext uri="{FF2B5EF4-FFF2-40B4-BE49-F238E27FC236}">
                            <a16:creationId xmlns:a16="http://schemas.microsoft.com/office/drawing/2014/main" id="{DB16222D-7683-4F11-872E-C17CC7D5E9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9" name="Connector: Curved 358">
                        <a:extLst>
                          <a:ext uri="{FF2B5EF4-FFF2-40B4-BE49-F238E27FC236}">
                            <a16:creationId xmlns:a16="http://schemas.microsoft.com/office/drawing/2014/main" id="{5397B854-101B-44A6-80DF-08D94D3D5F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0" name="Connector: Curved 359">
                        <a:extLst>
                          <a:ext uri="{FF2B5EF4-FFF2-40B4-BE49-F238E27FC236}">
                            <a16:creationId xmlns:a16="http://schemas.microsoft.com/office/drawing/2014/main" id="{039B76BA-DA2C-4389-A2DA-325AFD3723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54" name="Straight Arrow Connector 353">
                      <a:extLst>
                        <a:ext uri="{FF2B5EF4-FFF2-40B4-BE49-F238E27FC236}">
                          <a16:creationId xmlns:a16="http://schemas.microsoft.com/office/drawing/2014/main" id="{7369D3BF-1875-4D09-A09C-19760A6B50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070897BB-18A3-4D3E-878D-750CD983A85C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7420169" y="534251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45" name="Group 344">
                      <a:extLst>
                        <a:ext uri="{FF2B5EF4-FFF2-40B4-BE49-F238E27FC236}">
                          <a16:creationId xmlns:a16="http://schemas.microsoft.com/office/drawing/2014/main" id="{D002D771-A53E-464E-AD81-FF35BA6D354B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47" name="Connector: Curved 346">
                        <a:extLst>
                          <a:ext uri="{FF2B5EF4-FFF2-40B4-BE49-F238E27FC236}">
                            <a16:creationId xmlns:a16="http://schemas.microsoft.com/office/drawing/2014/main" id="{929AD2B7-059A-41F0-9B5B-5685F83DD0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8" name="Connector: Curved 347">
                        <a:extLst>
                          <a:ext uri="{FF2B5EF4-FFF2-40B4-BE49-F238E27FC236}">
                            <a16:creationId xmlns:a16="http://schemas.microsoft.com/office/drawing/2014/main" id="{63CF7239-CB9B-4F77-A328-51AE2ACA78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9" name="Connector: Curved 348">
                        <a:extLst>
                          <a:ext uri="{FF2B5EF4-FFF2-40B4-BE49-F238E27FC236}">
                            <a16:creationId xmlns:a16="http://schemas.microsoft.com/office/drawing/2014/main" id="{8BFBCEFD-D436-44C5-ABFA-3E6BCE6159F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0" name="Connector: Curved 349">
                        <a:extLst>
                          <a:ext uri="{FF2B5EF4-FFF2-40B4-BE49-F238E27FC236}">
                            <a16:creationId xmlns:a16="http://schemas.microsoft.com/office/drawing/2014/main" id="{506EB207-535A-44A0-B40F-0F02942C8A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1" name="Connector: Curved 350">
                        <a:extLst>
                          <a:ext uri="{FF2B5EF4-FFF2-40B4-BE49-F238E27FC236}">
                            <a16:creationId xmlns:a16="http://schemas.microsoft.com/office/drawing/2014/main" id="{AAD904F7-F3CD-469C-990B-F11D6CF256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2" name="Connector: Curved 351">
                        <a:extLst>
                          <a:ext uri="{FF2B5EF4-FFF2-40B4-BE49-F238E27FC236}">
                            <a16:creationId xmlns:a16="http://schemas.microsoft.com/office/drawing/2014/main" id="{F3D4D0BE-FB44-44F5-9B08-162862A407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6" name="Straight Arrow Connector 345">
                      <a:extLst>
                        <a:ext uri="{FF2B5EF4-FFF2-40B4-BE49-F238E27FC236}">
                          <a16:creationId xmlns:a16="http://schemas.microsoft.com/office/drawing/2014/main" id="{D673CB65-3FBF-44A3-8009-70A43E25A90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" name="Group 299">
                    <a:extLst>
                      <a:ext uri="{FF2B5EF4-FFF2-40B4-BE49-F238E27FC236}">
                        <a16:creationId xmlns:a16="http://schemas.microsoft.com/office/drawing/2014/main" id="{351BABEC-F57A-4411-83EF-EFE70C87ABB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00490" y="5439121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37" name="Group 336">
                      <a:extLst>
                        <a:ext uri="{FF2B5EF4-FFF2-40B4-BE49-F238E27FC236}">
                          <a16:creationId xmlns:a16="http://schemas.microsoft.com/office/drawing/2014/main" id="{A7837C15-26AE-4B46-B88A-FDC76E7A465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39" name="Connector: Curved 338">
                        <a:extLst>
                          <a:ext uri="{FF2B5EF4-FFF2-40B4-BE49-F238E27FC236}">
                            <a16:creationId xmlns:a16="http://schemas.microsoft.com/office/drawing/2014/main" id="{56F95366-C3F7-4B77-9191-035739D0F8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0" name="Connector: Curved 339">
                        <a:extLst>
                          <a:ext uri="{FF2B5EF4-FFF2-40B4-BE49-F238E27FC236}">
                            <a16:creationId xmlns:a16="http://schemas.microsoft.com/office/drawing/2014/main" id="{A5E74103-044C-4631-8AE3-04900A1B10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1" name="Connector: Curved 340">
                        <a:extLst>
                          <a:ext uri="{FF2B5EF4-FFF2-40B4-BE49-F238E27FC236}">
                            <a16:creationId xmlns:a16="http://schemas.microsoft.com/office/drawing/2014/main" id="{C5B84432-0FFB-4D79-9392-080729F6A54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2" name="Connector: Curved 341">
                        <a:extLst>
                          <a:ext uri="{FF2B5EF4-FFF2-40B4-BE49-F238E27FC236}">
                            <a16:creationId xmlns:a16="http://schemas.microsoft.com/office/drawing/2014/main" id="{72879635-BF28-4B8D-8355-04DD5995F9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3" name="Connector: Curved 342">
                        <a:extLst>
                          <a:ext uri="{FF2B5EF4-FFF2-40B4-BE49-F238E27FC236}">
                            <a16:creationId xmlns:a16="http://schemas.microsoft.com/office/drawing/2014/main" id="{90AACBA2-CEB4-41EA-B7C3-09FDAEFC93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4" name="Connector: Curved 343">
                        <a:extLst>
                          <a:ext uri="{FF2B5EF4-FFF2-40B4-BE49-F238E27FC236}">
                            <a16:creationId xmlns:a16="http://schemas.microsoft.com/office/drawing/2014/main" id="{E4118075-3456-4984-8A75-C34D07CEDB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8" name="Straight Arrow Connector 337">
                      <a:extLst>
                        <a:ext uri="{FF2B5EF4-FFF2-40B4-BE49-F238E27FC236}">
                          <a16:creationId xmlns:a16="http://schemas.microsoft.com/office/drawing/2014/main" id="{E6D81A0A-4E43-4A19-B97B-50DBAA80B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EA7C46EF-9B7A-465F-91C3-D395723C585D}"/>
                      </a:ext>
                    </a:extLst>
                  </p:cNvPr>
                  <p:cNvGrpSpPr/>
                  <p:nvPr/>
                </p:nvGrpSpPr>
                <p:grpSpPr>
                  <a:xfrm rot="6455363">
                    <a:off x="6372529" y="5377709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29" name="Group 328">
                      <a:extLst>
                        <a:ext uri="{FF2B5EF4-FFF2-40B4-BE49-F238E27FC236}">
                          <a16:creationId xmlns:a16="http://schemas.microsoft.com/office/drawing/2014/main" id="{41CD8834-5966-4A20-8600-1BB1CFD8A8A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31" name="Connector: Curved 330">
                        <a:extLst>
                          <a:ext uri="{FF2B5EF4-FFF2-40B4-BE49-F238E27FC236}">
                            <a16:creationId xmlns:a16="http://schemas.microsoft.com/office/drawing/2014/main" id="{7D11FDC2-9A14-4274-A4E7-133296EB80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2" name="Connector: Curved 331">
                        <a:extLst>
                          <a:ext uri="{FF2B5EF4-FFF2-40B4-BE49-F238E27FC236}">
                            <a16:creationId xmlns:a16="http://schemas.microsoft.com/office/drawing/2014/main" id="{A4106F17-03D4-468F-9100-39415F76D4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Connector: Curved 332">
                        <a:extLst>
                          <a:ext uri="{FF2B5EF4-FFF2-40B4-BE49-F238E27FC236}">
                            <a16:creationId xmlns:a16="http://schemas.microsoft.com/office/drawing/2014/main" id="{33F67169-3C69-43DF-88C0-29FE201534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4" name="Connector: Curved 333">
                        <a:extLst>
                          <a:ext uri="{FF2B5EF4-FFF2-40B4-BE49-F238E27FC236}">
                            <a16:creationId xmlns:a16="http://schemas.microsoft.com/office/drawing/2014/main" id="{9AFA2D19-2688-440B-B050-895B537123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5" name="Connector: Curved 334">
                        <a:extLst>
                          <a:ext uri="{FF2B5EF4-FFF2-40B4-BE49-F238E27FC236}">
                            <a16:creationId xmlns:a16="http://schemas.microsoft.com/office/drawing/2014/main" id="{01DC47E0-F50D-404F-81B0-1243C06675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6" name="Connector: Curved 335">
                        <a:extLst>
                          <a:ext uri="{FF2B5EF4-FFF2-40B4-BE49-F238E27FC236}">
                            <a16:creationId xmlns:a16="http://schemas.microsoft.com/office/drawing/2014/main" id="{414E36E5-D11B-4D33-AE41-1114EABAB3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0" name="Straight Arrow Connector 329">
                      <a:extLst>
                        <a:ext uri="{FF2B5EF4-FFF2-40B4-BE49-F238E27FC236}">
                          <a16:creationId xmlns:a16="http://schemas.microsoft.com/office/drawing/2014/main" id="{8FA4E56D-1BBA-414C-A1DA-1F351B055AF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9079E203-6BB1-4744-AA9C-1F9A9ED89B6F}"/>
                      </a:ext>
                    </a:extLst>
                  </p:cNvPr>
                  <p:cNvGrpSpPr/>
                  <p:nvPr/>
                </p:nvGrpSpPr>
                <p:grpSpPr>
                  <a:xfrm rot="7418005">
                    <a:off x="5982176" y="5203725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21" name="Group 320">
                      <a:extLst>
                        <a:ext uri="{FF2B5EF4-FFF2-40B4-BE49-F238E27FC236}">
                          <a16:creationId xmlns:a16="http://schemas.microsoft.com/office/drawing/2014/main" id="{05069909-30D5-4E57-9FE0-EDDCE1BAA6B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23" name="Connector: Curved 322">
                        <a:extLst>
                          <a:ext uri="{FF2B5EF4-FFF2-40B4-BE49-F238E27FC236}">
                            <a16:creationId xmlns:a16="http://schemas.microsoft.com/office/drawing/2014/main" id="{AB08A63F-E9FA-4CD2-9BD8-0A39CB266C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4" name="Connector: Curved 323">
                        <a:extLst>
                          <a:ext uri="{FF2B5EF4-FFF2-40B4-BE49-F238E27FC236}">
                            <a16:creationId xmlns:a16="http://schemas.microsoft.com/office/drawing/2014/main" id="{6A3AF5C7-3FB7-447B-89B9-7A4967400DB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5" name="Connector: Curved 324">
                        <a:extLst>
                          <a:ext uri="{FF2B5EF4-FFF2-40B4-BE49-F238E27FC236}">
                            <a16:creationId xmlns:a16="http://schemas.microsoft.com/office/drawing/2014/main" id="{8EC26D05-6989-445A-AD89-40D5C66C6E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6" name="Connector: Curved 325">
                        <a:extLst>
                          <a:ext uri="{FF2B5EF4-FFF2-40B4-BE49-F238E27FC236}">
                            <a16:creationId xmlns:a16="http://schemas.microsoft.com/office/drawing/2014/main" id="{FE20AA2F-8DF5-402D-A94D-8F934699A9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Connector: Curved 326">
                        <a:extLst>
                          <a:ext uri="{FF2B5EF4-FFF2-40B4-BE49-F238E27FC236}">
                            <a16:creationId xmlns:a16="http://schemas.microsoft.com/office/drawing/2014/main" id="{042282DE-6305-4333-B23D-8E4599A4F6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8" name="Connector: Curved 327">
                        <a:extLst>
                          <a:ext uri="{FF2B5EF4-FFF2-40B4-BE49-F238E27FC236}">
                            <a16:creationId xmlns:a16="http://schemas.microsoft.com/office/drawing/2014/main" id="{DD89B124-B74F-4CA1-9FC8-959D305580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2" name="Straight Arrow Connector 321">
                      <a:extLst>
                        <a:ext uri="{FF2B5EF4-FFF2-40B4-BE49-F238E27FC236}">
                          <a16:creationId xmlns:a16="http://schemas.microsoft.com/office/drawing/2014/main" id="{B693490A-4329-4CAA-BADD-584D2368A7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" name="Group 302">
                    <a:extLst>
                      <a:ext uri="{FF2B5EF4-FFF2-40B4-BE49-F238E27FC236}">
                        <a16:creationId xmlns:a16="http://schemas.microsoft.com/office/drawing/2014/main" id="{9E83489D-ABFC-45FB-BF71-47D4F3C1880C}"/>
                      </a:ext>
                    </a:extLst>
                  </p:cNvPr>
                  <p:cNvGrpSpPr/>
                  <p:nvPr/>
                </p:nvGrpSpPr>
                <p:grpSpPr>
                  <a:xfrm rot="17519821">
                    <a:off x="7237516" y="2984798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4FCBCD10-21FD-491E-AB89-48C5BE8C406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15" name="Connector: Curved 314">
                        <a:extLst>
                          <a:ext uri="{FF2B5EF4-FFF2-40B4-BE49-F238E27FC236}">
                            <a16:creationId xmlns:a16="http://schemas.microsoft.com/office/drawing/2014/main" id="{42E9C943-279A-4917-A395-8141A4ECCE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6" name="Connector: Curved 315">
                        <a:extLst>
                          <a:ext uri="{FF2B5EF4-FFF2-40B4-BE49-F238E27FC236}">
                            <a16:creationId xmlns:a16="http://schemas.microsoft.com/office/drawing/2014/main" id="{30DAC692-B777-4D6B-86BC-B67B671440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7" name="Connector: Curved 316">
                        <a:extLst>
                          <a:ext uri="{FF2B5EF4-FFF2-40B4-BE49-F238E27FC236}">
                            <a16:creationId xmlns:a16="http://schemas.microsoft.com/office/drawing/2014/main" id="{E46DCFB4-4CF8-49D0-A33F-FC08840998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8" name="Connector: Curved 317">
                        <a:extLst>
                          <a:ext uri="{FF2B5EF4-FFF2-40B4-BE49-F238E27FC236}">
                            <a16:creationId xmlns:a16="http://schemas.microsoft.com/office/drawing/2014/main" id="{AA2F7908-BC33-4A1C-9FFE-D2B9FE1437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9" name="Connector: Curved 318">
                        <a:extLst>
                          <a:ext uri="{FF2B5EF4-FFF2-40B4-BE49-F238E27FC236}">
                            <a16:creationId xmlns:a16="http://schemas.microsoft.com/office/drawing/2014/main" id="{ABDF0D34-2CF3-4F6F-B819-CA27074A0A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0" name="Connector: Curved 319">
                        <a:extLst>
                          <a:ext uri="{FF2B5EF4-FFF2-40B4-BE49-F238E27FC236}">
                            <a16:creationId xmlns:a16="http://schemas.microsoft.com/office/drawing/2014/main" id="{8F1FAC7F-7839-4841-9C02-CCFA93A39A9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4" name="Straight Arrow Connector 313">
                      <a:extLst>
                        <a:ext uri="{FF2B5EF4-FFF2-40B4-BE49-F238E27FC236}">
                          <a16:creationId xmlns:a16="http://schemas.microsoft.com/office/drawing/2014/main" id="{16130DE8-17E6-40AC-9E17-20CDBAC68F1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4" name="Group 303">
                    <a:extLst>
                      <a:ext uri="{FF2B5EF4-FFF2-40B4-BE49-F238E27FC236}">
                        <a16:creationId xmlns:a16="http://schemas.microsoft.com/office/drawing/2014/main" id="{59BA9DE3-D00F-4C89-BA6C-54447C4A16F4}"/>
                      </a:ext>
                    </a:extLst>
                  </p:cNvPr>
                  <p:cNvGrpSpPr/>
                  <p:nvPr/>
                </p:nvGrpSpPr>
                <p:grpSpPr>
                  <a:xfrm rot="15167843">
                    <a:off x="6398085" y="2991957"/>
                    <a:ext cx="1220526" cy="252019"/>
                    <a:chOff x="1147317" y="4085763"/>
                    <a:chExt cx="1220526" cy="252019"/>
                  </a:xfrm>
                </p:grpSpPr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9EBBD713-1C94-4B69-8B80-3FAB0C73B7C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1631570" y="3678267"/>
                      <a:ext cx="252019" cy="1067012"/>
                      <a:chOff x="4978064" y="3996381"/>
                      <a:chExt cx="162454" cy="1067012"/>
                    </a:xfrm>
                  </p:grpSpPr>
                  <p:cxnSp>
                    <p:nvCxnSpPr>
                      <p:cNvPr id="307" name="Connector: Curved 306">
                        <a:extLst>
                          <a:ext uri="{FF2B5EF4-FFF2-40B4-BE49-F238E27FC236}">
                            <a16:creationId xmlns:a16="http://schemas.microsoft.com/office/drawing/2014/main" id="{FB83F7C8-A94C-46D1-97F9-F940E6A9A1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6" y="4900941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Connector: Curved 307">
                        <a:extLst>
                          <a:ext uri="{FF2B5EF4-FFF2-40B4-BE49-F238E27FC236}">
                            <a16:creationId xmlns:a16="http://schemas.microsoft.com/office/drawing/2014/main" id="{0AF671D3-AC4B-4545-B9F7-ED1085F575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5" y="4725093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9" name="Connector: Curved 308">
                        <a:extLst>
                          <a:ext uri="{FF2B5EF4-FFF2-40B4-BE49-F238E27FC236}">
                            <a16:creationId xmlns:a16="http://schemas.microsoft.com/office/drawing/2014/main" id="{072F2A37-6A2B-4EB7-9069-DA8C3F5564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545270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0" name="Connector: Curved 309">
                        <a:extLst>
                          <a:ext uri="{FF2B5EF4-FFF2-40B4-BE49-F238E27FC236}">
                            <a16:creationId xmlns:a16="http://schemas.microsoft.com/office/drawing/2014/main" id="{42EB8E68-0118-4E61-B1AB-4F42DDA060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369422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1" name="Connector: Curved 310">
                        <a:extLst>
                          <a:ext uri="{FF2B5EF4-FFF2-40B4-BE49-F238E27FC236}">
                            <a16:creationId xmlns:a16="http://schemas.microsoft.com/office/drawing/2014/main" id="{2F87C8C9-9491-4AFE-996A-F79EB137DF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978065" y="4189599"/>
                        <a:ext cx="162452" cy="162452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2" name="Connector: Curved 311">
                        <a:extLst>
                          <a:ext uri="{FF2B5EF4-FFF2-40B4-BE49-F238E27FC236}">
                            <a16:creationId xmlns:a16="http://schemas.microsoft.com/office/drawing/2014/main" id="{D667CB4B-A7F2-498B-9DC5-E097A4FABE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4960694" y="4013751"/>
                        <a:ext cx="197194" cy="162453"/>
                      </a:xfrm>
                      <a:prstGeom prst="curvedConnector3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06" name="Straight Arrow Connector 305">
                      <a:extLst>
                        <a:ext uri="{FF2B5EF4-FFF2-40B4-BE49-F238E27FC236}">
                          <a16:creationId xmlns:a16="http://schemas.microsoft.com/office/drawing/2014/main" id="{1668F540-0866-4CFE-8DA7-88045C0EF9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47317" y="4211773"/>
                      <a:ext cx="122052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85782632-B38D-4326-93AF-51AC34019594}"/>
                  </a:ext>
                </a:extLst>
              </p:cNvPr>
              <p:cNvSpPr/>
              <p:nvPr/>
            </p:nvSpPr>
            <p:spPr>
              <a:xfrm>
                <a:off x="5720303" y="4801004"/>
                <a:ext cx="1258632" cy="1258632"/>
              </a:xfrm>
              <a:prstGeom prst="ellipse">
                <a:avLst/>
              </a:prstGeom>
              <a:effectLst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pic>
          <p:nvPicPr>
            <p:cNvPr id="284" name="Picture 4">
              <a:extLst>
                <a:ext uri="{FF2B5EF4-FFF2-40B4-BE49-F238E27FC236}">
                  <a16:creationId xmlns:a16="http://schemas.microsoft.com/office/drawing/2014/main" id="{037386C5-D82A-4A4F-B9F5-0F9B4AE5F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632455" y="3785003"/>
              <a:ext cx="3635265" cy="773966"/>
            </a:xfrm>
            <a:prstGeom prst="parallelogram">
              <a:avLst>
                <a:gd name="adj" fmla="val 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103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D7141E-DEA9-4CD2-80D2-AE38F6DB74F2}"/>
              </a:ext>
            </a:extLst>
          </p:cNvPr>
          <p:cNvSpPr/>
          <p:nvPr/>
        </p:nvSpPr>
        <p:spPr>
          <a:xfrm>
            <a:off x="1097280" y="1811602"/>
            <a:ext cx="10189845" cy="1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D1CC3-0D1C-46E4-94CE-7D3115E8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E55CAA9-9F1C-4AA6-8444-DA652C91E8D9}"/>
              </a:ext>
            </a:extLst>
          </p:cNvPr>
          <p:cNvSpPr/>
          <p:nvPr/>
        </p:nvSpPr>
        <p:spPr>
          <a:xfrm>
            <a:off x="-5207959" y="-1873364"/>
            <a:ext cx="25131186" cy="11935325"/>
          </a:xfrm>
          <a:prstGeom prst="parallelogram">
            <a:avLst/>
          </a:prstGeom>
          <a:solidFill>
            <a:srgbClr val="E88B33">
              <a:alpha val="10196"/>
            </a:srgbClr>
          </a:solidFill>
          <a:scene3d>
            <a:camera prst="isometricLeftDown">
              <a:rot lat="1427350" lon="1729572" rev="39781"/>
            </a:camera>
            <a:lightRig rig="threePt" dir="t"/>
          </a:scene3d>
          <a:sp3d extrusionH="152400" prstMaterial="matte">
            <a:bevelT w="88900" h="222250"/>
            <a:bevelB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5B9B24-9BB9-4146-816B-2A761582D8AB}"/>
              </a:ext>
            </a:extLst>
          </p:cNvPr>
          <p:cNvGrpSpPr/>
          <p:nvPr/>
        </p:nvGrpSpPr>
        <p:grpSpPr>
          <a:xfrm>
            <a:off x="6680055" y="-212522"/>
            <a:ext cx="5385516" cy="6638249"/>
            <a:chOff x="2889105" y="2502103"/>
            <a:chExt cx="5385516" cy="663824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D182C5-4F1C-4816-9438-7CBD506E40CA}"/>
                </a:ext>
              </a:extLst>
            </p:cNvPr>
            <p:cNvGrpSpPr/>
            <p:nvPr/>
          </p:nvGrpSpPr>
          <p:grpSpPr>
            <a:xfrm>
              <a:off x="2889105" y="2502103"/>
              <a:ext cx="5327163" cy="3026880"/>
              <a:chOff x="2889105" y="2502103"/>
              <a:chExt cx="5327163" cy="302688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A9AA42A-074B-46FF-BAF2-3689576BFC7F}"/>
                  </a:ext>
                </a:extLst>
              </p:cNvPr>
              <p:cNvGrpSpPr/>
              <p:nvPr/>
            </p:nvGrpSpPr>
            <p:grpSpPr>
              <a:xfrm rot="20740781">
                <a:off x="2889105" y="2502103"/>
                <a:ext cx="2555388" cy="2964738"/>
                <a:chOff x="2889105" y="2502103"/>
                <a:chExt cx="2555388" cy="2964738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AD20929-7CD7-4354-ADDF-58DB1A2D666A}"/>
                    </a:ext>
                  </a:extLst>
                </p:cNvPr>
                <p:cNvSpPr/>
                <p:nvPr/>
              </p:nvSpPr>
              <p:spPr>
                <a:xfrm>
                  <a:off x="4487400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A3C87AE-F36B-4729-B07B-BF96A9DA79E4}"/>
                    </a:ext>
                  </a:extLst>
                </p:cNvPr>
                <p:cNvSpPr/>
                <p:nvPr/>
              </p:nvSpPr>
              <p:spPr>
                <a:xfrm>
                  <a:off x="3687298" y="4509748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803E0F3-518B-443A-A005-F7C5BE10B44C}"/>
                    </a:ext>
                  </a:extLst>
                </p:cNvPr>
                <p:cNvSpPr/>
                <p:nvPr/>
              </p:nvSpPr>
              <p:spPr>
                <a:xfrm>
                  <a:off x="2889105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F7DC369-91A0-4E55-B844-4596D22A11BC}"/>
                    </a:ext>
                  </a:extLst>
                </p:cNvPr>
                <p:cNvSpPr/>
                <p:nvPr/>
              </p:nvSpPr>
              <p:spPr>
                <a:xfrm>
                  <a:off x="4487400" y="304065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C942AEF-DE26-4358-B6BD-29613B8950A3}"/>
                    </a:ext>
                  </a:extLst>
                </p:cNvPr>
                <p:cNvSpPr/>
                <p:nvPr/>
              </p:nvSpPr>
              <p:spPr>
                <a:xfrm>
                  <a:off x="2889105" y="3011720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BEF4BEA-5F18-408B-A6CB-70C9F13EC7AD}"/>
                    </a:ext>
                  </a:extLst>
                </p:cNvPr>
                <p:cNvSpPr/>
                <p:nvPr/>
              </p:nvSpPr>
              <p:spPr>
                <a:xfrm>
                  <a:off x="3687297" y="2502103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A518C87-46D6-436E-9508-DA81F9D94114}"/>
                  </a:ext>
                </a:extLst>
              </p:cNvPr>
              <p:cNvGrpSpPr/>
              <p:nvPr/>
            </p:nvGrpSpPr>
            <p:grpSpPr>
              <a:xfrm rot="758839">
                <a:off x="5660880" y="2564245"/>
                <a:ext cx="2555388" cy="2964738"/>
                <a:chOff x="5660880" y="2564245"/>
                <a:chExt cx="2555388" cy="296473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F96FA5C-1618-4CDD-B7A6-1EB97AC2A804}"/>
                    </a:ext>
                  </a:extLst>
                </p:cNvPr>
                <p:cNvSpPr/>
                <p:nvPr/>
              </p:nvSpPr>
              <p:spPr>
                <a:xfrm>
                  <a:off x="7259175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E19D316-4EB5-4E93-BC8F-C9B15E1B05C9}"/>
                    </a:ext>
                  </a:extLst>
                </p:cNvPr>
                <p:cNvSpPr/>
                <p:nvPr/>
              </p:nvSpPr>
              <p:spPr>
                <a:xfrm>
                  <a:off x="6459073" y="4571890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12D1AD0-64EF-4417-B339-FECDD991EE5F}"/>
                    </a:ext>
                  </a:extLst>
                </p:cNvPr>
                <p:cNvSpPr/>
                <p:nvPr/>
              </p:nvSpPr>
              <p:spPr>
                <a:xfrm>
                  <a:off x="5660880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5EDB50C-A3D8-454F-8441-8444365AEA06}"/>
                    </a:ext>
                  </a:extLst>
                </p:cNvPr>
                <p:cNvSpPr/>
                <p:nvPr/>
              </p:nvSpPr>
              <p:spPr>
                <a:xfrm>
                  <a:off x="7259175" y="3102794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1515244-4079-439A-9B11-06417B105C8C}"/>
                    </a:ext>
                  </a:extLst>
                </p:cNvPr>
                <p:cNvSpPr/>
                <p:nvPr/>
              </p:nvSpPr>
              <p:spPr>
                <a:xfrm>
                  <a:off x="5660880" y="307386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86AD9AE-43B1-42CC-AFC2-2DD0D6E1EE57}"/>
                    </a:ext>
                  </a:extLst>
                </p:cNvPr>
                <p:cNvSpPr/>
                <p:nvPr/>
              </p:nvSpPr>
              <p:spPr>
                <a:xfrm>
                  <a:off x="6459072" y="2564245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49678-1ADC-46E3-9900-5F1A05F1E0D3}"/>
                </a:ext>
              </a:extLst>
            </p:cNvPr>
            <p:cNvSpPr/>
            <p:nvPr/>
          </p:nvSpPr>
          <p:spPr>
            <a:xfrm rot="758839">
              <a:off x="5045741" y="5250759"/>
              <a:ext cx="957093" cy="957093"/>
            </a:xfrm>
            <a:prstGeom prst="ellipse">
              <a:avLst/>
            </a:prstGeom>
            <a:solidFill>
              <a:srgbClr val="7030A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260E28-06F0-4B61-87E9-7FA8878C230D}"/>
                </a:ext>
              </a:extLst>
            </p:cNvPr>
            <p:cNvGrpSpPr/>
            <p:nvPr/>
          </p:nvGrpSpPr>
          <p:grpSpPr>
            <a:xfrm rot="10800000">
              <a:off x="2947458" y="6113472"/>
              <a:ext cx="5327163" cy="3026880"/>
              <a:chOff x="2889105" y="2502103"/>
              <a:chExt cx="5327163" cy="302688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3A451F-A518-4A4C-B3BC-FEA501B4FC33}"/>
                  </a:ext>
                </a:extLst>
              </p:cNvPr>
              <p:cNvGrpSpPr/>
              <p:nvPr/>
            </p:nvGrpSpPr>
            <p:grpSpPr>
              <a:xfrm rot="20740781">
                <a:off x="2889105" y="2502103"/>
                <a:ext cx="2555388" cy="2964738"/>
                <a:chOff x="2889105" y="2502103"/>
                <a:chExt cx="2555388" cy="2964738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2E5BDE8-DA5A-4379-9E06-5F0658BFDAAF}"/>
                    </a:ext>
                  </a:extLst>
                </p:cNvPr>
                <p:cNvSpPr/>
                <p:nvPr/>
              </p:nvSpPr>
              <p:spPr>
                <a:xfrm>
                  <a:off x="4487400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E980121-44C3-408F-8DB7-B3447866A58D}"/>
                    </a:ext>
                  </a:extLst>
                </p:cNvPr>
                <p:cNvSpPr/>
                <p:nvPr/>
              </p:nvSpPr>
              <p:spPr>
                <a:xfrm>
                  <a:off x="3687298" y="4509748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F42D2BF-6813-4E01-AEDE-F4FC8480E6AA}"/>
                    </a:ext>
                  </a:extLst>
                </p:cNvPr>
                <p:cNvSpPr/>
                <p:nvPr/>
              </p:nvSpPr>
              <p:spPr>
                <a:xfrm>
                  <a:off x="2889105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372C3B6-02BB-4353-B41A-B99FA787BB90}"/>
                    </a:ext>
                  </a:extLst>
                </p:cNvPr>
                <p:cNvSpPr/>
                <p:nvPr/>
              </p:nvSpPr>
              <p:spPr>
                <a:xfrm>
                  <a:off x="4487400" y="304065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0530A98-DD43-45D1-A72D-6E02702E3ADE}"/>
                    </a:ext>
                  </a:extLst>
                </p:cNvPr>
                <p:cNvSpPr/>
                <p:nvPr/>
              </p:nvSpPr>
              <p:spPr>
                <a:xfrm>
                  <a:off x="2889105" y="3011720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DCB63EB-A2C1-456E-A014-9A19C31C5E39}"/>
                    </a:ext>
                  </a:extLst>
                </p:cNvPr>
                <p:cNvSpPr/>
                <p:nvPr/>
              </p:nvSpPr>
              <p:spPr>
                <a:xfrm>
                  <a:off x="3687297" y="2502103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BFC8458-B1B3-4BC0-85A8-70C9AE575A8D}"/>
                  </a:ext>
                </a:extLst>
              </p:cNvPr>
              <p:cNvGrpSpPr/>
              <p:nvPr/>
            </p:nvGrpSpPr>
            <p:grpSpPr>
              <a:xfrm rot="758839">
                <a:off x="5660880" y="2564245"/>
                <a:ext cx="2555388" cy="2964738"/>
                <a:chOff x="5660880" y="2564245"/>
                <a:chExt cx="2555388" cy="2964738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3B0EAD8-09F3-467C-A462-C457DF415B42}"/>
                    </a:ext>
                  </a:extLst>
                </p:cNvPr>
                <p:cNvSpPr/>
                <p:nvPr/>
              </p:nvSpPr>
              <p:spPr>
                <a:xfrm>
                  <a:off x="7259175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BAAFA1E-0280-47F6-8DD1-F07638B1DD07}"/>
                    </a:ext>
                  </a:extLst>
                </p:cNvPr>
                <p:cNvSpPr/>
                <p:nvPr/>
              </p:nvSpPr>
              <p:spPr>
                <a:xfrm>
                  <a:off x="6459073" y="4571890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0268AF3-1AE4-44B9-8542-FAD95D4B103D}"/>
                    </a:ext>
                  </a:extLst>
                </p:cNvPr>
                <p:cNvSpPr/>
                <p:nvPr/>
              </p:nvSpPr>
              <p:spPr>
                <a:xfrm>
                  <a:off x="5660880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EA27102-6A96-47AC-B2C6-22E21F4F7725}"/>
                    </a:ext>
                  </a:extLst>
                </p:cNvPr>
                <p:cNvSpPr/>
                <p:nvPr/>
              </p:nvSpPr>
              <p:spPr>
                <a:xfrm>
                  <a:off x="7259175" y="3102794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091196D-D895-4828-9CE6-9A1337D3E3F6}"/>
                    </a:ext>
                  </a:extLst>
                </p:cNvPr>
                <p:cNvSpPr/>
                <p:nvPr/>
              </p:nvSpPr>
              <p:spPr>
                <a:xfrm>
                  <a:off x="5660880" y="307386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70B64C2-0972-4CF1-A5DB-668B2B608A0D}"/>
                    </a:ext>
                  </a:extLst>
                </p:cNvPr>
                <p:cNvSpPr/>
                <p:nvPr/>
              </p:nvSpPr>
              <p:spPr>
                <a:xfrm>
                  <a:off x="6459072" y="2564245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D87422-E0FD-4185-960F-410A20544DBC}"/>
              </a:ext>
            </a:extLst>
          </p:cNvPr>
          <p:cNvGrpSpPr/>
          <p:nvPr/>
        </p:nvGrpSpPr>
        <p:grpSpPr>
          <a:xfrm>
            <a:off x="955357" y="-140453"/>
            <a:ext cx="5385516" cy="6638249"/>
            <a:chOff x="2889105" y="2502103"/>
            <a:chExt cx="5385516" cy="663824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A1F17C6-1C65-4461-9240-486120C90562}"/>
                </a:ext>
              </a:extLst>
            </p:cNvPr>
            <p:cNvGrpSpPr/>
            <p:nvPr/>
          </p:nvGrpSpPr>
          <p:grpSpPr>
            <a:xfrm>
              <a:off x="2889105" y="2502103"/>
              <a:ext cx="5327163" cy="3026880"/>
              <a:chOff x="2889105" y="2502103"/>
              <a:chExt cx="5327163" cy="302688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C0207F5-EA32-46FA-8E75-F312BAF7E485}"/>
                  </a:ext>
                </a:extLst>
              </p:cNvPr>
              <p:cNvGrpSpPr/>
              <p:nvPr/>
            </p:nvGrpSpPr>
            <p:grpSpPr>
              <a:xfrm rot="20740781">
                <a:off x="2889105" y="2502103"/>
                <a:ext cx="2555388" cy="2964738"/>
                <a:chOff x="2889105" y="2502103"/>
                <a:chExt cx="2555388" cy="2964738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07AFCE5-76B2-4EEE-B09E-7ED9C570E82C}"/>
                    </a:ext>
                  </a:extLst>
                </p:cNvPr>
                <p:cNvSpPr/>
                <p:nvPr/>
              </p:nvSpPr>
              <p:spPr>
                <a:xfrm>
                  <a:off x="4487400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221F16A-61C0-4C65-9748-3DF73A958FFF}"/>
                    </a:ext>
                  </a:extLst>
                </p:cNvPr>
                <p:cNvSpPr/>
                <p:nvPr/>
              </p:nvSpPr>
              <p:spPr>
                <a:xfrm>
                  <a:off x="3687298" y="4509748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A522BD7B-6739-4866-B206-BD25A9E1F20B}"/>
                    </a:ext>
                  </a:extLst>
                </p:cNvPr>
                <p:cNvSpPr/>
                <p:nvPr/>
              </p:nvSpPr>
              <p:spPr>
                <a:xfrm>
                  <a:off x="2889105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44A7A8F-D878-4D44-B2B4-AF86B0979ED8}"/>
                    </a:ext>
                  </a:extLst>
                </p:cNvPr>
                <p:cNvSpPr/>
                <p:nvPr/>
              </p:nvSpPr>
              <p:spPr>
                <a:xfrm>
                  <a:off x="4487400" y="304065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D2FF7440-D945-46D3-8962-AEAFD19A986F}"/>
                    </a:ext>
                  </a:extLst>
                </p:cNvPr>
                <p:cNvSpPr/>
                <p:nvPr/>
              </p:nvSpPr>
              <p:spPr>
                <a:xfrm>
                  <a:off x="2889105" y="3011720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F57B830-BC08-40A2-A020-07EE5C054E8E}"/>
                    </a:ext>
                  </a:extLst>
                </p:cNvPr>
                <p:cNvSpPr/>
                <p:nvPr/>
              </p:nvSpPr>
              <p:spPr>
                <a:xfrm>
                  <a:off x="3687297" y="2502103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91134F8-19C1-4E1E-ADAD-2D58D6433859}"/>
                  </a:ext>
                </a:extLst>
              </p:cNvPr>
              <p:cNvGrpSpPr/>
              <p:nvPr/>
            </p:nvGrpSpPr>
            <p:grpSpPr>
              <a:xfrm rot="758839">
                <a:off x="5660880" y="2564245"/>
                <a:ext cx="2555388" cy="2964738"/>
                <a:chOff x="5660880" y="2564245"/>
                <a:chExt cx="2555388" cy="2964738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563EA59-062B-46F6-B5A1-DC75E6B88E2A}"/>
                    </a:ext>
                  </a:extLst>
                </p:cNvPr>
                <p:cNvSpPr/>
                <p:nvPr/>
              </p:nvSpPr>
              <p:spPr>
                <a:xfrm>
                  <a:off x="7259175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4B8A5AC-EEBF-4CBF-A909-D489DA57277D}"/>
                    </a:ext>
                  </a:extLst>
                </p:cNvPr>
                <p:cNvSpPr/>
                <p:nvPr/>
              </p:nvSpPr>
              <p:spPr>
                <a:xfrm>
                  <a:off x="6459073" y="4571890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3FCD58C-58F1-4FAC-A300-ABB55244ACF5}"/>
                    </a:ext>
                  </a:extLst>
                </p:cNvPr>
                <p:cNvSpPr/>
                <p:nvPr/>
              </p:nvSpPr>
              <p:spPr>
                <a:xfrm>
                  <a:off x="5660880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D80E879-3F01-4CD6-9FBE-CB3CD9333CD0}"/>
                    </a:ext>
                  </a:extLst>
                </p:cNvPr>
                <p:cNvSpPr/>
                <p:nvPr/>
              </p:nvSpPr>
              <p:spPr>
                <a:xfrm>
                  <a:off x="7259175" y="3102794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852FABD-E57C-4E51-B1A0-122BA282238F}"/>
                    </a:ext>
                  </a:extLst>
                </p:cNvPr>
                <p:cNvSpPr/>
                <p:nvPr/>
              </p:nvSpPr>
              <p:spPr>
                <a:xfrm>
                  <a:off x="5660880" y="307386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8B0A885-C25E-42F5-85AE-4925A8E58ACA}"/>
                    </a:ext>
                  </a:extLst>
                </p:cNvPr>
                <p:cNvSpPr/>
                <p:nvPr/>
              </p:nvSpPr>
              <p:spPr>
                <a:xfrm>
                  <a:off x="6459072" y="2564245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567CF4-1963-46B9-8AC9-E0EB6F9E38F3}"/>
                </a:ext>
              </a:extLst>
            </p:cNvPr>
            <p:cNvSpPr/>
            <p:nvPr/>
          </p:nvSpPr>
          <p:spPr>
            <a:xfrm rot="758839">
              <a:off x="5045741" y="5250759"/>
              <a:ext cx="957093" cy="957093"/>
            </a:xfrm>
            <a:prstGeom prst="ellipse">
              <a:avLst/>
            </a:prstGeom>
            <a:solidFill>
              <a:srgbClr val="7030A0"/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E34C82-6695-4867-80AF-0BC8A21915F7}"/>
                </a:ext>
              </a:extLst>
            </p:cNvPr>
            <p:cNvGrpSpPr/>
            <p:nvPr/>
          </p:nvGrpSpPr>
          <p:grpSpPr>
            <a:xfrm rot="10800000">
              <a:off x="2947458" y="6113472"/>
              <a:ext cx="5327163" cy="3026880"/>
              <a:chOff x="2889105" y="2502103"/>
              <a:chExt cx="5327163" cy="302688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327FF6A-B5C7-46AA-9262-F84C7CE674CA}"/>
                  </a:ext>
                </a:extLst>
              </p:cNvPr>
              <p:cNvGrpSpPr/>
              <p:nvPr/>
            </p:nvGrpSpPr>
            <p:grpSpPr>
              <a:xfrm rot="20740781">
                <a:off x="2889105" y="2502103"/>
                <a:ext cx="2555388" cy="2964738"/>
                <a:chOff x="2889105" y="2502103"/>
                <a:chExt cx="2555388" cy="2964738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4779620-68B7-4DE8-8C54-94CE48095830}"/>
                    </a:ext>
                  </a:extLst>
                </p:cNvPr>
                <p:cNvSpPr/>
                <p:nvPr/>
              </p:nvSpPr>
              <p:spPr>
                <a:xfrm>
                  <a:off x="4487400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C795941-CBBE-4E2D-83B0-1E2939154208}"/>
                    </a:ext>
                  </a:extLst>
                </p:cNvPr>
                <p:cNvSpPr/>
                <p:nvPr/>
              </p:nvSpPr>
              <p:spPr>
                <a:xfrm>
                  <a:off x="3687298" y="4509748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54CBE23-EA36-4359-8F24-6FD3FBF18EB0}"/>
                    </a:ext>
                  </a:extLst>
                </p:cNvPr>
                <p:cNvSpPr/>
                <p:nvPr/>
              </p:nvSpPr>
              <p:spPr>
                <a:xfrm>
                  <a:off x="2889105" y="4059887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5B2F151-9351-4C61-AA4D-01CA384752C0}"/>
                    </a:ext>
                  </a:extLst>
                </p:cNvPr>
                <p:cNvSpPr/>
                <p:nvPr/>
              </p:nvSpPr>
              <p:spPr>
                <a:xfrm>
                  <a:off x="4487400" y="304065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7060150-7651-4586-AA32-028E1C9911B0}"/>
                    </a:ext>
                  </a:extLst>
                </p:cNvPr>
                <p:cNvSpPr/>
                <p:nvPr/>
              </p:nvSpPr>
              <p:spPr>
                <a:xfrm>
                  <a:off x="2889105" y="3011720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460FB63-CB97-4E8F-8ADA-AF52D5D1CF80}"/>
                    </a:ext>
                  </a:extLst>
                </p:cNvPr>
                <p:cNvSpPr/>
                <p:nvPr/>
              </p:nvSpPr>
              <p:spPr>
                <a:xfrm>
                  <a:off x="3687297" y="2502103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B82422-B903-4E84-A4A3-996D630F70EC}"/>
                  </a:ext>
                </a:extLst>
              </p:cNvPr>
              <p:cNvGrpSpPr/>
              <p:nvPr/>
            </p:nvGrpSpPr>
            <p:grpSpPr>
              <a:xfrm rot="758839">
                <a:off x="5660880" y="2564245"/>
                <a:ext cx="2555388" cy="2964738"/>
                <a:chOff x="5660880" y="2564245"/>
                <a:chExt cx="2555388" cy="2964738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8CC67E8-101C-4B9C-8A47-4514DC6BB19E}"/>
                    </a:ext>
                  </a:extLst>
                </p:cNvPr>
                <p:cNvSpPr/>
                <p:nvPr/>
              </p:nvSpPr>
              <p:spPr>
                <a:xfrm>
                  <a:off x="7259175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0CD7205-6E1B-40A3-A34F-153714D9843A}"/>
                    </a:ext>
                  </a:extLst>
                </p:cNvPr>
                <p:cNvSpPr/>
                <p:nvPr/>
              </p:nvSpPr>
              <p:spPr>
                <a:xfrm>
                  <a:off x="6459073" y="4571890"/>
                  <a:ext cx="957093" cy="957093"/>
                </a:xfrm>
                <a:prstGeom prst="ellipse">
                  <a:avLst/>
                </a:prstGeom>
                <a:solidFill>
                  <a:srgbClr val="0070C0"/>
                </a:solidFill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F523F2C-7F29-4EAA-A662-B5521A944B07}"/>
                    </a:ext>
                  </a:extLst>
                </p:cNvPr>
                <p:cNvSpPr/>
                <p:nvPr/>
              </p:nvSpPr>
              <p:spPr>
                <a:xfrm>
                  <a:off x="5660880" y="4122029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D2D872B-04A6-4071-9D39-495E7547FAA0}"/>
                    </a:ext>
                  </a:extLst>
                </p:cNvPr>
                <p:cNvSpPr/>
                <p:nvPr/>
              </p:nvSpPr>
              <p:spPr>
                <a:xfrm>
                  <a:off x="7259175" y="3102794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FFE826E-97EB-4FAC-9847-77120E08ACC9}"/>
                    </a:ext>
                  </a:extLst>
                </p:cNvPr>
                <p:cNvSpPr/>
                <p:nvPr/>
              </p:nvSpPr>
              <p:spPr>
                <a:xfrm>
                  <a:off x="5660880" y="3073862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34E57BF-C5EA-46AC-BD1D-95C886FEE204}"/>
                    </a:ext>
                  </a:extLst>
                </p:cNvPr>
                <p:cNvSpPr/>
                <p:nvPr/>
              </p:nvSpPr>
              <p:spPr>
                <a:xfrm>
                  <a:off x="6459072" y="2564245"/>
                  <a:ext cx="957093" cy="957093"/>
                </a:xfrm>
                <a:prstGeom prst="ellipse">
                  <a:avLst/>
                </a:prstGeom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67541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2006/documentManagement/types"/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{77F9D835-A8D4-4071-B8D5-8EFD791FCDD6}tf11437505_win32</Template>
  <TotalTime>780</TotalTime>
  <Words>1410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Georgia Pro Cond Light</vt:lpstr>
      <vt:lpstr>Speak Pro</vt:lpstr>
      <vt:lpstr>Times New Roman</vt:lpstr>
      <vt:lpstr>RetrospectVTI</vt:lpstr>
      <vt:lpstr>Bragg’s Law</vt:lpstr>
      <vt:lpstr>X-rays</vt:lpstr>
      <vt:lpstr>How Does Electromagnetic Radiation Interact with Matter?</vt:lpstr>
      <vt:lpstr>X-ray scattering is what we care about</vt:lpstr>
      <vt:lpstr>What happens when we have more than one atom?</vt:lpstr>
      <vt:lpstr>What does this look like?</vt:lpstr>
      <vt:lpstr>Young’s Double Slit Experiment</vt:lpstr>
      <vt:lpstr>Bragg’s “Double Slit” Experiment</vt:lpstr>
      <vt:lpstr>PowerPoint Presentation</vt:lpstr>
      <vt:lpstr>Scattering by a crystal</vt:lpstr>
      <vt:lpstr>Derivation of Bragg’s Law</vt:lpstr>
      <vt:lpstr>A Closer Look at Bragg’s Law</vt:lpstr>
      <vt:lpstr>Bragg’s Law</vt:lpstr>
      <vt:lpstr>What are these planes?  What are these distances?</vt:lpstr>
      <vt:lpstr>What are these planes?  What are these distances?</vt:lpstr>
      <vt:lpstr>What are these planes?  What are these distances?</vt:lpstr>
      <vt:lpstr>What are these planes?  What are these distances?</vt:lpstr>
      <vt:lpstr>Miller Planes</vt:lpstr>
      <vt:lpstr>Miller Plane (viewer)</vt:lpstr>
      <vt:lpstr>Distances between planes</vt:lpstr>
      <vt:lpstr>Distances between planes</vt:lpstr>
      <vt:lpstr>Let’s put it all together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Bragg’s Law</dc:title>
  <dc:creator>mike katz</dc:creator>
  <cp:lastModifiedBy>mike katz</cp:lastModifiedBy>
  <cp:revision>12</cp:revision>
  <dcterms:created xsi:type="dcterms:W3CDTF">2021-08-07T16:30:19Z</dcterms:created>
  <dcterms:modified xsi:type="dcterms:W3CDTF">2021-08-08T16:57:26Z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