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E8C9-016A-40C6-97C5-7820D0B29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24E9C-19B7-97C0-B5CD-A3B44B03E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43E9-0C9A-780C-7B18-F12E25AD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DDA-78E3-42BB-970E-A82E2B118C5A}" type="datetimeFigureOut">
              <a:rPr lang="en-ZA" smtClean="0"/>
              <a:t>2023/06/28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2ECA-DD05-CE1E-42F5-96572169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D545-DE73-8286-1FF2-2DA6B804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059-7AE8-467A-B609-6445BEE957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189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9029-AFD9-7B4B-B559-492542C3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BF1DD-CAD6-A5D0-9CB4-FA2036109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C5DD-5782-96DE-B27A-DC37B492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DDA-78E3-42BB-970E-A82E2B118C5A}" type="datetimeFigureOut">
              <a:rPr lang="en-ZA" smtClean="0"/>
              <a:t>2023/06/28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1F22-1484-B29C-2F24-0B6B53ED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1D305-D3A3-008C-3264-A0F08911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059-7AE8-467A-B609-6445BEE957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157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B46CB-D804-D285-2616-66BA5FFF3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CD232-BB9E-4AD4-B1F9-C21C588D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DE1C7-9C83-936E-7382-DBC98570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DDA-78E3-42BB-970E-A82E2B118C5A}" type="datetimeFigureOut">
              <a:rPr lang="en-ZA" smtClean="0"/>
              <a:t>2023/06/28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BEE04-FB49-1B54-45C1-759B7E6C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5D56-09FC-A833-8B94-BB9150BE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059-7AE8-467A-B609-6445BEE957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925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1BA4-7317-2FC2-8BD5-12DE771D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0E0A-4887-7273-AB78-08DD4BF9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79D5-0935-E6C7-E48E-209BE7F4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DDA-78E3-42BB-970E-A82E2B118C5A}" type="datetimeFigureOut">
              <a:rPr lang="en-ZA" smtClean="0"/>
              <a:t>2023/06/28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CF77-D9D1-0BF3-18A5-A54C53E8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D4BFC-003C-9A4F-7BC4-09E483CE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059-7AE8-467A-B609-6445BEE957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539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285D-4DB6-BA4C-311D-482241A5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78A5-37AF-CCD6-FBA5-4D8C7300A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559D-6FD1-5EF2-CBB0-7B5B4BB5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DDA-78E3-42BB-970E-A82E2B118C5A}" type="datetimeFigureOut">
              <a:rPr lang="en-ZA" smtClean="0"/>
              <a:t>2023/06/28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B43D-27FC-90CC-854D-D774DABD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F4A3-8029-36D1-E32A-7AEA64B1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059-7AE8-467A-B609-6445BEE957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909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C4E9-1FD9-0D24-C317-E950BC84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78DD-E43F-74BF-1574-C4C02899B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BF2D0-EFF9-1F25-64BE-BB00BFE3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1ECEC-46FB-8149-A26D-130518FC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DDA-78E3-42BB-970E-A82E2B118C5A}" type="datetimeFigureOut">
              <a:rPr lang="en-ZA" smtClean="0"/>
              <a:t>2023/06/28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580BF-D140-B499-A531-300EB080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BC868-591A-4C86-4C60-8C7A4185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059-7AE8-467A-B609-6445BEE957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26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3A31-7D50-3204-7CDA-FBCD163B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3F0D0-DFB2-50AC-421F-05B0DB8E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4DB53-516D-B13F-E13A-006970F7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9DFFB-1418-396A-9BBE-7926D1C28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283D6-C438-F1BD-AD3A-923ED095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890C8-054F-B644-4881-CCA47B6F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DDA-78E3-42BB-970E-A82E2B118C5A}" type="datetimeFigureOut">
              <a:rPr lang="en-ZA" smtClean="0"/>
              <a:t>2023/06/28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4293D-22C1-8EFF-7252-5129C237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F169D-3A42-51D8-F187-12678C81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059-7AE8-467A-B609-6445BEE957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353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46CC-A452-48AE-ED8B-4A8FDEEE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B9825-6725-D5B1-A088-AE8E5260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DDA-78E3-42BB-970E-A82E2B118C5A}" type="datetimeFigureOut">
              <a:rPr lang="en-ZA" smtClean="0"/>
              <a:t>2023/06/28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B3E08-4807-EE62-F06A-B5E3EF74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BF1C-2F06-7C85-223C-4B94826C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059-7AE8-467A-B609-6445BEE957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91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72A6C-01E3-A8BF-18CE-6854449F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DDA-78E3-42BB-970E-A82E2B118C5A}" type="datetimeFigureOut">
              <a:rPr lang="en-ZA" smtClean="0"/>
              <a:t>2023/06/28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C75C5-908F-3B4F-C565-9EF71022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2F21D-CA82-FEAA-C273-F862D6F9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059-7AE8-467A-B609-6445BEE957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079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058E-3CB4-CE6A-325D-939EB73E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FC22-2D3C-1810-E570-B86EFF15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0C558-6575-A2E5-B8C9-C880879A5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B028D-D43E-DF7D-29B2-BE20964F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DDA-78E3-42BB-970E-A82E2B118C5A}" type="datetimeFigureOut">
              <a:rPr lang="en-ZA" smtClean="0"/>
              <a:t>2023/06/28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DB865-7201-CF77-19B2-755CC116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EC129-E5D5-4B70-3029-522156F1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059-7AE8-467A-B609-6445BEE957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063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0802-EACB-9487-E6DA-CC44DDBD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AFC10-7D4F-747E-4BF0-FEDCEA931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BA351-EED8-1750-084E-BFB768E1C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C77AE-20CC-F866-12E2-568BDE5D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DDA-78E3-42BB-970E-A82E2B118C5A}" type="datetimeFigureOut">
              <a:rPr lang="en-ZA" smtClean="0"/>
              <a:t>2023/06/28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39AA5-881D-4091-CB80-964BCF31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08866-47C1-350D-488D-EFE6D2C7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059-7AE8-467A-B609-6445BEE957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789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BC35D-AFD1-DCC1-346C-C34A4E90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5997A-05B1-98C2-2735-A5BA77FB6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39D1-4697-B2A3-6BAA-15A0C63E0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EDDA-78E3-42BB-970E-A82E2B118C5A}" type="datetimeFigureOut">
              <a:rPr lang="en-ZA" smtClean="0"/>
              <a:t>2023/06/28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7829C-83C4-90FC-7624-C866EBFB2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442A-14F6-983D-1315-867F28C4C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4059-7AE8-467A-B609-6445BEE957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526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6F028-D798-094B-2D01-12DCFEEC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0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6EA8D-09A7-5548-62A0-CF9B0695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3686C-9854-697A-1B01-7C7F6F9F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8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CF737-FEA2-3905-4BBE-7AFEB7CB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3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E8FBF-4742-02FD-40B5-4C7CEB04F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2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5F72C-93C9-534B-B128-EE80E219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4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4C5DD-5574-A120-98B3-2E16CC60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5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7E3758-DD5E-48B4-DE1F-40BDBB21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6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0D91F-F4B9-506B-D136-45F58435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Tadiwa Mudunge</dc:creator>
  <cp:lastModifiedBy>Tadiwa Mudunge</cp:lastModifiedBy>
  <cp:revision>1</cp:revision>
  <dcterms:created xsi:type="dcterms:W3CDTF">2023-06-28T19:53:52Z</dcterms:created>
  <dcterms:modified xsi:type="dcterms:W3CDTF">2023-06-28T19:58:28Z</dcterms:modified>
</cp:coreProperties>
</file>