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AD5A-38A6-144C-A65A-5B07A01B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25818-CAAE-F74A-9714-EA9D092EF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EFFD7-D2DC-8A4F-8E3F-F1163210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556A-5D03-D94E-9D2F-F8BCF32642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72C47-40CF-D848-9659-B35D501E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A9BA-C51F-494E-9391-892A39EA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4255-D363-6B4F-AD13-192AF860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4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0F9E-00BF-194B-BACA-189BE4EE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0EB8C-CD15-AD4D-ACD1-3141D1AF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0C89-DE52-0541-99A1-BD64F004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556A-5D03-D94E-9D2F-F8BCF32642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E0AA-A37F-3240-AEDD-3387F965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88246-1A13-2649-8778-98143360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4255-D363-6B4F-AD13-192AF860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EC90C-50D5-8F4C-8E25-D995E90FE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AE6F4-F621-6B4B-A7C4-D223225AA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41245-814D-5B4E-B972-2DC7ADEE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556A-5D03-D94E-9D2F-F8BCF32642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2359-A91C-FA42-9ED4-E3748B99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CAF51-8096-E84D-89AB-59FC46C5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4255-D363-6B4F-AD13-192AF860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9691-33D6-3B46-AC55-AAECEEAF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DD42-00CC-FC40-8B21-B88B2C00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0A565-DF72-B24D-950A-BFFA12B9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556A-5D03-D94E-9D2F-F8BCF32642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0E89-EA51-3F4D-9A26-ABD4DD8A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42F7-6D81-DE4F-8DC6-23E75FF8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4255-D363-6B4F-AD13-192AF860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4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9F34-7020-F144-A2E3-8F7E5427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D315-7870-B041-8C92-8C2AE791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4A98E-A6DD-214C-BB5A-CBCD35E7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556A-5D03-D94E-9D2F-F8BCF32642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B4F9-B30B-FE41-A23D-2F1914CD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0F70-2310-A240-98E6-0030BBD8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4255-D363-6B4F-AD13-192AF860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5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5EAB-EFE2-C14D-98E1-59A02C2F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5137-2177-C245-B689-EBC341A35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00DA7-912C-894C-BCB4-6AE523A6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BA74F-C9B0-8040-B5A1-EE10D3D0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556A-5D03-D94E-9D2F-F8BCF32642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E47F1-9173-0C4D-A8E0-346E401D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59168-FB01-0544-861E-BE649715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4255-D363-6B4F-AD13-192AF860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B870-8689-C74C-886E-6538032A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592D5-AA9F-484F-8B03-D1D16419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312C7-7875-B448-B29B-9441286F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787F-64D0-9747-A2DD-0FCE0139E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CE87E-731F-CE45-BADC-9B36F4344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5C726-CD56-9D41-A540-2C1FD5AD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556A-5D03-D94E-9D2F-F8BCF32642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C09ED-3397-D845-A881-148AC4DD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33A3B-C863-9F46-A796-7F5BD625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4255-D363-6B4F-AD13-192AF860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7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89CE-0634-D64E-B2C5-7D39ECE0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5C6CB-786B-3745-BF51-55F8E129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556A-5D03-D94E-9D2F-F8BCF32642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532D1-63BA-9E42-979C-504F61BF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86AA8-DA06-894B-B400-C6E2B3A9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4255-D363-6B4F-AD13-192AF860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C7987-A4AA-1D43-A444-A728610F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556A-5D03-D94E-9D2F-F8BCF32642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52616-1B99-D340-B7CA-2A0B469A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D336D-8FE8-5141-810B-665F9E21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4255-D363-6B4F-AD13-192AF860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5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2FB3-577B-7C45-8B02-F636D0B8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0837-4454-5F4D-B08B-5CC0AB40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5407C-A899-0B49-8D94-0A9C42CBA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249D-F2E4-EA4D-A395-C4CDBFBD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556A-5D03-D94E-9D2F-F8BCF32642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48C6E-85E5-FE49-AF79-4CA71FCF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8534B-9118-914C-8213-3DE05161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4255-D363-6B4F-AD13-192AF860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9F9C-CEBE-9A4A-8A4E-555786FD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0D554-D243-4F43-AA68-73F984758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E4121-437C-3640-B491-912DECF35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E88E8-4E5D-9944-ACD3-C35FE406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556A-5D03-D94E-9D2F-F8BCF32642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7D849-3624-6042-A441-68C69B7E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EC63F-A718-8A4C-9EB0-CD50631D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4255-D363-6B4F-AD13-192AF860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42070-84E2-D442-80D4-B1EEC1E4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B5F9C-E753-6B44-91C6-20F86D028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4EE6-1961-3249-A2E7-EBB4AA9FF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556A-5D03-D94E-9D2F-F8BCF32642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C8F5-1B39-C54D-84C5-58A49A3ED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0A7E-2B7E-5244-9525-618360066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F4255-D363-6B4F-AD13-192AF860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5271-2CD7-3841-9F2E-AD7F3E779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3: Attack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8AEB2-6FF2-6B4D-9051-293C9BE88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Liam Nestelroad</a:t>
            </a:r>
          </a:p>
        </p:txBody>
      </p:sp>
    </p:spTree>
    <p:extLst>
      <p:ext uri="{BB962C8B-B14F-4D97-AF65-F5344CB8AC3E}">
        <p14:creationId xmlns:p14="http://schemas.microsoft.com/office/powerpoint/2010/main" val="110955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30E9-AF97-3F4D-9695-0EC6BD8B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for interview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6FCD-131E-2F48-96AD-3437C23A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Attack Lab: Target 44</a:t>
            </a:r>
          </a:p>
          <a:p>
            <a:r>
              <a:rPr lang="en-US" dirty="0"/>
              <a:t>Liam Nestelroad</a:t>
            </a:r>
          </a:p>
        </p:txBody>
      </p:sp>
    </p:spTree>
    <p:extLst>
      <p:ext uri="{BB962C8B-B14F-4D97-AF65-F5344CB8AC3E}">
        <p14:creationId xmlns:p14="http://schemas.microsoft.com/office/powerpoint/2010/main" val="343166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0250-252A-404B-9596-A6684674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487D9-3F41-CC48-967C-4E30634F0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286000" cy="2273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6A7A0-93A2-2543-A3C9-8C330B91A309}"/>
              </a:ext>
            </a:extLst>
          </p:cNvPr>
          <p:cNvSpPr txBox="1"/>
          <p:nvPr/>
        </p:nvSpPr>
        <p:spPr>
          <a:xfrm>
            <a:off x="3880022" y="2026508"/>
            <a:ext cx="8341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phase was done by filling the buffer with no ops. Then I overflew it with the return</a:t>
            </a:r>
          </a:p>
          <a:p>
            <a:r>
              <a:rPr lang="en-US" dirty="0"/>
              <a:t>Address of the touch 1 function. The address was found using </a:t>
            </a:r>
            <a:r>
              <a:rPr lang="en-US" dirty="0" err="1"/>
              <a:t>gdb</a:t>
            </a:r>
            <a:r>
              <a:rPr lang="en-US" dirty="0"/>
              <a:t> as seen below.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print touch1</a:t>
            </a:r>
          </a:p>
          <a:p>
            <a:r>
              <a:rPr lang="en-US" dirty="0"/>
              <a:t>$1 = {void ()} 0x401298 &lt;touch1&gt;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5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5CF4-4603-6949-94B1-689497D0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07178-8696-8545-8586-D9AA67193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235200" cy="2463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96DF07-617A-0141-A988-E2B1899C2228}"/>
              </a:ext>
            </a:extLst>
          </p:cNvPr>
          <p:cNvSpPr txBox="1"/>
          <p:nvPr/>
        </p:nvSpPr>
        <p:spPr>
          <a:xfrm>
            <a:off x="3638284" y="1027906"/>
            <a:ext cx="826873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hex command for </a:t>
            </a:r>
            <a:r>
              <a:rPr lang="en-US" dirty="0" err="1"/>
              <a:t>mov</a:t>
            </a:r>
            <a:r>
              <a:rPr lang="en-US" dirty="0"/>
              <a:t> $cookie to %</a:t>
            </a:r>
            <a:r>
              <a:rPr lang="en-US" dirty="0" err="1"/>
              <a:t>edi</a:t>
            </a:r>
            <a:r>
              <a:rPr lang="en-US" dirty="0"/>
              <a:t> with a ret was found using an assembly </a:t>
            </a:r>
          </a:p>
          <a:p>
            <a:r>
              <a:rPr lang="en-US" dirty="0"/>
              <a:t>compiler. This command was then placed at the beginning of the buffer. The return </a:t>
            </a:r>
          </a:p>
          <a:p>
            <a:r>
              <a:rPr lang="en-US" dirty="0"/>
              <a:t>Address was then overflown with the address of the beginning of the stack which was </a:t>
            </a:r>
          </a:p>
          <a:p>
            <a:r>
              <a:rPr lang="en-US" dirty="0"/>
              <a:t>Found using </a:t>
            </a:r>
            <a:r>
              <a:rPr lang="en-US" dirty="0" err="1"/>
              <a:t>gdb</a:t>
            </a:r>
            <a:r>
              <a:rPr lang="en-US" dirty="0"/>
              <a:t> (see below). Then the address of touch 2 was found and placed after</a:t>
            </a:r>
          </a:p>
          <a:p>
            <a:r>
              <a:rPr lang="en-US" dirty="0"/>
              <a:t>The address of the buffer.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run</a:t>
            </a:r>
          </a:p>
          <a:p>
            <a:r>
              <a:rPr lang="en-US" dirty="0"/>
              <a:t>Starting program: /home/vagrant/</a:t>
            </a:r>
            <a:r>
              <a:rPr lang="en-US" dirty="0" err="1"/>
              <a:t>Computer_Systems</a:t>
            </a:r>
            <a:r>
              <a:rPr lang="en-US" dirty="0"/>
              <a:t>/target44/</a:t>
            </a:r>
            <a:r>
              <a:rPr lang="en-US" dirty="0" err="1"/>
              <a:t>ctarget</a:t>
            </a:r>
            <a:r>
              <a:rPr lang="en-US" dirty="0"/>
              <a:t> </a:t>
            </a:r>
          </a:p>
          <a:p>
            <a:r>
              <a:rPr lang="en-US" dirty="0"/>
              <a:t>Cookie: 0x4df13892</a:t>
            </a:r>
          </a:p>
          <a:p>
            <a:r>
              <a:rPr lang="en-US" dirty="0"/>
              <a:t>Type </a:t>
            </a:r>
            <a:r>
              <a:rPr lang="en-US" dirty="0" err="1"/>
              <a:t>string:</a:t>
            </a:r>
            <a:r>
              <a:rPr lang="en-US" dirty="0" err="1">
                <a:highlight>
                  <a:srgbClr val="FFFF00"/>
                </a:highlight>
              </a:rPr>
              <a:t>AAAA</a:t>
            </a:r>
            <a:r>
              <a:rPr lang="en-US" dirty="0" err="1"/>
              <a:t>BBBBCCCCDDDD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Breakpoint 1, </a:t>
            </a:r>
            <a:r>
              <a:rPr lang="en-US" dirty="0" err="1"/>
              <a:t>getbuf</a:t>
            </a:r>
            <a:r>
              <a:rPr lang="en-US" dirty="0"/>
              <a:t> () at buf.c:16</a:t>
            </a:r>
          </a:p>
          <a:p>
            <a:r>
              <a:rPr lang="en-US" dirty="0"/>
              <a:t>16 </a:t>
            </a:r>
            <a:r>
              <a:rPr lang="en-US" dirty="0" err="1"/>
              <a:t>buf.c</a:t>
            </a:r>
            <a:r>
              <a:rPr lang="en-US" dirty="0"/>
              <a:t>: No such file or directory.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x/50x %sp-20</a:t>
            </a:r>
          </a:p>
          <a:p>
            <a:r>
              <a:rPr lang="en-US" dirty="0"/>
              <a:t>A syntax error in expression, near `%sp-20'.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x/50x $sp-20</a:t>
            </a:r>
          </a:p>
          <a:p>
            <a:r>
              <a:rPr lang="en-US" dirty="0"/>
              <a:t>0x556490a4: 0x00000000 0x00000001 0x00000000 0x0040128e</a:t>
            </a:r>
          </a:p>
          <a:p>
            <a:r>
              <a:rPr lang="en-US" dirty="0"/>
              <a:t>0x556490b4: 0x00000000</a:t>
            </a:r>
            <a:r>
              <a:rPr lang="en-US" dirty="0">
                <a:highlight>
                  <a:srgbClr val="FFFF00"/>
                </a:highlight>
              </a:rPr>
              <a:t> 0x41414141 </a:t>
            </a:r>
            <a:r>
              <a:rPr lang="en-US" dirty="0"/>
              <a:t>0x42424242 0x43434343</a:t>
            </a:r>
          </a:p>
          <a:p>
            <a:r>
              <a:rPr lang="en-US" dirty="0"/>
              <a:t>0x556490c4: 0x44444444 0x00000000 0x00000000 0x00000000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4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0E1E-F8FF-3648-828D-4889314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CFD6C-894D-5D42-A69A-97274733C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6163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B118D3-55B9-2647-8E60-F149771E43F2}"/>
              </a:ext>
            </a:extLst>
          </p:cNvPr>
          <p:cNvSpPr txBox="1"/>
          <p:nvPr/>
        </p:nvSpPr>
        <p:spPr>
          <a:xfrm>
            <a:off x="988541" y="4955059"/>
            <a:ext cx="1010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of cookie string was found by adding 0x8 + 0x8 + 0x556490b4. Two 8 bytes are added to skip over</a:t>
            </a:r>
          </a:p>
          <a:p>
            <a:r>
              <a:rPr lang="en-US" dirty="0"/>
              <a:t>The return address of the beginning of the buffer and the address of touch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8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4D25-249B-E047-BEBC-894E06D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CCBCE-CCCB-7F43-832D-7D7AF510E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51" y="1396148"/>
            <a:ext cx="5791200" cy="29591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35DB6-2BCC-6A45-8A49-1DE86BD144B8}"/>
              </a:ext>
            </a:extLst>
          </p:cNvPr>
          <p:cNvSpPr txBox="1"/>
          <p:nvPr/>
        </p:nvSpPr>
        <p:spPr>
          <a:xfrm>
            <a:off x="6833286" y="1952368"/>
            <a:ext cx="5083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after the buffer were found by finding a</a:t>
            </a:r>
          </a:p>
          <a:p>
            <a:r>
              <a:rPr lang="en-US" dirty="0"/>
              <a:t>Combination of hex values in the gadget farm that </a:t>
            </a:r>
          </a:p>
          <a:p>
            <a:r>
              <a:rPr lang="en-US" dirty="0"/>
              <a:t>Encode a move and pop instruction as seen below</a:t>
            </a:r>
          </a:p>
          <a:p>
            <a:r>
              <a:rPr lang="en-US" dirty="0"/>
              <a:t>respectively.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F93971-5355-084B-A2DA-B6C1545B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09" y="3292554"/>
            <a:ext cx="5969000" cy="825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147E5B-DA2F-944E-AEAD-FAFC1FB66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09" y="4530982"/>
            <a:ext cx="57277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242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3: Attack Lab</vt:lpstr>
      <vt:lpstr>Subject for interview grading</vt:lpstr>
      <vt:lpstr>Phase one</vt:lpstr>
      <vt:lpstr>Phase 2</vt:lpstr>
      <vt:lpstr>Phase 3</vt:lpstr>
      <vt:lpstr>Phase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Attack Lab</dc:title>
  <dc:creator>Liam Nestelroad</dc:creator>
  <cp:lastModifiedBy>Liam Nestelroad</cp:lastModifiedBy>
  <cp:revision>3</cp:revision>
  <dcterms:created xsi:type="dcterms:W3CDTF">2019-03-14T21:03:04Z</dcterms:created>
  <dcterms:modified xsi:type="dcterms:W3CDTF">2019-03-14T21:27:06Z</dcterms:modified>
</cp:coreProperties>
</file>