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75596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/>
    <p:restoredTop sz="94646"/>
  </p:normalViewPr>
  <p:slideViewPr>
    <p:cSldViewPr snapToGrid="0" snapToObjects="1">
      <p:cViewPr>
        <p:scale>
          <a:sx n="83" d="100"/>
          <a:sy n="83" d="100"/>
        </p:scale>
        <p:origin x="2888" y="640"/>
      </p:cViewPr>
      <p:guideLst>
        <p:guide orient="horz" pos="216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22363"/>
            <a:ext cx="6425724" cy="2387600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602038"/>
            <a:ext cx="5669756" cy="165576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5125"/>
            <a:ext cx="163005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5125"/>
            <a:ext cx="47956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9740"/>
            <a:ext cx="6520220" cy="285273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89465"/>
            <a:ext cx="6520220" cy="150018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5625"/>
            <a:ext cx="3212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5625"/>
            <a:ext cx="3212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5127"/>
            <a:ext cx="65202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81163"/>
            <a:ext cx="3198096" cy="82391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505075"/>
            <a:ext cx="319809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81163"/>
            <a:ext cx="3213847" cy="82391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505075"/>
            <a:ext cx="321384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7200"/>
            <a:ext cx="2438192" cy="16002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7427"/>
            <a:ext cx="3827085" cy="487362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7400"/>
            <a:ext cx="2438192" cy="381158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7200"/>
            <a:ext cx="2438192" cy="16002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7427"/>
            <a:ext cx="3827085" cy="487362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7400"/>
            <a:ext cx="2438192" cy="381158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5127"/>
            <a:ext cx="652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5625"/>
            <a:ext cx="6520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56352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4062-80F2-D242-BFAA-677F0420BFA2}" type="datetimeFigureOut">
              <a:rPr lang="en-GB" smtClean="0"/>
              <a:t>22/12/2017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56352"/>
            <a:ext cx="255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56352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6C0B-F8E9-024E-BF3C-5D228AB48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844" y="4003318"/>
            <a:ext cx="3298849" cy="1974482"/>
            <a:chOff x="283286" y="3801840"/>
            <a:chExt cx="3298849" cy="1974482"/>
          </a:xfrm>
        </p:grpSpPr>
        <p:sp>
          <p:nvSpPr>
            <p:cNvPr id="218" name="Rectangle 217"/>
            <p:cNvSpPr/>
            <p:nvPr/>
          </p:nvSpPr>
          <p:spPr>
            <a:xfrm>
              <a:off x="1231623" y="4831322"/>
              <a:ext cx="330214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630536" y="4241440"/>
              <a:ext cx="2630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30536" y="4241440"/>
              <a:ext cx="0" cy="103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83286" y="5275609"/>
              <a:ext cx="3298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1629128" y="5071165"/>
              <a:ext cx="63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1627271" y="474047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1146887" y="4740478"/>
              <a:ext cx="480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146887" y="4740478"/>
              <a:ext cx="0" cy="535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640174" y="4979536"/>
              <a:ext cx="63666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2120360" y="4740478"/>
              <a:ext cx="0" cy="33034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>
              <a:off x="1648388" y="4742339"/>
              <a:ext cx="5737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217402" y="4241440"/>
              <a:ext cx="0" cy="492688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548202" y="4241440"/>
              <a:ext cx="0" cy="1034169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146887" y="4621021"/>
              <a:ext cx="49328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1935240" y="4087141"/>
              <a:ext cx="0" cy="1323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56342" y="4740478"/>
              <a:ext cx="0" cy="523434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354823" y="4755349"/>
              <a:ext cx="0" cy="72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562779" y="5013370"/>
              <a:ext cx="6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351489" y="4798568"/>
              <a:ext cx="19294" cy="676481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 flipV="1">
              <a:off x="1593358" y="5064814"/>
              <a:ext cx="279993" cy="527399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644983" y="4979536"/>
              <a:ext cx="50190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406637" y="3853808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195" name="TextBox 194"/>
            <p:cNvSpPr txBox="1"/>
            <p:nvPr/>
          </p:nvSpPr>
          <p:spPr>
            <a:xfrm rot="16200000">
              <a:off x="355818" y="4538793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196" name="TextBox 195"/>
            <p:cNvSpPr txBox="1"/>
            <p:nvPr/>
          </p:nvSpPr>
          <p:spPr>
            <a:xfrm rot="16200000">
              <a:off x="-23528" y="4644630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yokeHalfHeight</a:t>
              </a:r>
              <a:endParaRPr lang="en-GB" sz="800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630536" y="4172069"/>
              <a:ext cx="26306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243652" y="3975049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yokeWidth</a:t>
              </a:r>
              <a:endParaRPr lang="en-GB" sz="8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973476" y="4305586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poleWidth</a:t>
              </a:r>
              <a:endParaRPr lang="en-GB" sz="8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649058" y="4345453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poleHeight</a:t>
              </a:r>
              <a:endParaRPr lang="en-GB" sz="800" dirty="0"/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H="1">
              <a:off x="1966197" y="4486329"/>
              <a:ext cx="196406" cy="46950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H="1">
              <a:off x="2153528" y="4460889"/>
              <a:ext cx="540535" cy="42529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283286" y="544419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yokeInnerHeight</a:t>
              </a:r>
              <a:endParaRPr lang="en-GB" sz="800" dirty="0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818771" y="5107024"/>
              <a:ext cx="198122" cy="35593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1586427" y="5560878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coilToPoleGap</a:t>
              </a:r>
              <a:endParaRPr lang="en-GB" sz="8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10176" y="5414168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coilToYokeGap</a:t>
              </a:r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35240" y="3801840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yokeOverHang</a:t>
              </a:r>
              <a:endParaRPr lang="en-GB" sz="800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H="1">
              <a:off x="1521462" y="4000272"/>
              <a:ext cx="565074" cy="602119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723759" y="4888301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coilHeight</a:t>
              </a:r>
              <a:endParaRPr lang="en-GB" sz="8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11056" y="509789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coilWidth</a:t>
              </a:r>
              <a:endParaRPr lang="en-GB" sz="800" dirty="0"/>
            </a:p>
          </p:txBody>
        </p:sp>
        <p:grpSp>
          <p:nvGrpSpPr>
            <p:cNvPr id="217" name="Group 216"/>
            <p:cNvGrpSpPr/>
            <p:nvPr/>
          </p:nvGrpSpPr>
          <p:grpSpPr>
            <a:xfrm flipH="1">
              <a:off x="2744812" y="4243429"/>
              <a:ext cx="516351" cy="1034170"/>
              <a:chOff x="1276191" y="3973223"/>
              <a:chExt cx="516351" cy="103417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>
                <a:off x="1276191" y="3973223"/>
                <a:ext cx="0" cy="10341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792542" y="4472261"/>
                <a:ext cx="0" cy="535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Rectangle 218"/>
            <p:cNvSpPr/>
            <p:nvPr/>
          </p:nvSpPr>
          <p:spPr>
            <a:xfrm>
              <a:off x="2329710" y="4831321"/>
              <a:ext cx="330214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5" name="Straight Connector 224"/>
            <p:cNvCxnSpPr/>
            <p:nvPr/>
          </p:nvCxnSpPr>
          <p:spPr>
            <a:xfrm flipV="1">
              <a:off x="2265951" y="474047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2267585" y="4740478"/>
              <a:ext cx="480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2331467" y="5136286"/>
              <a:ext cx="32845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2477542" y="4831209"/>
              <a:ext cx="0" cy="23984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H="1" flipV="1">
              <a:off x="2499563" y="4946285"/>
              <a:ext cx="286127" cy="5821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917350" y="4036996"/>
              <a:ext cx="249233" cy="45221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rot="5400000" flipH="1">
              <a:off x="1923574" y="5175095"/>
              <a:ext cx="2010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300502" y="5349442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poleHalfGap</a:t>
              </a:r>
              <a:endParaRPr lang="en-GB" sz="800" dirty="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 flipH="1" flipV="1">
              <a:off x="2064400" y="5170817"/>
              <a:ext cx="270949" cy="23252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44069" y="3295557"/>
            <a:ext cx="2964899" cy="3254002"/>
            <a:chOff x="3587510" y="3094079"/>
            <a:chExt cx="2964899" cy="3254002"/>
          </a:xfrm>
        </p:grpSpPr>
        <p:sp>
          <p:nvSpPr>
            <p:cNvPr id="239" name="Rectangle 238"/>
            <p:cNvSpPr/>
            <p:nvPr/>
          </p:nvSpPr>
          <p:spPr>
            <a:xfrm rot="5400000">
              <a:off x="4699777" y="4104630"/>
              <a:ext cx="330214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0" name="Straight Connector 239"/>
            <p:cNvCxnSpPr/>
            <p:nvPr/>
          </p:nvCxnSpPr>
          <p:spPr>
            <a:xfrm rot="5400000">
              <a:off x="4259374" y="4773671"/>
              <a:ext cx="2630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5057603" y="2941273"/>
              <a:ext cx="0" cy="103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540518" y="3094079"/>
              <a:ext cx="0" cy="3254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 flipH="1">
              <a:off x="4426630" y="4775281"/>
              <a:ext cx="63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 flipV="1">
              <a:off x="4910305" y="428974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 flipH="1">
              <a:off x="4835537" y="4214821"/>
              <a:ext cx="480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4808083" y="3707142"/>
              <a:ext cx="0" cy="535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 rot="5400000">
              <a:off x="4518259" y="4786327"/>
              <a:ext cx="63666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rot="5400000">
              <a:off x="4910479" y="4783011"/>
              <a:ext cx="0" cy="33034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 flipH="1">
              <a:off x="4786937" y="4763061"/>
              <a:ext cx="5737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rot="5400000">
              <a:off x="5328343" y="3798879"/>
              <a:ext cx="0" cy="492688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rot="5400000">
              <a:off x="5057603" y="2858939"/>
              <a:ext cx="0" cy="1034169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rot="5400000">
              <a:off x="4948463" y="4221352"/>
              <a:ext cx="49328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 flipV="1">
              <a:off x="5066999" y="4101074"/>
              <a:ext cx="0" cy="1323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rot="5400000">
              <a:off x="4813932" y="3622446"/>
              <a:ext cx="0" cy="523434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5024553" y="4146419"/>
              <a:ext cx="0" cy="72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4772178" y="4421179"/>
              <a:ext cx="6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rot="5400000" flipV="1">
              <a:off x="4669672" y="3850717"/>
              <a:ext cx="19294" cy="676481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rot="5400000" flipH="1" flipV="1">
              <a:off x="4347617" y="4297476"/>
              <a:ext cx="279993" cy="527399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rot="5400000">
              <a:off x="4585639" y="3723756"/>
              <a:ext cx="50190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5765014" y="3586631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yokeThickness</a:t>
              </a:r>
              <a:endParaRPr lang="en-GB" sz="8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775915" y="3469615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649239" y="3111108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yokeHalfHeight</a:t>
              </a:r>
              <a:endParaRPr lang="en-GB" sz="800" dirty="0"/>
            </a:p>
          </p:txBody>
        </p:sp>
        <p:cxnSp>
          <p:nvCxnSpPr>
            <p:cNvPr id="263" name="Straight Arrow Connector 262"/>
            <p:cNvCxnSpPr/>
            <p:nvPr/>
          </p:nvCxnSpPr>
          <p:spPr>
            <a:xfrm rot="5400000">
              <a:off x="4328745" y="4773671"/>
              <a:ext cx="26306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5614877" y="4121753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yokeWidth</a:t>
              </a:r>
              <a:endParaRPr lang="en-GB" sz="8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014932" y="4940217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poleWidth</a:t>
              </a:r>
              <a:endParaRPr lang="en-GB" sz="8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995984" y="5468502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poleHeight</a:t>
              </a:r>
              <a:endParaRPr lang="en-GB" sz="800" dirty="0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 rot="5400000" flipH="1">
              <a:off x="4996844" y="4657470"/>
              <a:ext cx="196406" cy="46950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rot="5400000" flipH="1">
              <a:off x="4872323" y="5038969"/>
              <a:ext cx="540535" cy="42529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>
              <a:off x="3824026" y="3443570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yokeInnerHeight</a:t>
              </a:r>
              <a:endParaRPr lang="en-GB" sz="800" dirty="0"/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rot="5400000" flipV="1">
              <a:off x="4432074" y="3567685"/>
              <a:ext cx="198122" cy="35593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3754631" y="4699423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coilToPoleGap</a:t>
              </a:r>
              <a:endParaRPr lang="en-GB" sz="8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587510" y="4059444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coilToYokeGap</a:t>
              </a:r>
              <a:endParaRPr lang="en-GB" sz="8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728425" y="4483347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yokeOverHang</a:t>
              </a:r>
              <a:endParaRPr lang="en-GB" sz="800" dirty="0"/>
            </a:p>
          </p:txBody>
        </p:sp>
        <p:cxnSp>
          <p:nvCxnSpPr>
            <p:cNvPr id="274" name="Straight Arrow Connector 273"/>
            <p:cNvCxnSpPr/>
            <p:nvPr/>
          </p:nvCxnSpPr>
          <p:spPr>
            <a:xfrm flipH="1" flipV="1">
              <a:off x="5213737" y="4349284"/>
              <a:ext cx="538953" cy="24481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4522226" y="5559101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coilHeight</a:t>
              </a:r>
              <a:endParaRPr lang="en-GB" sz="8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005660" y="5245898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coilWidth</a:t>
              </a:r>
              <a:endParaRPr lang="en-GB" sz="800" dirty="0"/>
            </a:p>
          </p:txBody>
        </p:sp>
        <p:grpSp>
          <p:nvGrpSpPr>
            <p:cNvPr id="277" name="Group 276"/>
            <p:cNvGrpSpPr/>
            <p:nvPr/>
          </p:nvGrpSpPr>
          <p:grpSpPr>
            <a:xfrm rot="5400000" flipH="1">
              <a:off x="4797438" y="5313724"/>
              <a:ext cx="516351" cy="1034170"/>
              <a:chOff x="1276191" y="3973223"/>
              <a:chExt cx="516351" cy="103417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>
                <a:off x="1276191" y="3973223"/>
                <a:ext cx="0" cy="10341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1792542" y="4472261"/>
                <a:ext cx="0" cy="5351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Rectangle 279"/>
            <p:cNvSpPr/>
            <p:nvPr/>
          </p:nvSpPr>
          <p:spPr>
            <a:xfrm rot="5400000">
              <a:off x="4699778" y="5202717"/>
              <a:ext cx="330214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1" name="Straight Connector 280"/>
            <p:cNvCxnSpPr/>
            <p:nvPr/>
          </p:nvCxnSpPr>
          <p:spPr>
            <a:xfrm rot="5400000" flipV="1">
              <a:off x="4910305" y="492842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 flipH="1">
              <a:off x="4835537" y="5335519"/>
              <a:ext cx="480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rot="5400000">
              <a:off x="4515613" y="5323517"/>
              <a:ext cx="32845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rot="5400000">
              <a:off x="4864998" y="5185443"/>
              <a:ext cx="0" cy="23984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 rot="5400000" flipH="1" flipV="1">
              <a:off x="4697670" y="5441339"/>
              <a:ext cx="286127" cy="5821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rot="5400000">
              <a:off x="5428410" y="3643683"/>
              <a:ext cx="249233" cy="45221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4551442" y="4817887"/>
              <a:ext cx="2010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3758456" y="4974167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poleHalfGap</a:t>
              </a:r>
              <a:endParaRPr lang="en-GB" sz="800" dirty="0"/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 flipV="1">
              <a:off x="4398144" y="4839164"/>
              <a:ext cx="261453" cy="22565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776701" y="852034"/>
            <a:ext cx="3601977" cy="1974482"/>
            <a:chOff x="3520142" y="650556"/>
            <a:chExt cx="3601977" cy="197448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921139" y="1090156"/>
              <a:ext cx="1885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21139" y="1090156"/>
              <a:ext cx="0" cy="103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06798" y="1090156"/>
              <a:ext cx="0" cy="82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20142" y="2124325"/>
              <a:ext cx="3298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170134" y="1919881"/>
              <a:ext cx="63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170134" y="1589194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437490" y="1589194"/>
              <a:ext cx="7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37490" y="1589194"/>
              <a:ext cx="0" cy="535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522226" y="1680038"/>
              <a:ext cx="586750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67956" y="1679691"/>
              <a:ext cx="586750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170134" y="1799612"/>
              <a:ext cx="63666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874306" y="1856759"/>
              <a:ext cx="573703" cy="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515863" y="1679693"/>
              <a:ext cx="0" cy="23984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410963" y="1589194"/>
              <a:ext cx="0" cy="33034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201614" y="1589194"/>
              <a:ext cx="5737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877030" y="1090156"/>
              <a:ext cx="0" cy="492688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838805" y="1090156"/>
              <a:ext cx="0" cy="1034169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37490" y="1469737"/>
              <a:ext cx="73264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476961" y="913753"/>
              <a:ext cx="0" cy="1323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346945" y="1589194"/>
              <a:ext cx="0" cy="523434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645426" y="1604065"/>
              <a:ext cx="0" cy="72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108976" y="1850911"/>
              <a:ext cx="6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 flipV="1">
              <a:off x="4658127" y="1634688"/>
              <a:ext cx="194313" cy="658223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35209" y="1865208"/>
              <a:ext cx="28743" cy="575719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935586" y="1828252"/>
              <a:ext cx="50190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52291" y="1086403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3646421" y="1387509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6200000">
              <a:off x="3267075" y="1493346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yokeHalfHeight</a:t>
              </a:r>
              <a:endParaRPr lang="en-GB" sz="800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921139" y="1020785"/>
              <a:ext cx="1885659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534255" y="823765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yokeWidth</a:t>
              </a:r>
              <a:endParaRPr lang="en-GB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14381" y="1396961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poleWidth</a:t>
              </a:r>
              <a:endParaRPr lang="en-GB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39661" y="1194169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poleHeight</a:t>
              </a:r>
              <a:endParaRPr lang="en-GB" sz="800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5625953" y="1495067"/>
              <a:ext cx="315764" cy="27924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5444131" y="1309605"/>
              <a:ext cx="540535" cy="425296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573889" y="2292911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yokeInnerHeight</a:t>
              </a:r>
              <a:endParaRPr lang="en-GB" sz="8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4109374" y="1955740"/>
              <a:ext cx="198122" cy="35593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877030" y="2409594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coilToPoleGap</a:t>
              </a:r>
              <a:endParaRPr lang="en-GB" sz="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398144" y="2248256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coilToYokeGap</a:t>
              </a:r>
              <a:endParaRPr lang="en-GB" sz="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25843" y="6505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yokeOverHang</a:t>
              </a:r>
              <a:endParaRPr lang="en-GB" sz="800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5052061" y="847213"/>
              <a:ext cx="264510" cy="58488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515863" y="1663993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coilHeight</a:t>
              </a:r>
              <a:endParaRPr lang="en-GB" sz="8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881056" y="1886296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coilWidth</a:t>
              </a:r>
              <a:endParaRPr lang="en-GB" sz="800" dirty="0"/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rot="5400000" flipH="1">
              <a:off x="5223696" y="2019953"/>
              <a:ext cx="2010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5772362" y="2272027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poleHalfGap</a:t>
              </a:r>
              <a:endParaRPr lang="en-GB" sz="800" dirty="0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H="1" flipV="1">
              <a:off x="5374664" y="2015760"/>
              <a:ext cx="460208" cy="344363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14945" y="313214"/>
            <a:ext cx="2963506" cy="3217183"/>
            <a:chOff x="617634" y="220222"/>
            <a:chExt cx="2963506" cy="3217183"/>
          </a:xfrm>
        </p:grpSpPr>
        <p:cxnSp>
          <p:nvCxnSpPr>
            <p:cNvPr id="121" name="Straight Connector 120"/>
            <p:cNvCxnSpPr/>
            <p:nvPr/>
          </p:nvCxnSpPr>
          <p:spPr>
            <a:xfrm rot="5400000">
              <a:off x="1632014" y="1581567"/>
              <a:ext cx="1885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2057759" y="121654"/>
              <a:ext cx="0" cy="1034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2159981" y="2109535"/>
              <a:ext cx="0" cy="82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540674" y="220222"/>
              <a:ext cx="0" cy="31603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>
              <a:off x="1426786" y="2206064"/>
              <a:ext cx="63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V="1">
              <a:off x="1910461" y="1722388"/>
              <a:ext cx="0" cy="33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 flipH="1">
              <a:off x="1709483" y="1521410"/>
              <a:ext cx="732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1808239" y="887522"/>
              <a:ext cx="0" cy="535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1571665" y="1413279"/>
              <a:ext cx="586750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 rot="5400000">
              <a:off x="1572012" y="2759009"/>
              <a:ext cx="586750" cy="239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rot="5400000">
              <a:off x="1547055" y="2206064"/>
              <a:ext cx="63666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rot="5400000">
              <a:off x="1521388" y="2878756"/>
              <a:ext cx="573703" cy="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5400000">
              <a:off x="1865386" y="3113542"/>
              <a:ext cx="0" cy="239841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544090" y="2057930"/>
              <a:ext cx="201027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>
              <a:off x="1788954" y="2206064"/>
              <a:ext cx="57370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rot="5400000">
              <a:off x="2328499" y="1348284"/>
              <a:ext cx="0" cy="492688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rot="5400000">
              <a:off x="2057759" y="39318"/>
              <a:ext cx="0" cy="1034169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5400000">
              <a:off x="1828940" y="1521410"/>
              <a:ext cx="73264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V="1">
              <a:off x="2089259" y="1532572"/>
              <a:ext cx="0" cy="1323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rot="5400000">
              <a:off x="1814088" y="802826"/>
              <a:ext cx="0" cy="523434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2024709" y="1326800"/>
              <a:ext cx="0" cy="724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1783509" y="1857153"/>
              <a:ext cx="6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5400000" flipH="1" flipV="1">
              <a:off x="1604043" y="1143771"/>
              <a:ext cx="194313" cy="658223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 flipH="1" flipV="1">
              <a:off x="1497560" y="1579320"/>
              <a:ext cx="28743" cy="575719"/>
            </a:xfrm>
            <a:prstGeom prst="straightConnector1">
              <a:avLst/>
            </a:prstGeom>
            <a:ln w="12700"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5400000">
              <a:off x="1585795" y="904136"/>
              <a:ext cx="501904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741282" y="926033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776071" y="698547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yokeThickness</a:t>
              </a:r>
              <a:endParaRPr lang="en-GB" sz="8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649395" y="307672"/>
              <a:ext cx="8290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yokeHalfHeight</a:t>
              </a:r>
              <a:endParaRPr lang="en-GB" sz="800" dirty="0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rot="5400000">
              <a:off x="1701385" y="1581567"/>
              <a:ext cx="1885659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596025" y="1634874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yokeWidth</a:t>
              </a:r>
              <a:endParaRPr lang="en-GB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017120" y="2829563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poleWidth</a:t>
              </a:r>
              <a:endParaRPr lang="en-GB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458556" y="2590766"/>
              <a:ext cx="6447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poleHeight</a:t>
              </a:r>
              <a:endParaRPr lang="en-GB" sz="800" dirty="0"/>
            </a:p>
          </p:txBody>
        </p:sp>
        <p:cxnSp>
          <p:nvCxnSpPr>
            <p:cNvPr id="153" name="Straight Arrow Connector 152"/>
            <p:cNvCxnSpPr>
              <a:stCxn id="151" idx="0"/>
            </p:cNvCxnSpPr>
            <p:nvPr/>
          </p:nvCxnSpPr>
          <p:spPr>
            <a:xfrm flipH="1" flipV="1">
              <a:off x="1890691" y="2343551"/>
              <a:ext cx="439977" cy="486012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 flipV="1">
              <a:off x="1943698" y="2021302"/>
              <a:ext cx="567866" cy="670561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693556" y="631207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yokeInnerHeight</a:t>
              </a:r>
              <a:endParaRPr lang="en-GB" sz="800" dirty="0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rot="5400000" flipV="1">
              <a:off x="1432230" y="748066"/>
              <a:ext cx="198122" cy="35593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754787" y="1879803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coilToPoleGap</a:t>
              </a:r>
              <a:endParaRPr lang="en-GB" sz="8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17634" y="1402770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coilToYokeGap</a:t>
              </a:r>
              <a:endParaRPr lang="en-GB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80921" y="1957614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/>
                <a:t>yokeOverHang</a:t>
              </a:r>
              <a:endParaRPr lang="en-GB" sz="800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rot="5400000" flipH="1">
              <a:off x="2393089" y="1609473"/>
              <a:ext cx="264510" cy="58488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644150" y="3221961"/>
              <a:ext cx="606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coilHeight</a:t>
              </a:r>
              <a:endParaRPr lang="en-GB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83168" y="2698447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coilWidth</a:t>
              </a:r>
              <a:endParaRPr lang="en-GB" sz="800" dirty="0"/>
            </a:p>
          </p:txBody>
        </p:sp>
        <p:cxnSp>
          <p:nvCxnSpPr>
            <p:cNvPr id="166" name="Straight Arrow Connector 165"/>
            <p:cNvCxnSpPr>
              <a:stCxn id="146" idx="1"/>
            </p:cNvCxnSpPr>
            <p:nvPr/>
          </p:nvCxnSpPr>
          <p:spPr>
            <a:xfrm flipH="1">
              <a:off x="2371877" y="1033756"/>
              <a:ext cx="369404" cy="493397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649831" y="2247791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/>
                <a:t>poleHalfGap</a:t>
              </a:r>
              <a:endParaRPr lang="en-GB" sz="800" dirty="0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flipV="1">
              <a:off x="1306144" y="2079206"/>
              <a:ext cx="346101" cy="233348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>
              <a:off x="1748642" y="1994785"/>
              <a:ext cx="312293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1402541" y="2719450"/>
              <a:ext cx="355499" cy="110188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  <a:alpha val="50000"/>
                </a:schemeClr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52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Nevay, Laurie</dc:creator>
  <cp:lastModifiedBy>Nevay, Laurie</cp:lastModifiedBy>
  <cp:revision>19</cp:revision>
  <cp:lastPrinted>2017-12-22T17:53:59Z</cp:lastPrinted>
  <dcterms:created xsi:type="dcterms:W3CDTF">2017-12-21T13:04:44Z</dcterms:created>
  <dcterms:modified xsi:type="dcterms:W3CDTF">2017-12-22T17:55:07Z</dcterms:modified>
</cp:coreProperties>
</file>