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7920038" cy="5400675"/>
  <p:notesSz cx="6858000" cy="9144000"/>
  <p:defaultTextStyle>
    <a:defPPr>
      <a:defRPr lang="en-US"/>
    </a:defPPr>
    <a:lvl1pPr marL="0" algn="l" defTabSz="858713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1pPr>
    <a:lvl2pPr marL="429357" algn="l" defTabSz="858713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2pPr>
    <a:lvl3pPr marL="858713" algn="l" defTabSz="858713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3pPr>
    <a:lvl4pPr marL="1288070" algn="l" defTabSz="858713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4pPr>
    <a:lvl5pPr marL="1717426" algn="l" defTabSz="858713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5pPr>
    <a:lvl6pPr marL="2146783" algn="l" defTabSz="858713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6pPr>
    <a:lvl7pPr marL="2576139" algn="l" defTabSz="858713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7pPr>
    <a:lvl8pPr marL="3005496" algn="l" defTabSz="858713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8pPr>
    <a:lvl9pPr marL="3434852" algn="l" defTabSz="858713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>
        <p:scale>
          <a:sx n="102" d="100"/>
          <a:sy n="102" d="100"/>
        </p:scale>
        <p:origin x="2216" y="7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4C063-A511-C840-A925-99C270A9520A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143000"/>
            <a:ext cx="4524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8BF09-A33E-7948-B347-36BB8480B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46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8713" rtl="0" eaLnBrk="1" latinLnBrk="0" hangingPunct="1">
      <a:defRPr sz="1127" kern="1200">
        <a:solidFill>
          <a:schemeClr val="tx1"/>
        </a:solidFill>
        <a:latin typeface="+mn-lt"/>
        <a:ea typeface="+mn-ea"/>
        <a:cs typeface="+mn-cs"/>
      </a:defRPr>
    </a:lvl1pPr>
    <a:lvl2pPr marL="429357" algn="l" defTabSz="858713" rtl="0" eaLnBrk="1" latinLnBrk="0" hangingPunct="1">
      <a:defRPr sz="1127" kern="1200">
        <a:solidFill>
          <a:schemeClr val="tx1"/>
        </a:solidFill>
        <a:latin typeface="+mn-lt"/>
        <a:ea typeface="+mn-ea"/>
        <a:cs typeface="+mn-cs"/>
      </a:defRPr>
    </a:lvl2pPr>
    <a:lvl3pPr marL="858713" algn="l" defTabSz="858713" rtl="0" eaLnBrk="1" latinLnBrk="0" hangingPunct="1">
      <a:defRPr sz="1127" kern="1200">
        <a:solidFill>
          <a:schemeClr val="tx1"/>
        </a:solidFill>
        <a:latin typeface="+mn-lt"/>
        <a:ea typeface="+mn-ea"/>
        <a:cs typeface="+mn-cs"/>
      </a:defRPr>
    </a:lvl3pPr>
    <a:lvl4pPr marL="1288070" algn="l" defTabSz="858713" rtl="0" eaLnBrk="1" latinLnBrk="0" hangingPunct="1">
      <a:defRPr sz="1127" kern="1200">
        <a:solidFill>
          <a:schemeClr val="tx1"/>
        </a:solidFill>
        <a:latin typeface="+mn-lt"/>
        <a:ea typeface="+mn-ea"/>
        <a:cs typeface="+mn-cs"/>
      </a:defRPr>
    </a:lvl4pPr>
    <a:lvl5pPr marL="1717426" algn="l" defTabSz="858713" rtl="0" eaLnBrk="1" latinLnBrk="0" hangingPunct="1">
      <a:defRPr sz="1127" kern="1200">
        <a:solidFill>
          <a:schemeClr val="tx1"/>
        </a:solidFill>
        <a:latin typeface="+mn-lt"/>
        <a:ea typeface="+mn-ea"/>
        <a:cs typeface="+mn-cs"/>
      </a:defRPr>
    </a:lvl5pPr>
    <a:lvl6pPr marL="2146783" algn="l" defTabSz="858713" rtl="0" eaLnBrk="1" latinLnBrk="0" hangingPunct="1">
      <a:defRPr sz="1127" kern="1200">
        <a:solidFill>
          <a:schemeClr val="tx1"/>
        </a:solidFill>
        <a:latin typeface="+mn-lt"/>
        <a:ea typeface="+mn-ea"/>
        <a:cs typeface="+mn-cs"/>
      </a:defRPr>
    </a:lvl6pPr>
    <a:lvl7pPr marL="2576139" algn="l" defTabSz="858713" rtl="0" eaLnBrk="1" latinLnBrk="0" hangingPunct="1">
      <a:defRPr sz="1127" kern="1200">
        <a:solidFill>
          <a:schemeClr val="tx1"/>
        </a:solidFill>
        <a:latin typeface="+mn-lt"/>
        <a:ea typeface="+mn-ea"/>
        <a:cs typeface="+mn-cs"/>
      </a:defRPr>
    </a:lvl7pPr>
    <a:lvl8pPr marL="3005496" algn="l" defTabSz="858713" rtl="0" eaLnBrk="1" latinLnBrk="0" hangingPunct="1">
      <a:defRPr sz="1127" kern="1200">
        <a:solidFill>
          <a:schemeClr val="tx1"/>
        </a:solidFill>
        <a:latin typeface="+mn-lt"/>
        <a:ea typeface="+mn-ea"/>
        <a:cs typeface="+mn-cs"/>
      </a:defRPr>
    </a:lvl8pPr>
    <a:lvl9pPr marL="3434852" algn="l" defTabSz="858713" rtl="0" eaLnBrk="1" latinLnBrk="0" hangingPunct="1">
      <a:defRPr sz="11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8BF09-A33E-7948-B347-36BB8480B23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2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883861"/>
            <a:ext cx="673203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836605"/>
            <a:ext cx="594002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287536"/>
            <a:ext cx="1707758" cy="457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87536"/>
            <a:ext cx="5024274" cy="457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346420"/>
            <a:ext cx="6831033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3614203"/>
            <a:ext cx="6831033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437680"/>
            <a:ext cx="3366016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437680"/>
            <a:ext cx="3366016" cy="3426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87537"/>
            <a:ext cx="6831033" cy="1043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323916"/>
            <a:ext cx="335054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972747"/>
            <a:ext cx="3350547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323916"/>
            <a:ext cx="336704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1972747"/>
            <a:ext cx="3367048" cy="2901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777598"/>
            <a:ext cx="4009519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777598"/>
            <a:ext cx="4009519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D869-DFFC-A94E-9723-E97FA96370D3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87537"/>
            <a:ext cx="683103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437680"/>
            <a:ext cx="683103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0D869-DFFC-A94E-9723-E97FA96370D3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5005627"/>
            <a:ext cx="267301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2307-899E-064F-BF09-0BD8E5473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20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6563318" y="638130"/>
            <a:ext cx="1409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6600"/>
              <a:t>…...</a:t>
            </a:r>
            <a:endParaRPr lang="en-GB" sz="6600" dirty="0"/>
          </a:p>
        </p:txBody>
      </p:sp>
      <p:grpSp>
        <p:nvGrpSpPr>
          <p:cNvPr id="3" name="Group 2"/>
          <p:cNvGrpSpPr/>
          <p:nvPr/>
        </p:nvGrpSpPr>
        <p:grpSpPr>
          <a:xfrm>
            <a:off x="949873" y="135932"/>
            <a:ext cx="1678493" cy="2164636"/>
            <a:chOff x="1552250" y="423136"/>
            <a:chExt cx="1678493" cy="2164636"/>
          </a:xfrm>
        </p:grpSpPr>
        <p:sp>
          <p:nvSpPr>
            <p:cNvPr id="4" name="Rectangle 3"/>
            <p:cNvSpPr/>
            <p:nvPr/>
          </p:nvSpPr>
          <p:spPr>
            <a:xfrm>
              <a:off x="1552250" y="423136"/>
              <a:ext cx="1678493" cy="21646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34729" y="489569"/>
              <a:ext cx="1335045" cy="352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Computer #1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391496" y="1273720"/>
              <a:ext cx="0" cy="36719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013829" y="925334"/>
              <a:ext cx="720069" cy="352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bdsim</a:t>
              </a:r>
              <a:endParaRPr lang="en-GB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130553" y="1753940"/>
              <a:ext cx="546938" cy="600213"/>
              <a:chOff x="2230090" y="3288100"/>
              <a:chExt cx="546938" cy="600213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2230090" y="3288100"/>
                <a:ext cx="546938" cy="600213"/>
              </a:xfrm>
              <a:prstGeom prst="roundRect">
                <a:avLst>
                  <a:gd name="adj" fmla="val 12319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5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30090" y="3354408"/>
                <a:ext cx="546938" cy="1891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/>
                  <a:t>FILE</a:t>
                </a:r>
              </a:p>
            </p:txBody>
          </p:sp>
        </p:grpSp>
      </p:grpSp>
      <p:cxnSp>
        <p:nvCxnSpPr>
          <p:cNvPr id="88" name="Straight Arrow Connector 87"/>
          <p:cNvCxnSpPr/>
          <p:nvPr/>
        </p:nvCxnSpPr>
        <p:spPr>
          <a:xfrm>
            <a:off x="3703881" y="2507435"/>
            <a:ext cx="0" cy="113438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3953275" y="2507434"/>
            <a:ext cx="1611222" cy="113438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795115" y="2528871"/>
            <a:ext cx="1611222" cy="113438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29937" y="3720388"/>
            <a:ext cx="899990" cy="35240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/>
              <a:t>rebdsim</a:t>
            </a:r>
            <a:endParaRPr lang="en-GB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703881" y="4142058"/>
            <a:ext cx="0" cy="40421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3430412" y="4615496"/>
            <a:ext cx="546938" cy="600213"/>
            <a:chOff x="3901129" y="6084440"/>
            <a:chExt cx="546938" cy="600213"/>
          </a:xfrm>
        </p:grpSpPr>
        <p:sp>
          <p:nvSpPr>
            <p:cNvPr id="96" name="Rounded Rectangle 95"/>
            <p:cNvSpPr/>
            <p:nvPr/>
          </p:nvSpPr>
          <p:spPr>
            <a:xfrm>
              <a:off x="3901129" y="6084440"/>
              <a:ext cx="546938" cy="600213"/>
            </a:xfrm>
            <a:prstGeom prst="roundRect">
              <a:avLst>
                <a:gd name="adj" fmla="val 1231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5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01129" y="6163014"/>
              <a:ext cx="546938" cy="1891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/>
                <a:t>FILE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653757" y="4715783"/>
            <a:ext cx="685188" cy="35240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/>
              <a:t>result</a:t>
            </a:r>
            <a:endParaRPr lang="en-GB" dirty="0"/>
          </a:p>
        </p:txBody>
      </p:sp>
      <p:sp>
        <p:nvSpPr>
          <p:cNvPr id="101" name="TextBox 100"/>
          <p:cNvSpPr txBox="1"/>
          <p:nvPr/>
        </p:nvSpPr>
        <p:spPr>
          <a:xfrm>
            <a:off x="-3675" y="1420621"/>
            <a:ext cx="784189" cy="6124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/>
              <a:t>bdsim</a:t>
            </a:r>
            <a:endParaRPr lang="en-GB" dirty="0"/>
          </a:p>
          <a:p>
            <a:pPr algn="ctr"/>
            <a:r>
              <a:rPr lang="en-GB" dirty="0"/>
              <a:t>output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865681" y="138238"/>
            <a:ext cx="1678493" cy="2164636"/>
            <a:chOff x="1552250" y="423136"/>
            <a:chExt cx="1678493" cy="2164636"/>
          </a:xfrm>
        </p:grpSpPr>
        <p:sp>
          <p:nvSpPr>
            <p:cNvPr id="81" name="Rectangle 80"/>
            <p:cNvSpPr/>
            <p:nvPr/>
          </p:nvSpPr>
          <p:spPr>
            <a:xfrm>
              <a:off x="1552250" y="423136"/>
              <a:ext cx="1678493" cy="21646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34729" y="489569"/>
              <a:ext cx="1335045" cy="352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Computer #1</a:t>
              </a: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2391496" y="1273720"/>
              <a:ext cx="0" cy="36719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013829" y="925334"/>
              <a:ext cx="720069" cy="352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bdsim</a:t>
              </a:r>
              <a:endParaRPr lang="en-GB" dirty="0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2130553" y="1753940"/>
              <a:ext cx="546938" cy="600213"/>
              <a:chOff x="2230090" y="3288100"/>
              <a:chExt cx="546938" cy="600213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2230090" y="3288100"/>
                <a:ext cx="546938" cy="600213"/>
              </a:xfrm>
              <a:prstGeom prst="roundRect">
                <a:avLst>
                  <a:gd name="adj" fmla="val 12319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5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230090" y="3354408"/>
                <a:ext cx="546938" cy="1891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/>
                  <a:t>FILE</a:t>
                </a:r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4775314" y="135932"/>
            <a:ext cx="1678493" cy="2164636"/>
            <a:chOff x="1552250" y="423136"/>
            <a:chExt cx="1678493" cy="2164636"/>
          </a:xfrm>
        </p:grpSpPr>
        <p:sp>
          <p:nvSpPr>
            <p:cNvPr id="91" name="Rectangle 90"/>
            <p:cNvSpPr/>
            <p:nvPr/>
          </p:nvSpPr>
          <p:spPr>
            <a:xfrm>
              <a:off x="1552250" y="423136"/>
              <a:ext cx="1678493" cy="21646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34729" y="489569"/>
              <a:ext cx="1335045" cy="352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Computer #1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2391496" y="1273720"/>
              <a:ext cx="0" cy="36719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013829" y="925334"/>
              <a:ext cx="720069" cy="352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bdsim</a:t>
              </a:r>
              <a:endParaRPr lang="en-GB" dirty="0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2130553" y="1753940"/>
              <a:ext cx="546938" cy="600213"/>
              <a:chOff x="2230090" y="3288100"/>
              <a:chExt cx="546938" cy="60021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230090" y="3288100"/>
                <a:ext cx="546938" cy="600213"/>
              </a:xfrm>
              <a:prstGeom prst="roundRect">
                <a:avLst>
                  <a:gd name="adj" fmla="val 12319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5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230090" y="3354408"/>
                <a:ext cx="546938" cy="1891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/>
                  <a:t>FILE</a:t>
                </a:r>
              </a:p>
            </p:txBody>
          </p:sp>
        </p:grpSp>
      </p:grpSp>
      <p:sp>
        <p:nvSpPr>
          <p:cNvPr id="107" name="TextBox 106"/>
          <p:cNvSpPr txBox="1"/>
          <p:nvPr/>
        </p:nvSpPr>
        <p:spPr>
          <a:xfrm>
            <a:off x="4409544" y="3710172"/>
            <a:ext cx="188814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err="1"/>
              <a:t>InputFilePath</a:t>
            </a:r>
            <a:r>
              <a:rPr lang="en-GB" sz="1600" i="1" dirty="0"/>
              <a:t>  *.root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180103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25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2018-02-06T15:34:15Z</cp:lastPrinted>
  <dcterms:created xsi:type="dcterms:W3CDTF">2018-02-04T17:12:40Z</dcterms:created>
  <dcterms:modified xsi:type="dcterms:W3CDTF">2018-02-06T15:50:32Z</dcterms:modified>
</cp:coreProperties>
</file>