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4319588" cy="4319588"/>
  <p:notesSz cx="6858000" cy="9144000"/>
  <p:defaultTextStyle>
    <a:defPPr>
      <a:defRPr lang="en-US"/>
    </a:defPPr>
    <a:lvl1pPr marL="0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1pPr>
    <a:lvl2pPr marL="273954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2pPr>
    <a:lvl3pPr marL="547908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3pPr>
    <a:lvl4pPr marL="821863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4pPr>
    <a:lvl5pPr marL="1095817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5pPr>
    <a:lvl6pPr marL="1369771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6pPr>
    <a:lvl7pPr marL="1643725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7pPr>
    <a:lvl8pPr marL="1917680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8pPr>
    <a:lvl9pPr marL="2191634" algn="l" defTabSz="547908" rtl="0" eaLnBrk="1" latinLnBrk="0" hangingPunct="1">
      <a:defRPr sz="10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0"/>
    <p:restoredTop sz="94653"/>
  </p:normalViewPr>
  <p:slideViewPr>
    <p:cSldViewPr snapToGrid="0" snapToObjects="1">
      <p:cViewPr>
        <p:scale>
          <a:sx n="153" d="100"/>
          <a:sy n="153" d="100"/>
        </p:scale>
        <p:origin x="3080" y="1648"/>
      </p:cViewPr>
      <p:guideLst>
        <p:guide orient="horz" pos="136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4062-80F2-D242-BFAA-677F0420BFA2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3503" y="2282759"/>
            <a:ext cx="3298849" cy="1974482"/>
            <a:chOff x="283286" y="3801840"/>
            <a:chExt cx="3298849" cy="1974482"/>
          </a:xfrm>
        </p:grpSpPr>
        <p:sp>
          <p:nvSpPr>
            <p:cNvPr id="218" name="Rectangle 217"/>
            <p:cNvSpPr/>
            <p:nvPr/>
          </p:nvSpPr>
          <p:spPr>
            <a:xfrm>
              <a:off x="1231623" y="4831322"/>
              <a:ext cx="330214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630536" y="4241440"/>
              <a:ext cx="2630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630536" y="4241440"/>
              <a:ext cx="0" cy="103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83286" y="5275609"/>
              <a:ext cx="3298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1629128" y="5071165"/>
              <a:ext cx="63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1627271" y="4740478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1146887" y="4740478"/>
              <a:ext cx="480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146887" y="4740478"/>
              <a:ext cx="0" cy="535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640174" y="4979536"/>
              <a:ext cx="63666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2120360" y="4740478"/>
              <a:ext cx="0" cy="33034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1648388" y="4742339"/>
              <a:ext cx="57370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217402" y="4241440"/>
              <a:ext cx="0" cy="492688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548202" y="4241440"/>
              <a:ext cx="0" cy="1034169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146887" y="4621021"/>
              <a:ext cx="49328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1935240" y="4087141"/>
              <a:ext cx="0" cy="1323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56342" y="4740478"/>
              <a:ext cx="0" cy="523434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354823" y="4755349"/>
              <a:ext cx="0" cy="72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562779" y="5013370"/>
              <a:ext cx="6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1351489" y="4798568"/>
              <a:ext cx="19294" cy="676481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1593358" y="5064814"/>
              <a:ext cx="279993" cy="527399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644983" y="4979536"/>
              <a:ext cx="50190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406637" y="3853808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195" name="TextBox 194"/>
            <p:cNvSpPr txBox="1"/>
            <p:nvPr/>
          </p:nvSpPr>
          <p:spPr>
            <a:xfrm rot="16200000">
              <a:off x="355818" y="4538793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196" name="TextBox 195"/>
            <p:cNvSpPr txBox="1"/>
            <p:nvPr/>
          </p:nvSpPr>
          <p:spPr>
            <a:xfrm rot="16200000">
              <a:off x="-23528" y="4644630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yokeHalfHeight</a:t>
              </a:r>
              <a:endParaRPr lang="en-GB" sz="800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630536" y="4172069"/>
              <a:ext cx="26306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243652" y="3975049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yokeWidth</a:t>
              </a:r>
              <a:endParaRPr lang="en-GB" sz="8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973476" y="4305586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poleWidth</a:t>
              </a:r>
              <a:endParaRPr lang="en-GB" sz="8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649058" y="4345453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poleHeight</a:t>
              </a:r>
              <a:endParaRPr lang="en-GB" sz="800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flipH="1">
              <a:off x="1966197" y="4486329"/>
              <a:ext cx="196406" cy="46950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H="1">
              <a:off x="2153528" y="4460889"/>
              <a:ext cx="540535" cy="42529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283286" y="544419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yokeInnerHeight</a:t>
              </a:r>
              <a:endParaRPr lang="en-GB" sz="800" dirty="0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818771" y="5107024"/>
              <a:ext cx="198122" cy="35593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1586427" y="5560878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coilToPoleGap</a:t>
              </a:r>
              <a:endParaRPr lang="en-GB" sz="8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10176" y="5414168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coilToYokeGap</a:t>
              </a:r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35240" y="380184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yokeOverHang</a:t>
              </a:r>
              <a:endParaRPr lang="en-GB" sz="800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H="1">
              <a:off x="1521462" y="4000272"/>
              <a:ext cx="565074" cy="602119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723759" y="4888301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coilHeight</a:t>
              </a:r>
              <a:endParaRPr lang="en-GB" sz="8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11056" y="509789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coilWidth</a:t>
              </a:r>
              <a:endParaRPr lang="en-GB" sz="800" dirty="0"/>
            </a:p>
          </p:txBody>
        </p:sp>
        <p:grpSp>
          <p:nvGrpSpPr>
            <p:cNvPr id="217" name="Group 216"/>
            <p:cNvGrpSpPr/>
            <p:nvPr/>
          </p:nvGrpSpPr>
          <p:grpSpPr>
            <a:xfrm flipH="1">
              <a:off x="2744812" y="4243429"/>
              <a:ext cx="516351" cy="1034170"/>
              <a:chOff x="1276191" y="3973223"/>
              <a:chExt cx="516351" cy="103417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>
                <a:off x="1276191" y="3973223"/>
                <a:ext cx="0" cy="10341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792542" y="4472261"/>
                <a:ext cx="0" cy="535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Rectangle 218"/>
            <p:cNvSpPr/>
            <p:nvPr/>
          </p:nvSpPr>
          <p:spPr>
            <a:xfrm>
              <a:off x="2329710" y="4831321"/>
              <a:ext cx="330214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5" name="Straight Connector 224"/>
            <p:cNvCxnSpPr/>
            <p:nvPr/>
          </p:nvCxnSpPr>
          <p:spPr>
            <a:xfrm flipV="1">
              <a:off x="2265951" y="4740478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2267585" y="4740478"/>
              <a:ext cx="480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2331467" y="5136286"/>
              <a:ext cx="32845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2477542" y="4831209"/>
              <a:ext cx="0" cy="23984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H="1" flipV="1">
              <a:off x="2499563" y="4946285"/>
              <a:ext cx="286127" cy="5821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917350" y="4036996"/>
              <a:ext cx="249233" cy="45221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5400000" flipH="1">
              <a:off x="1923574" y="5175095"/>
              <a:ext cx="2010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300502" y="5349442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poleHalfGap</a:t>
              </a:r>
              <a:endParaRPr lang="en-GB" sz="800" dirty="0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 flipH="1" flipV="1">
              <a:off x="2064400" y="5170817"/>
              <a:ext cx="270949" cy="23252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0375" y="153260"/>
            <a:ext cx="3601977" cy="1974482"/>
            <a:chOff x="3520142" y="650556"/>
            <a:chExt cx="3601977" cy="197448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921139" y="1090156"/>
              <a:ext cx="1885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21139" y="1090156"/>
              <a:ext cx="0" cy="103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06798" y="1090156"/>
              <a:ext cx="0" cy="82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20142" y="2124325"/>
              <a:ext cx="3298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170134" y="1919881"/>
              <a:ext cx="63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170134" y="1589194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437490" y="1589194"/>
              <a:ext cx="7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37490" y="1589194"/>
              <a:ext cx="0" cy="535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522226" y="1680038"/>
              <a:ext cx="586750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67956" y="1679691"/>
              <a:ext cx="586750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170134" y="1799612"/>
              <a:ext cx="63666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874306" y="1856759"/>
              <a:ext cx="573703" cy="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515863" y="1679693"/>
              <a:ext cx="0" cy="23984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963" y="1589194"/>
              <a:ext cx="0" cy="33034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201614" y="1589194"/>
              <a:ext cx="57370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877030" y="1090156"/>
              <a:ext cx="0" cy="492688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838805" y="1090156"/>
              <a:ext cx="0" cy="1034169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37490" y="1469737"/>
              <a:ext cx="73264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476961" y="913753"/>
              <a:ext cx="0" cy="1323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346945" y="1589194"/>
              <a:ext cx="0" cy="523434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645426" y="1604065"/>
              <a:ext cx="0" cy="72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108976" y="1850911"/>
              <a:ext cx="6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 flipV="1">
              <a:off x="4658127" y="1634688"/>
              <a:ext cx="194313" cy="658223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35209" y="1865208"/>
              <a:ext cx="28743" cy="575719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935586" y="1828252"/>
              <a:ext cx="50190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2291" y="1086403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3646421" y="1387509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3267075" y="1493346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yokeHalfHeight</a:t>
              </a:r>
              <a:endParaRPr lang="en-GB" sz="800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921139" y="1020785"/>
              <a:ext cx="1885659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534255" y="823765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yokeWidth</a:t>
              </a:r>
              <a:endParaRPr lang="en-GB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14381" y="1396961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poleWidth</a:t>
              </a:r>
              <a:endParaRPr lang="en-GB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39661" y="1194169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poleHeight</a:t>
              </a:r>
              <a:endParaRPr lang="en-GB" sz="800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5625953" y="1495067"/>
              <a:ext cx="315764" cy="27924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5444131" y="1309605"/>
              <a:ext cx="540535" cy="42529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573889" y="2292911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yokeInnerHeight</a:t>
              </a:r>
              <a:endParaRPr lang="en-GB" sz="8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4109374" y="1955740"/>
              <a:ext cx="198122" cy="35593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877030" y="2409594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coilToPoleGap</a:t>
              </a:r>
              <a:endParaRPr lang="en-GB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398144" y="2248256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coilToYokeGap</a:t>
              </a:r>
              <a:endParaRPr lang="en-GB" sz="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25843" y="6505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yokeOverHang</a:t>
              </a:r>
              <a:endParaRPr lang="en-GB" sz="800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5052061" y="847213"/>
              <a:ext cx="264510" cy="58488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515863" y="1663993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coilHeight</a:t>
              </a:r>
              <a:endParaRPr lang="en-GB" sz="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81056" y="1886296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coilWidth</a:t>
              </a:r>
              <a:endParaRPr lang="en-GB" sz="800" dirty="0"/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rot="5400000" flipH="1">
              <a:off x="5223696" y="2019953"/>
              <a:ext cx="2010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5772362" y="2272027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poleHalfGap</a:t>
              </a:r>
              <a:endParaRPr lang="en-GB" sz="800" dirty="0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H="1" flipV="1">
              <a:off x="5374664" y="2015760"/>
              <a:ext cx="460208" cy="34436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Nevay, Laurie</dc:creator>
  <cp:lastModifiedBy>Microsoft Office User</cp:lastModifiedBy>
  <cp:revision>20</cp:revision>
  <cp:lastPrinted>2017-12-22T17:53:59Z</cp:lastPrinted>
  <dcterms:created xsi:type="dcterms:W3CDTF">2017-12-21T13:04:44Z</dcterms:created>
  <dcterms:modified xsi:type="dcterms:W3CDTF">2018-07-24T11:13:52Z</dcterms:modified>
</cp:coreProperties>
</file>