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77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6" r:id="rId13"/>
    <p:sldId id="289" r:id="rId14"/>
    <p:sldId id="290" r:id="rId15"/>
    <p:sldId id="291" r:id="rId16"/>
    <p:sldId id="292" r:id="rId17"/>
    <p:sldId id="293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5BDB-139C-4250-93E5-FFECF643EAC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8450A-716B-455F-BDAC-4B014C7F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1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31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89469" y="6138310"/>
            <a:ext cx="2322251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 580 – Discussion</a:t>
            </a:r>
            <a:b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</a:b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HW2 &amp; 3 Projection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Week 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350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 Liu</a:t>
            </a:r>
          </a:p>
          <a:p>
            <a:pPr algn="ctr" defTabSz="45720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lixing.liu@usc.edu</a:t>
            </a:r>
          </a:p>
        </p:txBody>
      </p:sp>
    </p:spTree>
    <p:extLst>
      <p:ext uri="{BB962C8B-B14F-4D97-AF65-F5344CB8AC3E}">
        <p14:creationId xmlns:p14="http://schemas.microsoft.com/office/powerpoint/2010/main" val="285356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 setup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407494"/>
            <a:ext cx="113640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Open the CS580HW3.dsw file (and upgrade to .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</a:rPr>
              <a:t>sln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Copy and Paste your previous implementations in the proper sections in rend.cpp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Don’t modify the MFC APIs in application3.cpp or introduce any 3</a:t>
            </a:r>
            <a:r>
              <a:rPr lang="en-US" sz="2400" baseline="30000" dirty="0">
                <a:solidFill>
                  <a:srgbClr val="000000"/>
                </a:solidFill>
                <a:latin typeface="Helvetica" panose="020B0604020202020204" pitchFamily="34" charset="0"/>
              </a:rPr>
              <a:t>rd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party APIs.</a:t>
            </a:r>
          </a:p>
        </p:txBody>
      </p:sp>
    </p:spTree>
    <p:extLst>
      <p:ext uri="{BB962C8B-B14F-4D97-AF65-F5344CB8AC3E}">
        <p14:creationId xmlns:p14="http://schemas.microsoft.com/office/powerpoint/2010/main" val="41573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407494"/>
            <a:ext cx="899637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screen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Xsp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perspective (NDC)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Xpi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image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Xiw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world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Xwm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model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Xwm</a:t>
            </a:r>
            <a:r>
              <a:rPr lang="en-US" sz="2400" dirty="0">
                <a:solidFill>
                  <a:srgbClr val="000000"/>
                </a:solidFill>
              </a:rPr>
              <a:t> object positions (per frame or per instance)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Xiw</a:t>
            </a:r>
            <a:r>
              <a:rPr lang="en-US" sz="2400" dirty="0">
                <a:solidFill>
                  <a:srgbClr val="000000"/>
                </a:solidFill>
              </a:rPr>
              <a:t> camera position and orientation (per frame)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Xpi</a:t>
            </a:r>
            <a:r>
              <a:rPr lang="en-US" sz="2400" dirty="0">
                <a:solidFill>
                  <a:srgbClr val="000000"/>
                </a:solidFill>
              </a:rPr>
              <a:t> camera FOV (focal length or zoom) (per frame)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Xsp</a:t>
            </a:r>
            <a:r>
              <a:rPr lang="en-US" sz="2400" dirty="0">
                <a:solidFill>
                  <a:srgbClr val="000000"/>
                </a:solidFill>
              </a:rPr>
              <a:t> mapping NDC image to frame-buffer (per frame)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HW2: vertex coordinates were in screen coordinate.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HW3: vertex coordinates are in model coordinate.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Note: To go from model coordinate to screen coordinate,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need to multiply by </a:t>
            </a:r>
            <a:r>
              <a:rPr lang="en-US" sz="2400" b="1" dirty="0" err="1">
                <a:solidFill>
                  <a:srgbClr val="000000"/>
                </a:solidFill>
              </a:rPr>
              <a:t>XspXpiXiwXwm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29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104121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camera structure is defined in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gz.h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typedef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{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GzMatrix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Xiw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  	/*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xform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from world to image space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GzMatrix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Xpi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            /* perspective projection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xform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GzCoord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 position;       /* position of image plane origin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GzCoord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lookat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         /* position of look-at-point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GzCoord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worldup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        /* world up-vector (almost screen up)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    float           FOV;            /* horizontal field of view */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}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GzCamera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88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95957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GzPutCamera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Set the camera parameters of render-&gt;camera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	Position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Lookat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worldup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	FOV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Compute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Xpi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Xiw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10346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rend.cpp, you will need to implement: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GzPushMatrix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Pushes a matrix on the stack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GzPopMatrix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Pops a matrix from the stack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Then you will need to push in that order: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Xsp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Xpi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Xiw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Xwm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*When initializing the display: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GzRender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 – stack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103468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GzPushMatrix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If the stack is empty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the matrix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Otherwise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Multiply the new matrix by the top of the stack and push it into the stack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Increment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matlevel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GzPopMatrix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Decrement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matlevel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1: Camera view – stack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10346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will need to apply the set of transformations to every vertex of every triangle in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GzPutTriangle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before rasterizing.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Note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Top of stack is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Ximage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matlevel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Warning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ignore triangles that are behind the view plane: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skip any triangle with a negative screen-z vertex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Warning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Z-interpolation should be in screen space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6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 2: Object transformations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Simply create the transformation matrices in rend.cpp: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GzRotXMat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Rotation around X-axis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GzRotYMat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Rotation around Y-axis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GzRotZMat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Rotation around Z-axis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GzTrxMat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Translation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GzScaleMat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// Scaling</a:t>
            </a:r>
          </a:p>
          <a:p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Warning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You need to convert the angles from degrees to radians: 		multiply by p/180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HW3 pitfalls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305342"/>
            <a:ext cx="10820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not forget to set default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Careful when implementing dot, cross products and matrix multiplications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 angles from degrees to radians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not forget to apply the stack to every vertex before passing on to the rasterizer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homogeneous coordinates: careful when converting 4-D to 3-D vectors.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pl-PL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[x y z w]</a:t>
            </a:r>
            <a:r>
              <a:rPr lang="pl-PL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 </a:t>
            </a:r>
            <a:r>
              <a:rPr lang="pl-PL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=&gt; [x/w, y/w, z/w]</a:t>
            </a:r>
            <a:r>
              <a:rPr lang="pl-PL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ignore triangles that are behind the view plane: </a:t>
            </a:r>
            <a:r>
              <a:rPr lang="en-US" sz="2400" dirty="0">
                <a:solidFill>
                  <a:srgbClr val="9A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skip any triangle with a negative screen-z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Z-interpolation should be in screen space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Reminder: HW2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Due Tue, Sep 11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Note: if you installed VS 2015 / 2017, you’ll have .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VC.db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file (e.g., “CS580HW2.VC.</a:t>
            </a:r>
            <a:r>
              <a:rPr lang="en-US" sz="24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”) instead of *.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sdf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file (e.g., “CS580HW2.sdf”)</a:t>
            </a: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* Please delete those large files before submitting your assignment to BB</a:t>
            </a: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* The compressed package should be less than 1MB</a:t>
            </a:r>
          </a:p>
        </p:txBody>
      </p:sp>
    </p:spTree>
    <p:extLst>
      <p:ext uri="{BB962C8B-B14F-4D97-AF65-F5344CB8AC3E}">
        <p14:creationId xmlns:p14="http://schemas.microsoft.com/office/powerpoint/2010/main" val="18694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818244"/>
            <a:ext cx="763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6" y="1658137"/>
            <a:ext cx="2883579" cy="2916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54697" y="4815170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</a:rPr>
              <a:t>Extra or </a:t>
            </a:r>
            <a:r>
              <a:rPr lang="en-US" sz="2400" dirty="0">
                <a:solidFill>
                  <a:srgbClr val="000000"/>
                </a:solidFill>
              </a:rPr>
              <a:t>missing</a:t>
            </a:r>
            <a:r>
              <a:rPr lang="fr-FR" sz="2400" dirty="0">
                <a:solidFill>
                  <a:srgbClr val="000000"/>
                </a:solidFill>
              </a:rPr>
              <a:t> horizontal/vertical </a:t>
            </a:r>
            <a:r>
              <a:rPr lang="en-US" sz="2400" dirty="0">
                <a:solidFill>
                  <a:srgbClr val="000000"/>
                </a:solidFill>
              </a:rPr>
              <a:t>lines</a:t>
            </a:r>
            <a:r>
              <a:rPr lang="fr-FR" sz="2400" dirty="0">
                <a:solidFill>
                  <a:srgbClr val="000000"/>
                </a:solidFill>
              </a:rPr>
              <a:t> are issues in the scan-line </a:t>
            </a:r>
            <a:r>
              <a:rPr lang="en-US" sz="2400" dirty="0">
                <a:solidFill>
                  <a:srgbClr val="000000"/>
                </a:solidFill>
              </a:rPr>
              <a:t>implementation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85" y="1658137"/>
            <a:ext cx="2951393" cy="29165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1658137"/>
            <a:ext cx="2915705" cy="29042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Possible issues with Scan-Line</a:t>
            </a:r>
          </a:p>
        </p:txBody>
      </p:sp>
    </p:spTree>
    <p:extLst>
      <p:ext uri="{BB962C8B-B14F-4D97-AF65-F5344CB8AC3E}">
        <p14:creationId xmlns:p14="http://schemas.microsoft.com/office/powerpoint/2010/main" val="3507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818244"/>
            <a:ext cx="763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95546" y="4574671"/>
            <a:ext cx="10312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Missing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triangles are due to not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checking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LEE conditions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properly</a:t>
            </a:r>
          </a:p>
          <a:p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All 3 LEE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should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have the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same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sign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fr-FR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&gt;0 OR &lt;0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8" y="1464574"/>
            <a:ext cx="3004458" cy="30044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83" y="1464574"/>
            <a:ext cx="3004974" cy="30049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Possible issues with LEE</a:t>
            </a:r>
          </a:p>
        </p:txBody>
      </p:sp>
    </p:spTree>
    <p:extLst>
      <p:ext uri="{BB962C8B-B14F-4D97-AF65-F5344CB8AC3E}">
        <p14:creationId xmlns:p14="http://schemas.microsoft.com/office/powerpoint/2010/main" val="18484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818244"/>
            <a:ext cx="763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56" y="1975986"/>
            <a:ext cx="2320244" cy="23202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35200" y="4336095"/>
            <a:ext cx="886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you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see</a:t>
            </a:r>
            <a:r>
              <a:rPr lang="fr-FR" dirty="0">
                <a:solidFill>
                  <a:srgbClr val="000000"/>
                </a:solidFill>
              </a:rPr>
              <a:t> triangle </a:t>
            </a:r>
            <a:r>
              <a:rPr lang="en-US" dirty="0">
                <a:solidFill>
                  <a:srgbClr val="000000"/>
                </a:solidFill>
              </a:rPr>
              <a:t>lines</a:t>
            </a:r>
            <a:r>
              <a:rPr lang="fr-FR" dirty="0">
                <a:solidFill>
                  <a:srgbClr val="000000"/>
                </a:solidFill>
              </a:rPr>
              <a:t>: the pixels </a:t>
            </a:r>
            <a:r>
              <a:rPr lang="en-US" dirty="0">
                <a:solidFill>
                  <a:srgbClr val="000000"/>
                </a:solidFill>
              </a:rPr>
              <a:t>falling</a:t>
            </a:r>
            <a:r>
              <a:rPr lang="fr-FR" dirty="0">
                <a:solidFill>
                  <a:srgbClr val="000000"/>
                </a:solidFill>
              </a:rPr>
              <a:t> on </a:t>
            </a:r>
            <a:r>
              <a:rPr lang="en-US" dirty="0">
                <a:solidFill>
                  <a:srgbClr val="000000"/>
                </a:solidFill>
              </a:rPr>
              <a:t>edges</a:t>
            </a:r>
            <a:r>
              <a:rPr lang="fr-FR" dirty="0">
                <a:solidFill>
                  <a:srgbClr val="000000"/>
                </a:solidFill>
              </a:rPr>
              <a:t> are not </a:t>
            </a:r>
            <a:r>
              <a:rPr lang="en-US" dirty="0">
                <a:solidFill>
                  <a:srgbClr val="000000"/>
                </a:solidFill>
              </a:rPr>
              <a:t>properly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handled</a:t>
            </a:r>
            <a:r>
              <a:rPr lang="fr-FR" dirty="0">
                <a:solidFill>
                  <a:srgbClr val="000000"/>
                </a:solidFill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</a:rPr>
              <a:t>	- </a:t>
            </a:r>
            <a:r>
              <a:rPr lang="fr-FR" dirty="0" err="1">
                <a:solidFill>
                  <a:srgbClr val="000000"/>
                </a:solidFill>
              </a:rPr>
              <a:t>Pick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left</a:t>
            </a:r>
            <a:r>
              <a:rPr lang="fr-FR" dirty="0">
                <a:solidFill>
                  <a:srgbClr val="000000"/>
                </a:solidFill>
              </a:rPr>
              <a:t> or right </a:t>
            </a:r>
            <a:r>
              <a:rPr lang="fr-FR" dirty="0" err="1">
                <a:solidFill>
                  <a:srgbClr val="000000"/>
                </a:solidFill>
              </a:rPr>
              <a:t>edges</a:t>
            </a:r>
            <a:r>
              <a:rPr lang="fr-FR" dirty="0">
                <a:solidFill>
                  <a:srgbClr val="000000"/>
                </a:solidFill>
              </a:rPr>
              <a:t> and </a:t>
            </a:r>
            <a:r>
              <a:rPr lang="fr-FR" b="1" dirty="0" err="1">
                <a:solidFill>
                  <a:srgbClr val="000000"/>
                </a:solidFill>
              </a:rPr>
              <a:t>include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only</a:t>
            </a:r>
            <a:r>
              <a:rPr lang="fr-FR" b="1" dirty="0">
                <a:solidFill>
                  <a:srgbClr val="000000"/>
                </a:solidFill>
              </a:rPr>
              <a:t> one</a:t>
            </a:r>
          </a:p>
          <a:p>
            <a:r>
              <a:rPr lang="fr-FR" dirty="0">
                <a:solidFill>
                  <a:srgbClr val="000000"/>
                </a:solidFill>
              </a:rPr>
              <a:t>	- If the </a:t>
            </a:r>
            <a:r>
              <a:rPr lang="fr-FR" dirty="0" err="1">
                <a:solidFill>
                  <a:srgbClr val="000000"/>
                </a:solidFill>
              </a:rPr>
              <a:t>edge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horizontal: </a:t>
            </a:r>
            <a:r>
              <a:rPr lang="fr-FR" dirty="0" err="1">
                <a:solidFill>
                  <a:srgbClr val="000000"/>
                </a:solidFill>
              </a:rPr>
              <a:t>pick</a:t>
            </a:r>
            <a:r>
              <a:rPr lang="fr-FR" dirty="0">
                <a:solidFill>
                  <a:srgbClr val="000000"/>
                </a:solidFill>
              </a:rPr>
              <a:t> top or </a:t>
            </a:r>
            <a:r>
              <a:rPr lang="fr-FR" dirty="0" err="1">
                <a:solidFill>
                  <a:srgbClr val="000000"/>
                </a:solidFill>
              </a:rPr>
              <a:t>bottom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edges</a:t>
            </a:r>
            <a:r>
              <a:rPr lang="fr-FR" dirty="0">
                <a:solidFill>
                  <a:srgbClr val="000000"/>
                </a:solidFill>
              </a:rPr>
              <a:t> and </a:t>
            </a:r>
            <a:r>
              <a:rPr lang="fr-FR" b="1" dirty="0" err="1">
                <a:solidFill>
                  <a:srgbClr val="000000"/>
                </a:solidFill>
              </a:rPr>
              <a:t>include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only</a:t>
            </a:r>
            <a:r>
              <a:rPr lang="fr-FR" b="1" dirty="0">
                <a:solidFill>
                  <a:srgbClr val="000000"/>
                </a:solidFill>
              </a:rPr>
              <a:t> one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=&gt; C code: You </a:t>
            </a:r>
            <a:r>
              <a:rPr lang="fr-FR" dirty="0" err="1">
                <a:solidFill>
                  <a:srgbClr val="000000"/>
                </a:solidFill>
              </a:rPr>
              <a:t>can</a:t>
            </a:r>
            <a:r>
              <a:rPr lang="fr-FR" dirty="0">
                <a:solidFill>
                  <a:srgbClr val="000000"/>
                </a:solidFill>
              </a:rPr>
              <a:t> use the </a:t>
            </a:r>
            <a:r>
              <a:rPr lang="fr-FR" i="1" dirty="0" err="1">
                <a:solidFill>
                  <a:srgbClr val="000000"/>
                </a:solidFill>
              </a:rPr>
              <a:t>ceil</a:t>
            </a:r>
            <a:r>
              <a:rPr lang="fr-FR" dirty="0">
                <a:solidFill>
                  <a:srgbClr val="000000"/>
                </a:solidFill>
              </a:rPr>
              <a:t>/</a:t>
            </a:r>
            <a:r>
              <a:rPr lang="fr-FR" i="1" dirty="0" err="1">
                <a:solidFill>
                  <a:srgbClr val="000000"/>
                </a:solidFill>
              </a:rPr>
              <a:t>floor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commands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Possible issues with pixels falling on edges (both approaches)</a:t>
            </a:r>
          </a:p>
        </p:txBody>
      </p:sp>
    </p:spTree>
    <p:extLst>
      <p:ext uri="{BB962C8B-B14F-4D97-AF65-F5344CB8AC3E}">
        <p14:creationId xmlns:p14="http://schemas.microsoft.com/office/powerpoint/2010/main" val="209361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818244"/>
            <a:ext cx="763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6" y="1464575"/>
            <a:ext cx="2905125" cy="29051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67687" y="436965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Z-buffer not </a:t>
            </a:r>
            <a:r>
              <a:rPr lang="en-US" sz="2800" dirty="0">
                <a:solidFill>
                  <a:srgbClr val="000000"/>
                </a:solidFill>
              </a:rPr>
              <a:t>checked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464574"/>
            <a:ext cx="2933700" cy="29337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34862" y="4415821"/>
            <a:ext cx="813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000000"/>
                </a:solidFill>
              </a:rPr>
              <a:t>Wrong</a:t>
            </a:r>
            <a:r>
              <a:rPr lang="fr-FR" sz="2800" dirty="0">
                <a:solidFill>
                  <a:srgbClr val="000000"/>
                </a:solidFill>
              </a:rPr>
              <a:t> Z-buffer test /</a:t>
            </a:r>
          </a:p>
          <a:p>
            <a:r>
              <a:rPr lang="fr-FR" sz="2800" dirty="0" err="1">
                <a:solidFill>
                  <a:srgbClr val="000000"/>
                </a:solidFill>
              </a:rPr>
              <a:t>Wrong</a:t>
            </a:r>
            <a:r>
              <a:rPr lang="fr-FR" sz="2800" dirty="0">
                <a:solidFill>
                  <a:srgbClr val="000000"/>
                </a:solidFill>
              </a:rPr>
              <a:t> Z </a:t>
            </a:r>
            <a:r>
              <a:rPr lang="fr-FR" sz="2800" dirty="0" err="1">
                <a:solidFill>
                  <a:srgbClr val="000000"/>
                </a:solidFill>
              </a:rPr>
              <a:t>initialization</a:t>
            </a:r>
            <a:r>
              <a:rPr lang="fr-FR" sz="2800" dirty="0">
                <a:solidFill>
                  <a:srgbClr val="000000"/>
                </a:solidFill>
              </a:rPr>
              <a:t> (initial </a:t>
            </a:r>
            <a:br>
              <a:rPr lang="fr-FR" sz="2800" dirty="0">
                <a:solidFill>
                  <a:srgbClr val="000000"/>
                </a:solidFill>
              </a:rPr>
            </a:br>
            <a:r>
              <a:rPr lang="fr-FR" sz="2800" dirty="0">
                <a:solidFill>
                  <a:srgbClr val="000000"/>
                </a:solidFill>
              </a:rPr>
              <a:t>Z </a:t>
            </a:r>
            <a:r>
              <a:rPr lang="fr-FR" sz="2800" dirty="0" err="1">
                <a:solidFill>
                  <a:srgbClr val="000000"/>
                </a:solidFill>
              </a:rPr>
              <a:t>should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err="1">
                <a:solidFill>
                  <a:srgbClr val="000000"/>
                </a:solidFill>
              </a:rPr>
              <a:t>be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/>
              <a:t>INT_MAX</a:t>
            </a:r>
            <a:r>
              <a:rPr lang="fr-FR" sz="2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Possible issues with Z-buffering</a:t>
            </a:r>
          </a:p>
        </p:txBody>
      </p:sp>
    </p:spTree>
    <p:extLst>
      <p:ext uri="{BB962C8B-B14F-4D97-AF65-F5344CB8AC3E}">
        <p14:creationId xmlns:p14="http://schemas.microsoft.com/office/powerpoint/2010/main" val="8300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7687" y="818244"/>
            <a:ext cx="763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09600" y="1187576"/>
            <a:ext cx="105951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to do Z-buffer checking?</a:t>
            </a:r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Pixel-wise. Each time you write to pixel:</a:t>
            </a:r>
          </a:p>
          <a:p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-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Interpolate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 value at pixel (</a:t>
            </a:r>
            <a:r>
              <a:rPr lang="fr-FR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Zpix</a:t>
            </a:r>
            <a:r>
              <a:rPr lang="fr-FR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- Compare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Zpix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to the current Z-value in the Frame Buffer (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Zfb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- If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Zpix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Zfb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- override existing values for pixel: color/alpha/Z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- Otherwise, 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- do nothing, skip pixel – the surface is occluded!</a:t>
            </a:r>
          </a:p>
          <a:p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Note: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Make sure you initialize the Z-buffer (to INT_MAX)!</a:t>
            </a:r>
          </a:p>
          <a:p>
            <a:endParaRPr lang="fr-FR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Z-buffering</a:t>
            </a:r>
          </a:p>
        </p:txBody>
      </p:sp>
    </p:spTree>
    <p:extLst>
      <p:ext uri="{BB962C8B-B14F-4D97-AF65-F5344CB8AC3E}">
        <p14:creationId xmlns:p14="http://schemas.microsoft.com/office/powerpoint/2010/main" val="73305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Goals of HW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63" y="1944908"/>
            <a:ext cx="2923326" cy="29096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407494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E1C11"/>
                </a:solidFill>
                <a:latin typeface="Helvetica" panose="020B0604020202020204" pitchFamily="34" charset="0"/>
              </a:rPr>
              <a:t>1. Change the viewpoint of the camera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63" y="1944908"/>
            <a:ext cx="2923325" cy="29096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1168" y="4991873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8332" y="4991873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Novel view</a:t>
            </a:r>
          </a:p>
        </p:txBody>
      </p:sp>
    </p:spTree>
    <p:extLst>
      <p:ext uri="{BB962C8B-B14F-4D97-AF65-F5344CB8AC3E}">
        <p14:creationId xmlns:p14="http://schemas.microsoft.com/office/powerpoint/2010/main" val="11720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Goals of HW 3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07494"/>
            <a:ext cx="5575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E1C11"/>
                </a:solidFill>
                <a:latin typeface="Helvetica" panose="020B0604020202020204" pitchFamily="34" charset="0"/>
              </a:rPr>
              <a:t>2. Enable transformations on the teapot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294" y="1102798"/>
            <a:ext cx="1761300" cy="179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1" y="3796441"/>
            <a:ext cx="1483200" cy="147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91" y="3796440"/>
            <a:ext cx="1483200" cy="1476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701" y="3796439"/>
            <a:ext cx="1483200" cy="147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22" y="3796439"/>
            <a:ext cx="1483200" cy="1476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4344" y="3796439"/>
            <a:ext cx="1483200" cy="1476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204" y="3221809"/>
            <a:ext cx="115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A0000"/>
                </a:solidFill>
                <a:latin typeface="Calibri" panose="020F0502020204030204" pitchFamily="34" charset="0"/>
              </a:rPr>
              <a:t>RotX</a:t>
            </a:r>
            <a:r>
              <a:rPr lang="en-US" dirty="0">
                <a:solidFill>
                  <a:srgbClr val="9A0000"/>
                </a:solidFill>
                <a:latin typeface="Calibri" panose="020F0502020204030204" pitchFamily="34" charset="0"/>
              </a:rPr>
              <a:t> = 30°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86814" y="3221808"/>
            <a:ext cx="114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A0000"/>
                </a:solidFill>
                <a:latin typeface="Calibri" panose="020F0502020204030204" pitchFamily="34" charset="0"/>
              </a:rPr>
              <a:t>RotY</a:t>
            </a:r>
            <a:r>
              <a:rPr lang="en-US" dirty="0">
                <a:solidFill>
                  <a:srgbClr val="9A0000"/>
                </a:solidFill>
                <a:latin typeface="Calibri" panose="020F0502020204030204" pitchFamily="34" charset="0"/>
              </a:rPr>
              <a:t> = 30°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3424" y="3221808"/>
            <a:ext cx="114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A0000"/>
                </a:solidFill>
                <a:latin typeface="Calibri" panose="020F0502020204030204" pitchFamily="34" charset="0"/>
              </a:rPr>
              <a:t>RotZ</a:t>
            </a:r>
            <a:r>
              <a:rPr lang="en-US" dirty="0">
                <a:solidFill>
                  <a:srgbClr val="9A0000"/>
                </a:solidFill>
                <a:latin typeface="Calibri" panose="020F0502020204030204" pitchFamily="34" charset="0"/>
              </a:rPr>
              <a:t> = 30°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11090" y="3243216"/>
            <a:ext cx="107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</a:t>
            </a:r>
            <a:r>
              <a:rPr lang="en-US" dirty="0"/>
              <a:t>=[1 1 1]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00090" y="3221808"/>
            <a:ext cx="155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Scale=[.5 .5 .5]</a:t>
            </a:r>
          </a:p>
        </p:txBody>
      </p:sp>
    </p:spTree>
    <p:extLst>
      <p:ext uri="{BB962C8B-B14F-4D97-AF65-F5344CB8AC3E}">
        <p14:creationId xmlns:p14="http://schemas.microsoft.com/office/powerpoint/2010/main" val="6757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518</Words>
  <Application>Microsoft Office PowerPoint</Application>
  <PresentationFormat>Widescreen</PresentationFormat>
  <Paragraphs>138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Office Theme</vt:lpstr>
      <vt:lpstr>PowerPoint Presentation</vt:lpstr>
      <vt:lpstr>Reminder: HW2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of HW 3</vt:lpstr>
      <vt:lpstr>Goals of HW 3</vt:lpstr>
      <vt:lpstr>Environment setup</vt:lpstr>
      <vt:lpstr>Goal 1: Camera view</vt:lpstr>
      <vt:lpstr>Goal 1: Camera view</vt:lpstr>
      <vt:lpstr>Goal 1: Camera view</vt:lpstr>
      <vt:lpstr>Goal 1: Camera view</vt:lpstr>
      <vt:lpstr>Goal 1: Camera view – stack operations</vt:lpstr>
      <vt:lpstr>Goal 1: Camera view – stack operations</vt:lpstr>
      <vt:lpstr>Goal 2: Object transformations</vt:lpstr>
      <vt:lpstr>HW3 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陳志帆</dc:creator>
  <cp:lastModifiedBy>iRob</cp:lastModifiedBy>
  <cp:revision>91</cp:revision>
  <dcterms:created xsi:type="dcterms:W3CDTF">2015-09-01T16:11:30Z</dcterms:created>
  <dcterms:modified xsi:type="dcterms:W3CDTF">2018-09-14T03:40:32Z</dcterms:modified>
</cp:coreProperties>
</file>