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98" r:id="rId3"/>
    <p:sldId id="300" r:id="rId4"/>
    <p:sldId id="302" r:id="rId5"/>
    <p:sldId id="303" r:id="rId6"/>
    <p:sldId id="304" r:id="rId7"/>
    <p:sldId id="305" r:id="rId8"/>
    <p:sldId id="307" r:id="rId9"/>
    <p:sldId id="30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990000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579" autoAdjust="0"/>
  </p:normalViewPr>
  <p:slideViewPr>
    <p:cSldViewPr snapToGrid="0" snapToObjects="1"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338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CSCI 580 Discussion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HW6</a:t>
            </a:r>
            <a:r>
              <a:rPr kumimoji="0" lang="en-US" sz="2750" u="none" strike="noStrike" kern="1200" cap="none" spc="0" normalizeH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Antialiasing</a:t>
            </a: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349" y="3390899"/>
            <a:ext cx="9129299" cy="161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Lixing Liu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Slides modified from: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Rongqi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Qiu</a:t>
            </a:r>
            <a:endParaRPr kumimoji="0" lang="en-US" sz="2400" i="1" u="none" strike="noStrike" kern="1200" cap="none" spc="0" normalizeH="0" baseline="0" noProof="0" dirty="0"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1719793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1440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Grading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Regrading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HW 1 ~ 3 -&gt; grades have been updated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 regrading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HW 4 ~ 6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Check your submission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Download the file you submitted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Try compiling and running in a new folder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Link your files to the correct path</a:t>
            </a:r>
          </a:p>
        </p:txBody>
      </p:sp>
    </p:spTree>
    <p:extLst>
      <p:ext uri="{BB962C8B-B14F-4D97-AF65-F5344CB8AC3E}">
        <p14:creationId xmlns:p14="http://schemas.microsoft.com/office/powerpoint/2010/main" val="114642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HW6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 starter code is given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You should make changes to the HW5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application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and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rend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perform multi-render super-sample antialiasing.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11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HW6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Sub-sample pattern is irregular but the same for each pixel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 each pixel, compute 6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supersamples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Sum weighted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supersamples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produce filtered FB pixels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4" y="2668250"/>
            <a:ext cx="5636994" cy="17816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55" y="2852693"/>
            <a:ext cx="3281175" cy="14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9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HW6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Our render already samples the pixel center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So we only need to shift the image by (-dx, -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This shift can be easily accomplished by adding (-dx, -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dy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) to each vertex in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screen space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After transformations</a:t>
            </a: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Before rasterization</a:t>
            </a:r>
          </a:p>
        </p:txBody>
      </p:sp>
    </p:spTree>
    <p:extLst>
      <p:ext uri="{BB962C8B-B14F-4D97-AF65-F5344CB8AC3E}">
        <p14:creationId xmlns:p14="http://schemas.microsoft.com/office/powerpoint/2010/main" val="154864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HW6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Set up multiple renderers and displays.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Each renderer is 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initialized with a 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different offset </a:t>
            </a:r>
            <a:b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and its own display.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931" y="2278505"/>
            <a:ext cx="4947069" cy="34123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6931" y="4721902"/>
            <a:ext cx="1619253" cy="644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1972" r="67925" b="9139"/>
          <a:stretch/>
        </p:blipFill>
        <p:spPr>
          <a:xfrm>
            <a:off x="943686" y="3984659"/>
            <a:ext cx="3043697" cy="123640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Straight Connector 6"/>
          <p:cNvCxnSpPr/>
          <p:nvPr/>
        </p:nvCxnSpPr>
        <p:spPr>
          <a:xfrm>
            <a:off x="3972393" y="3972393"/>
            <a:ext cx="1843791" cy="7495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43686" y="5221065"/>
            <a:ext cx="3253245" cy="1454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99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HW6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Set new parameters (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Xoffset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Yoffset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, weight) in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GzPutAttribute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Apply offsets in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GzPutTriangle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Retrieve and compute a weighted sum of all 6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subimages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(pixel by pixel)</a:t>
            </a:r>
          </a:p>
        </p:txBody>
      </p:sp>
    </p:spTree>
    <p:extLst>
      <p:ext uri="{BB962C8B-B14F-4D97-AF65-F5344CB8AC3E}">
        <p14:creationId xmlns:p14="http://schemas.microsoft.com/office/powerpoint/2010/main" val="15857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739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HW6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Example output #1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14" y="2518347"/>
            <a:ext cx="2837243" cy="2837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25" y="2518346"/>
            <a:ext cx="2837243" cy="28372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3437" y="1822261"/>
            <a:ext cx="3221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Example output #2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45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977900"/>
            <a:ext cx="385316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3200" b="1" dirty="0">
                <a:latin typeface="Arial"/>
                <a:cs typeface="Arial"/>
              </a:rPr>
              <a:t>Summary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“Application” part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Set up multiple renderers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Set up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offsets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for each renderer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Rasterize with each renderer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Compute weighted sum of all FBs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3437" y="1822261"/>
            <a:ext cx="3221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“Rend” part</a:t>
            </a:r>
          </a:p>
          <a:p>
            <a:pPr lvl="0">
              <a:spcBef>
                <a:spcPct val="0"/>
              </a:spcBef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Modify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GzPutAttribute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set up offsets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Modify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GzPutTriangle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to apply offsets during rasterization</a:t>
            </a:r>
          </a:p>
          <a:p>
            <a:pPr marL="342900" lvl="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5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Viterbi_R1.potx</Template>
  <TotalTime>1272</TotalTime>
  <Words>245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iRob</cp:lastModifiedBy>
  <cp:revision>255</cp:revision>
  <cp:lastPrinted>2012-02-07T18:57:58Z</cp:lastPrinted>
  <dcterms:created xsi:type="dcterms:W3CDTF">2012-02-18T01:19:57Z</dcterms:created>
  <dcterms:modified xsi:type="dcterms:W3CDTF">2018-10-23T20:05:09Z</dcterms:modified>
</cp:coreProperties>
</file>