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1" autoAdjust="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79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eemks07/vehiclestransport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Immagine che contiene testo, gatto, schizzo&#10;&#10;Descrizione generata automaticamente">
            <a:extLst>
              <a:ext uri="{FF2B5EF4-FFF2-40B4-BE49-F238E27FC236}">
                <a16:creationId xmlns:a16="http://schemas.microsoft.com/office/drawing/2014/main" id="{D073C205-6C9D-41ED-776F-6A5B8244FD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r="11764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8062332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6597" y="-25200"/>
            <a:ext cx="8140391" cy="82800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5" name="Text 2"/>
          <p:cNvSpPr/>
          <p:nvPr/>
        </p:nvSpPr>
        <p:spPr>
          <a:xfrm>
            <a:off x="-59881" y="3453205"/>
            <a:ext cx="7985119" cy="21725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Classification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4968169" y="31580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dirty="0">
                <a:solidFill>
                  <a:schemeClr val="bg1"/>
                </a:solidFill>
                <a:latin typeface="Fraunces" pitchFamily="34" charset="0"/>
                <a:ea typeface="Fraunces" pitchFamily="34" charset="-122"/>
                <a:cs typeface="Fraunce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614454" y="3291870"/>
            <a:ext cx="3319143" cy="2970033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6" name="Text 4"/>
          <p:cNvSpPr/>
          <p:nvPr/>
        </p:nvSpPr>
        <p:spPr>
          <a:xfrm>
            <a:off x="579359" y="2364026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Numero di classi: </a:t>
            </a:r>
            <a:r>
              <a:rPr lang="en-US" sz="3200" b="1" u="sng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8</a:t>
            </a:r>
            <a:endParaRPr lang="en-US" sz="3200" b="1" u="sng" dirty="0"/>
          </a:p>
        </p:txBody>
      </p:sp>
      <p:sp>
        <p:nvSpPr>
          <p:cNvPr id="7" name="Text 5"/>
          <p:cNvSpPr/>
          <p:nvPr/>
        </p:nvSpPr>
        <p:spPr>
          <a:xfrm>
            <a:off x="864953" y="3291870"/>
            <a:ext cx="2992506" cy="2970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Buses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Airplanes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Bikes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Helicopters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Ships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Trucks</a:t>
            </a: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968169" y="2364026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Numbero d’immagini: </a:t>
            </a:r>
            <a:r>
              <a:rPr lang="en-US" sz="3200" b="1" u="sng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4671</a:t>
            </a:r>
            <a:endParaRPr lang="en-US" sz="3200" b="1" u="sng" dirty="0"/>
          </a:p>
        </p:txBody>
      </p:sp>
      <p:sp>
        <p:nvSpPr>
          <p:cNvPr id="12" name="Text 10"/>
          <p:cNvSpPr/>
          <p:nvPr/>
        </p:nvSpPr>
        <p:spPr>
          <a:xfrm>
            <a:off x="10487813" y="2383327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Distribuzione Dati</a:t>
            </a:r>
            <a:endParaRPr lang="en-US" sz="3200" dirty="0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AA9F5D3D-93D7-DA2F-C46F-F889F0899722}"/>
              </a:ext>
            </a:extLst>
          </p:cNvPr>
          <p:cNvSpPr/>
          <p:nvPr/>
        </p:nvSpPr>
        <p:spPr>
          <a:xfrm>
            <a:off x="5530543" y="3325060"/>
            <a:ext cx="3319143" cy="2970033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28E3F534-DB0D-837B-19D5-89FA47C4A582}"/>
              </a:ext>
            </a:extLst>
          </p:cNvPr>
          <p:cNvSpPr/>
          <p:nvPr/>
        </p:nvSpPr>
        <p:spPr>
          <a:xfrm>
            <a:off x="10287779" y="3325060"/>
            <a:ext cx="3319143" cy="2970033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1B41BCC4-75BC-C012-37E6-F950CE164DEF}"/>
              </a:ext>
            </a:extLst>
          </p:cNvPr>
          <p:cNvSpPr/>
          <p:nvPr/>
        </p:nvSpPr>
        <p:spPr>
          <a:xfrm>
            <a:off x="10364245" y="3325060"/>
            <a:ext cx="3242677" cy="286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Immagini con notevole variabilità in forma e dimensione ; e con on </a:t>
            </a:r>
            <a:r>
              <a:rPr lang="en-US" sz="240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</a:t>
            </a: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formati diversi: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.jpg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.jpeg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.png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.bmp</a:t>
            </a:r>
          </a:p>
          <a:p>
            <a:pPr>
              <a:lnSpc>
                <a:spcPts val="2799"/>
              </a:lnSpc>
            </a:pP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ADF1F26F-B82A-A911-8ECF-50C654E1E313}"/>
              </a:ext>
            </a:extLst>
          </p:cNvPr>
          <p:cNvSpPr/>
          <p:nvPr/>
        </p:nvSpPr>
        <p:spPr>
          <a:xfrm>
            <a:off x="5693860" y="3377945"/>
            <a:ext cx="2992506" cy="28839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 maggior parte delle classi ha sulle </a:t>
            </a:r>
            <a:r>
              <a:rPr lang="en-US" sz="240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590</a:t>
            </a: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immagini, ad eccezione di: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Busses Helicopters</a:t>
            </a: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>
              <a:lnSpc>
                <a:spcPts val="2799"/>
              </a:lnSpc>
            </a:pPr>
            <a:b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4519255" y="4277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Preprocessing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735776" y="46897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Resizing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5804297" y="5082024"/>
            <a:ext cx="3158847" cy="2929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it-IT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Tutte le immagini sono state ridimensionate a 128 x 128</a:t>
            </a:r>
          </a:p>
          <a:p>
            <a:pPr marL="0" indent="0" algn="l">
              <a:lnSpc>
                <a:spcPts val="2799"/>
              </a:lnSpc>
              <a:buNone/>
            </a:pPr>
            <a:endParaRPr lang="it-IT" sz="280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</p:txBody>
      </p:sp>
      <p:sp>
        <p:nvSpPr>
          <p:cNvPr id="9" name="Text 5"/>
          <p:cNvSpPr/>
          <p:nvPr/>
        </p:nvSpPr>
        <p:spPr>
          <a:xfrm>
            <a:off x="989290" y="4649682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Format Change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989290" y="5084460"/>
            <a:ext cx="3296008" cy="31451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Grand parte del dataset è compost da .jpg, tutti i file con formato diverso sono stati </a:t>
            </a:r>
            <a:r>
              <a:rPr lang="it-IT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converti</a:t>
            </a: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 .jpg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80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280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42 immagini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800" dirty="0"/>
          </a:p>
        </p:txBody>
      </p:sp>
      <p:sp>
        <p:nvSpPr>
          <p:cNvPr id="12" name="Text 7"/>
          <p:cNvSpPr/>
          <p:nvPr/>
        </p:nvSpPr>
        <p:spPr>
          <a:xfrm>
            <a:off x="10345103" y="4673653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Augmentation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10345103" y="5169697"/>
            <a:ext cx="3296007" cy="257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it-IT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Utilizzato data augmentation sia col trainining che col  validation set</a:t>
            </a:r>
          </a:p>
          <a:p>
            <a:pPr marL="0" indent="0" algn="l">
              <a:lnSpc>
                <a:spcPts val="2799"/>
              </a:lnSpc>
              <a:buNone/>
            </a:pPr>
            <a:endParaRPr lang="it-IT" sz="2800" dirty="0"/>
          </a:p>
        </p:txBody>
      </p:sp>
      <p:pic>
        <p:nvPicPr>
          <p:cNvPr id="16" name="Immagine 15" descr="Immagine che contiene pappagallo, uccello, parrocchetto, becco">
            <a:extLst>
              <a:ext uri="{FF2B5EF4-FFF2-40B4-BE49-F238E27FC236}">
                <a16:creationId xmlns:a16="http://schemas.microsoft.com/office/drawing/2014/main" id="{D28B0E0B-6D4F-41C0-576E-F428A468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14" y="2484435"/>
            <a:ext cx="4145546" cy="2040360"/>
          </a:xfrm>
          <a:prstGeom prst="rect">
            <a:avLst/>
          </a:prstGeom>
        </p:spPr>
      </p:pic>
      <p:pic>
        <p:nvPicPr>
          <p:cNvPr id="1026" name="Picture 2" descr="Announcing Cloudflare Image Resizing: Simplifying Optimal ...">
            <a:extLst>
              <a:ext uri="{FF2B5EF4-FFF2-40B4-BE49-F238E27FC236}">
                <a16:creationId xmlns:a16="http://schemas.microsoft.com/office/drawing/2014/main" id="{0F8F5156-A8DC-8E5D-590D-78C3A4B8F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r="17792"/>
          <a:stretch/>
        </p:blipFill>
        <p:spPr bwMode="auto">
          <a:xfrm>
            <a:off x="5114784" y="1427698"/>
            <a:ext cx="4008120" cy="33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 Easy Ways to Change File Type (Extension) on Windows 11 - Guiding Tech">
            <a:extLst>
              <a:ext uri="{FF2B5EF4-FFF2-40B4-BE49-F238E27FC236}">
                <a16:creationId xmlns:a16="http://schemas.microsoft.com/office/drawing/2014/main" id="{FD99B8F0-973C-3EAB-ACE3-311F3AC49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t="19287" r="19178"/>
          <a:stretch/>
        </p:blipFill>
        <p:spPr bwMode="auto">
          <a:xfrm>
            <a:off x="638863" y="1864493"/>
            <a:ext cx="3710906" cy="26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080E26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4339233" y="237886"/>
            <a:ext cx="5128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Architecture</a:t>
            </a:r>
            <a:endParaRPr lang="en-US" sz="6000" dirty="0"/>
          </a:p>
        </p:txBody>
      </p:sp>
      <p:sp>
        <p:nvSpPr>
          <p:cNvPr id="8" name="Text 6"/>
          <p:cNvSpPr/>
          <p:nvPr/>
        </p:nvSpPr>
        <p:spPr>
          <a:xfrm>
            <a:off x="2294989" y="201096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79030" y="2631443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Convolutional Neural Network (Cnn)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2268319" y="401062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40A6DE-38AD-F65B-6D55-E5905BF6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0" y="3216516"/>
            <a:ext cx="11328471" cy="3827309"/>
          </a:xfrm>
          <a:prstGeom prst="rect">
            <a:avLst/>
          </a:prstGeom>
        </p:spPr>
      </p:pic>
      <p:sp>
        <p:nvSpPr>
          <p:cNvPr id="25" name="Text 4">
            <a:extLst>
              <a:ext uri="{FF2B5EF4-FFF2-40B4-BE49-F238E27FC236}">
                <a16:creationId xmlns:a16="http://schemas.microsoft.com/office/drawing/2014/main" id="{69B9F953-6ADB-74A5-41F7-FB49537D5355}"/>
              </a:ext>
            </a:extLst>
          </p:cNvPr>
          <p:cNvSpPr/>
          <p:nvPr/>
        </p:nvSpPr>
        <p:spPr>
          <a:xfrm>
            <a:off x="12025960" y="5274264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3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Split:</a:t>
            </a:r>
          </a:p>
          <a:p>
            <a:pPr marL="457200" indent="-45720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Test: 20%</a:t>
            </a:r>
          </a:p>
          <a:p>
            <a:pPr marL="457200" indent="-45720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Val: 20%</a:t>
            </a:r>
          </a:p>
          <a:p>
            <a:pPr marL="457200" indent="-45720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Train: 60%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5093255" y="2500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Scores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11457542" y="121628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Accuracy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1457542" y="403192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Loss</a:t>
            </a:r>
            <a:endParaRPr lang="en-US" sz="2624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2DEFADD0-8811-0F92-532F-D5476CB7DF7C}"/>
              </a:ext>
            </a:extLst>
          </p:cNvPr>
          <p:cNvSpPr/>
          <p:nvPr/>
        </p:nvSpPr>
        <p:spPr>
          <a:xfrm>
            <a:off x="11457540" y="1651551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Training: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accuracy: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0.8811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Validation:</a:t>
            </a:r>
          </a:p>
          <a:p>
            <a:pPr marL="285750" indent="-28575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val_accuracy: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0.7551</a:t>
            </a:r>
            <a:endParaRPr lang="en-US" sz="1750" b="1" u="sng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9CAA524C-896A-EB5E-60C2-57B59F55E77A}"/>
              </a:ext>
            </a:extLst>
          </p:cNvPr>
          <p:cNvSpPr/>
          <p:nvPr/>
        </p:nvSpPr>
        <p:spPr>
          <a:xfrm>
            <a:off x="11457541" y="4595564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Training: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loss: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0.3361</a:t>
            </a: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Validation:</a:t>
            </a:r>
          </a:p>
          <a:p>
            <a:pPr marL="285750" indent="-285750" algn="l">
              <a:lnSpc>
                <a:spcPts val="2799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val_loss: </a:t>
            </a:r>
            <a:r>
              <a:rPr lang="en-US" sz="1750" b="1" u="sng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0.8587</a:t>
            </a:r>
            <a:endParaRPr lang="en-US" sz="175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DFE812-813D-1E09-33CF-CD04330E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4" y="1700889"/>
            <a:ext cx="11188951" cy="4662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6" name="Text 3"/>
          <p:cNvSpPr/>
          <p:nvPr/>
        </p:nvSpPr>
        <p:spPr>
          <a:xfrm>
            <a:off x="1675978" y="3156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351692" y="1359877"/>
            <a:ext cx="8072980" cy="6554076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515E0133-2F98-E51B-0BA4-0872CF4A60FC}"/>
              </a:ext>
            </a:extLst>
          </p:cNvPr>
          <p:cNvSpPr/>
          <p:nvPr/>
        </p:nvSpPr>
        <p:spPr>
          <a:xfrm>
            <a:off x="529807" y="1585886"/>
            <a:ext cx="2377515" cy="465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Predictions</a:t>
            </a:r>
            <a:endParaRPr lang="en-US" sz="2187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C4F4FA0F-DFC3-515D-CEA4-18A4DFA8414C}"/>
              </a:ext>
            </a:extLst>
          </p:cNvPr>
          <p:cNvSpPr/>
          <p:nvPr/>
        </p:nvSpPr>
        <p:spPr>
          <a:xfrm>
            <a:off x="529807" y="2106365"/>
            <a:ext cx="2705762" cy="836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err="1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Correttamente</a:t>
            </a:r>
            <a:r>
              <a:rPr lang="en-US" sz="2400" dirty="0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classificato</a:t>
            </a:r>
            <a:r>
              <a:rPr lang="en-US" sz="2400" dirty="0">
                <a:solidFill>
                  <a:srgbClr val="EBECEF"/>
                </a:solidFill>
                <a:latin typeface="Fraunces"/>
                <a:ea typeface="Epilogue" pitchFamily="34" charset="-122"/>
                <a:cs typeface="Epilogue" pitchFamily="34" charset="-120"/>
              </a:rPr>
              <a:t> 81% del test set</a:t>
            </a:r>
            <a:endParaRPr lang="en-US" sz="2400" dirty="0">
              <a:latin typeface="Fraunces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5335C49C-6B71-0F57-04A7-CF69EE0B47EE}"/>
              </a:ext>
            </a:extLst>
          </p:cNvPr>
          <p:cNvSpPr/>
          <p:nvPr/>
        </p:nvSpPr>
        <p:spPr>
          <a:xfrm>
            <a:off x="529807" y="3513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Problems</a:t>
            </a:r>
            <a:endParaRPr lang="en-US" sz="2187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3BABC610-0C07-CA3F-9FF2-F47F4057EF27}"/>
              </a:ext>
            </a:extLst>
          </p:cNvPr>
          <p:cNvSpPr/>
          <p:nvPr/>
        </p:nvSpPr>
        <p:spPr>
          <a:xfrm>
            <a:off x="529807" y="38821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Dataset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troppo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piccolo</a:t>
            </a:r>
            <a:endParaRPr lang="en-US" sz="24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Shapes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troppo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diverse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Accuracy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troppo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instabile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sul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validation set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endParaRPr lang="en-US" sz="24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>
              <a:lnSpc>
                <a:spcPts val="2734"/>
              </a:lnSpc>
            </a:pPr>
            <a:endParaRPr lang="en-US" sz="2400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298AF9A7-CD4C-EB7B-83D0-08B7CB5CA6BA}"/>
              </a:ext>
            </a:extLst>
          </p:cNvPr>
          <p:cNvSpPr/>
          <p:nvPr/>
        </p:nvSpPr>
        <p:spPr>
          <a:xfrm>
            <a:off x="529807" y="56157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Fixes </a:t>
            </a:r>
            <a:r>
              <a:rPr lang="en-US" sz="20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(</a:t>
            </a:r>
            <a:r>
              <a:rPr lang="en-US" sz="20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kinda</a:t>
            </a:r>
            <a:r>
              <a:rPr lang="en-US" sz="20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)</a:t>
            </a:r>
            <a:endParaRPr lang="en-US" sz="20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5B2E3B08-59AD-58F4-F95A-04C2F3DED5AB}"/>
              </a:ext>
            </a:extLst>
          </p:cNvPr>
          <p:cNvSpPr/>
          <p:nvPr/>
        </p:nvSpPr>
        <p:spPr>
          <a:xfrm>
            <a:off x="529807" y="6261251"/>
            <a:ext cx="7894865" cy="16527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Aumentare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la grandezza del dataset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Diminuire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il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numero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di classi</a:t>
            </a: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Cercare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immagini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con shapes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abbastanza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simili</a:t>
            </a:r>
            <a:endParaRPr lang="en-US" sz="24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 marL="457200" indent="-457200">
              <a:lnSpc>
                <a:spcPts val="2734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Provare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ad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usare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altri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tipi di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algoritimi</a:t>
            </a:r>
            <a:r>
              <a:rPr lang="en-US" sz="24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 per la </a:t>
            </a:r>
            <a:r>
              <a:rPr lang="en-US" sz="24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classificazione</a:t>
            </a:r>
            <a:endParaRPr lang="en-US" sz="2400" dirty="0"/>
          </a:p>
        </p:txBody>
      </p:sp>
      <p:pic>
        <p:nvPicPr>
          <p:cNvPr id="8" name="Immagine 7" descr="Immagine che contiene schermata, quadrato, Rettangolo, modello&#10;&#10;Descrizione generata automaticamente">
            <a:extLst>
              <a:ext uri="{FF2B5EF4-FFF2-40B4-BE49-F238E27FC236}">
                <a16:creationId xmlns:a16="http://schemas.microsoft.com/office/drawing/2014/main" id="{56E25454-35C4-7E93-6732-B72DFE01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523" y="4784143"/>
            <a:ext cx="4196862" cy="3357490"/>
          </a:xfrm>
          <a:prstGeom prst="rect">
            <a:avLst/>
          </a:prstGeom>
        </p:spPr>
      </p:pic>
      <p:pic>
        <p:nvPicPr>
          <p:cNvPr id="9" name="Immagine 8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CFEA9419-A689-F7DC-C095-5F6E3952C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364" y="1274750"/>
            <a:ext cx="4062946" cy="3250358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6F9620D6-4C15-ECBA-2D44-B6895B7C7E1A}"/>
              </a:ext>
            </a:extLst>
          </p:cNvPr>
          <p:cNvSpPr/>
          <p:nvPr/>
        </p:nvSpPr>
        <p:spPr>
          <a:xfrm>
            <a:off x="8776364" y="78294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Training</a:t>
            </a:r>
            <a:endParaRPr lang="en-US" sz="2624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8623B97-3AF0-E35C-DA88-01B7204287A7}"/>
              </a:ext>
            </a:extLst>
          </p:cNvPr>
          <p:cNvSpPr/>
          <p:nvPr/>
        </p:nvSpPr>
        <p:spPr>
          <a:xfrm>
            <a:off x="12863040" y="43451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Validation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156904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227</Words>
  <Application>Microsoft Office PowerPoint</Application>
  <PresentationFormat>Personalizzato</PresentationFormat>
  <Paragraphs>70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Epilogue</vt:lpstr>
      <vt:lpstr>Fraunces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Mattia Barbazza</cp:lastModifiedBy>
  <cp:revision>37</cp:revision>
  <dcterms:created xsi:type="dcterms:W3CDTF">2023-11-29T22:38:32Z</dcterms:created>
  <dcterms:modified xsi:type="dcterms:W3CDTF">2023-12-06T13:49:13Z</dcterms:modified>
</cp:coreProperties>
</file>