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830C-D870-FF4D-BDCB-6119B144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CB1F9-5D83-E746-AA93-D7F01729D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3FCD-BEAE-BB4B-BDF5-95DA765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66BF-2C71-B545-BEB0-DB92321C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1FAF-EEA3-FB43-AF3C-969271AF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789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149C-77CD-4744-98A6-D19D558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94EC-5692-D440-B81F-185EE0E6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AE5F-A5A2-A94F-AE75-63130ED2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01AF7-89D8-5643-90CA-72515BDA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D2E4-C046-6E4B-BC17-30A36118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700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4EEF-6599-0D43-B2B8-374FEA005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CCED6-4870-FE49-A6FB-D4536E13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FA68-887B-C649-BB6F-9F27F5A7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F599-C9F8-AC4B-87D3-6ED1A365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11AE-49CD-7940-9A9B-9DBB899C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111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2115-D388-344D-A483-5D4394DC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FD50-02E7-D648-A993-BD0418EBE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854F-8B42-AF45-B594-6A21D7A5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0AB88-E10D-404C-B93F-48D62E2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8A20-1765-2F48-AAD7-262B5995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5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9927-5583-D04E-B30A-50F11735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8C9E8-6692-5C45-AFBF-AE6307DD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6DB2-BCE3-3841-8048-DE877620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616BD-818D-8A48-AEE9-7685547C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53FC-E5C1-7E4F-A1A7-24AC41F0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65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811D-CA12-B541-A947-887D08C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C0C8-12E4-C34B-9E60-02190A278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908DE-20DB-AD41-8698-BE28F4CC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A6E72-B787-134E-A2CB-01C5EA4C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72EE9-4E90-5F4C-BD3F-7091E98D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48DB0-7B75-3B4F-ADA4-699DF7B9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176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32D4-766B-8E4D-91C2-5B339E45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93C0-525B-1348-B0B3-4D4F50104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F620F-CF6A-0F4C-8BF5-0D65D3B5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EC30A-4130-F144-AD9D-37A8AAB39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B1549-1F87-A948-A544-F0F5CD25E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1B2DD-9A08-A14E-BAE3-48B11D79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28411-2D1A-B14A-8B69-43A29B84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4FAFB-D04C-6F42-B61B-C907BD77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18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DF21-FDD9-7C4D-A215-441E2EBF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E7A81-8966-3143-BADD-BB5B33A0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6CD03-929F-9749-8CDC-4AF13AE9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012FA-055C-5440-AD8B-401D5F7E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6511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E66AC-258B-A84E-A99D-6D47F9C9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AE29A-A94B-604A-BE04-1EAAAC0D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32957-C1E4-3C42-8B19-ED5ECCD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19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50FF-E6F0-6741-AB28-85D787E1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6E3A-B737-0349-98F0-9B27B4EE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7EEE-B211-FF4D-A71D-AAC8D3091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44DE5-ECA5-A54C-AFC2-DE0D8018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470F4-07F8-2248-BB92-968257F3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711EC-A119-3C41-BE7D-F20E518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789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5F4B-6378-7349-BC8D-D75BD230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EEC11-3427-9945-96EB-1D11F1DA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1AB0-D32A-604B-A10D-14F3B0BA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A196-93D2-6348-97CE-81E76E82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45E2-3750-EC43-AE05-72453303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635B0-F567-5B4D-91E6-938B673A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38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1E099-FBFE-104D-B4A5-E6162036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CB52-0581-8349-BA48-D26E1D7C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AF5C-2B1E-4141-8972-414E71C49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35FA-487C-3742-8C21-F34B666C63C1}" type="datetimeFigureOut">
              <a:t>3/27/20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A016-0497-BC4D-A48C-0A9DE52FB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712F-B964-984D-93BE-B65D76D02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61E3-BD88-9C4A-B47B-7A7813473C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137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7DFC-F21E-5B48-B719-FE60394B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7462"/>
          </a:xfrm>
        </p:spPr>
        <p:txBody>
          <a:bodyPr>
            <a:normAutofit/>
          </a:bodyPr>
          <a:lstStyle/>
          <a:p>
            <a:r>
              <a:rPr lang="en-VN" sz="6000" b="1"/>
              <a:t>Tower of Hanoi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2057C9-B643-0D48-9EBD-170A5E8B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77462"/>
            <a:ext cx="7641020" cy="5199501"/>
          </a:xfrm>
        </p:spPr>
        <p:txBody>
          <a:bodyPr/>
          <a:lstStyle/>
          <a:p>
            <a:pPr marL="0" indent="0">
              <a:buNone/>
            </a:pPr>
            <a:endParaRPr lang="en-V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5C07FD-3ABF-554B-89DB-0E195B73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1020" y="977462"/>
            <a:ext cx="4550979" cy="5199501"/>
          </a:xfrm>
        </p:spPr>
        <p:txBody>
          <a:bodyPr>
            <a:normAutofit/>
          </a:bodyPr>
          <a:lstStyle/>
          <a:p>
            <a:pPr marL="285750" indent="-285750"/>
            <a:endParaRPr lang="en-VN" sz="2000"/>
          </a:p>
          <a:p>
            <a:pPr marL="285750" indent="-285750"/>
            <a:endParaRPr lang="en-VN" sz="2000"/>
          </a:p>
          <a:p>
            <a:pPr marL="0" indent="0">
              <a:buNone/>
            </a:pPr>
            <a:endParaRPr lang="en-VN" sz="2000"/>
          </a:p>
          <a:p>
            <a:pPr marL="285750" indent="-285750"/>
            <a:r>
              <a:rPr lang="en-VN" sz="2000"/>
              <a:t>Cột, đĩa.</a:t>
            </a:r>
          </a:p>
          <a:p>
            <a:pPr marL="285750" indent="-285750"/>
            <a:r>
              <a:rPr lang="en-VN" sz="2000"/>
              <a:t>Cột nguồn, cột trung gian, cột đích đến.</a:t>
            </a:r>
          </a:p>
          <a:p>
            <a:pPr marL="0" indent="0">
              <a:buNone/>
            </a:pPr>
            <a:endParaRPr lang="en-VN" sz="2000"/>
          </a:p>
          <a:p>
            <a:pPr marL="285750" indent="-285750"/>
            <a:endParaRPr lang="en-VN" sz="2000"/>
          </a:p>
          <a:p>
            <a:pPr marL="285750" indent="-285750"/>
            <a:endParaRPr lang="en-VN" sz="2000"/>
          </a:p>
          <a:p>
            <a:pPr marL="285750" indent="-285750"/>
            <a:r>
              <a:rPr lang="en-VN" sz="2000"/>
              <a:t>Mỗi lần chỉ chuyển 1 đĩa</a:t>
            </a:r>
          </a:p>
          <a:p>
            <a:pPr marL="285750" indent="-285750"/>
            <a:r>
              <a:rPr lang="en-VN" sz="2000"/>
              <a:t>Đĩa nhỏ hơn luôn nằm trên đĩa lớn hơn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BAA33-445F-3A40-99D9-B98FC1807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22" r="1626"/>
          <a:stretch/>
        </p:blipFill>
        <p:spPr>
          <a:xfrm>
            <a:off x="838200" y="1842903"/>
            <a:ext cx="5000849" cy="38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9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C785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E2803-8833-CB4A-8736-B78A1752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Ý tưởng giải bài toán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686135-2942-9948-A609-2C740EB92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F63B0-EB85-4F44-9C82-6E2C7D3F6F95}"/>
              </a:ext>
            </a:extLst>
          </p:cNvPr>
          <p:cNvSpPr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Di chuyển </a:t>
            </a:r>
            <a:r>
              <a:rPr lang="en-US" sz="2000" b="1">
                <a:solidFill>
                  <a:schemeClr val="tx1"/>
                </a:solidFill>
              </a:rPr>
              <a:t>n-1</a:t>
            </a:r>
            <a:r>
              <a:rPr lang="en-US" sz="2000">
                <a:solidFill>
                  <a:schemeClr val="tx1"/>
                </a:solidFill>
              </a:rPr>
              <a:t> đĩa trên cùng từ: </a:t>
            </a:r>
            <a:r>
              <a:rPr lang="en-US" sz="2000" b="1">
                <a:solidFill>
                  <a:schemeClr val="tx1"/>
                </a:solidFill>
              </a:rPr>
              <a:t>Nguồn</a:t>
            </a:r>
            <a:r>
              <a:rPr lang="en-US" sz="2000">
                <a:solidFill>
                  <a:schemeClr val="tx1"/>
                </a:solidFill>
              </a:rPr>
              <a:t> -&gt; </a:t>
            </a:r>
            <a:r>
              <a:rPr lang="en-US" sz="2000" b="1">
                <a:solidFill>
                  <a:schemeClr val="tx1"/>
                </a:solidFill>
              </a:rPr>
              <a:t>Trung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chemeClr val="tx1"/>
                </a:solidFill>
              </a:rPr>
              <a:t>Gian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Di chuyển đĩa thứ </a:t>
            </a:r>
            <a:r>
              <a:rPr lang="en-US" sz="2000" b="1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 từ cột:   </a:t>
            </a:r>
            <a:r>
              <a:rPr lang="en-US" sz="2000" b="1">
                <a:solidFill>
                  <a:schemeClr val="tx1"/>
                </a:solidFill>
              </a:rPr>
              <a:t>Nguồn</a:t>
            </a:r>
            <a:r>
              <a:rPr lang="en-US" sz="2000">
                <a:solidFill>
                  <a:schemeClr val="tx1"/>
                </a:solidFill>
              </a:rPr>
              <a:t> -&gt; </a:t>
            </a:r>
            <a:r>
              <a:rPr lang="en-US" sz="2000" b="1">
                <a:solidFill>
                  <a:schemeClr val="tx1"/>
                </a:solidFill>
              </a:rPr>
              <a:t>Đích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Di chuyển n-1 đĩa từ cột:          </a:t>
            </a:r>
            <a:r>
              <a:rPr lang="en-US" sz="2000" b="1">
                <a:solidFill>
                  <a:schemeClr val="tx1"/>
                </a:solidFill>
              </a:rPr>
              <a:t>Trung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chemeClr val="tx1"/>
                </a:solidFill>
              </a:rPr>
              <a:t>gian</a:t>
            </a:r>
            <a:r>
              <a:rPr lang="en-US" sz="2000">
                <a:solidFill>
                  <a:schemeClr val="tx1"/>
                </a:solidFill>
              </a:rPr>
              <a:t> -&gt; </a:t>
            </a:r>
            <a:r>
              <a:rPr lang="en-US" sz="2000" b="1">
                <a:solidFill>
                  <a:schemeClr val="tx1"/>
                </a:solidFill>
              </a:rPr>
              <a:t>Đích</a:t>
            </a:r>
          </a:p>
        </p:txBody>
      </p:sp>
    </p:spTree>
    <p:extLst>
      <p:ext uri="{BB962C8B-B14F-4D97-AF65-F5344CB8AC3E}">
        <p14:creationId xmlns:p14="http://schemas.microsoft.com/office/powerpoint/2010/main" val="33849185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CFA3-0351-5C4A-AE97-7378EEF3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VN" sz="1600"/>
          </a:p>
          <a:p>
            <a:pPr marL="0" indent="0">
              <a:buNone/>
            </a:pPr>
            <a:endParaRPr lang="en-VN" sz="1600"/>
          </a:p>
          <a:p>
            <a:pPr marL="0" indent="0">
              <a:buNone/>
            </a:pPr>
            <a:r>
              <a:rPr lang="en-VN" sz="1600"/>
              <a:t>void Transform(int n, char a, char b) {</a:t>
            </a:r>
          </a:p>
          <a:p>
            <a:pPr marL="0" indent="0">
              <a:buNone/>
            </a:pPr>
            <a:r>
              <a:rPr lang="en-VN" sz="1600"/>
              <a:t>	cout &lt;&lt; "Chuyen dia " + to_string(n) + " tu " + a + " sang " + b &lt;&lt; endl</a:t>
            </a:r>
            <a:r>
              <a:rPr lang="en-US" sz="1600"/>
              <a:t>;</a:t>
            </a:r>
            <a:endParaRPr lang="en-VN" sz="1600"/>
          </a:p>
          <a:p>
            <a:pPr marL="0" indent="0">
              <a:buNone/>
            </a:pPr>
            <a:r>
              <a:rPr lang="en-VN" sz="1600"/>
              <a:t>}</a:t>
            </a:r>
          </a:p>
          <a:p>
            <a:pPr marL="0" indent="0">
              <a:buNone/>
            </a:pPr>
            <a:r>
              <a:rPr lang="en-VN" sz="1600"/>
              <a:t>void Tower(int n, char a, char b, char c) {</a:t>
            </a:r>
          </a:p>
          <a:p>
            <a:pPr marL="0" indent="0">
              <a:buNone/>
            </a:pPr>
            <a:r>
              <a:rPr lang="en-VN" sz="1600"/>
              <a:t>	if (n == 1) {</a:t>
            </a:r>
          </a:p>
          <a:p>
            <a:pPr marL="0" indent="0">
              <a:buNone/>
            </a:pPr>
            <a:r>
              <a:rPr lang="en-VN" sz="1600"/>
              <a:t>		Transform(1, a, c);</a:t>
            </a:r>
          </a:p>
          <a:p>
            <a:pPr marL="0" indent="0">
              <a:buNone/>
            </a:pPr>
            <a:r>
              <a:rPr lang="en-VN" sz="1600"/>
              <a:t>	}</a:t>
            </a:r>
          </a:p>
          <a:p>
            <a:pPr marL="0" indent="0">
              <a:buNone/>
            </a:pPr>
            <a:r>
              <a:rPr lang="en-VN" sz="1600"/>
              <a:t>	else {</a:t>
            </a:r>
          </a:p>
          <a:p>
            <a:pPr marL="0" indent="0">
              <a:buNone/>
            </a:pPr>
            <a:r>
              <a:rPr lang="en-VN" sz="1600"/>
              <a:t>		Tower(n - 1, a, c, b);</a:t>
            </a:r>
          </a:p>
          <a:p>
            <a:pPr marL="0" indent="0">
              <a:buNone/>
            </a:pPr>
            <a:r>
              <a:rPr lang="en-VN" sz="1600"/>
              <a:t>		Transform(n, a, c);</a:t>
            </a:r>
          </a:p>
          <a:p>
            <a:pPr marL="0" indent="0">
              <a:buNone/>
            </a:pPr>
            <a:r>
              <a:rPr lang="en-VN" sz="1600"/>
              <a:t>		Tower(n - 1, b, a, c);</a:t>
            </a:r>
          </a:p>
          <a:p>
            <a:pPr marL="0" indent="0">
              <a:buNone/>
            </a:pPr>
            <a:r>
              <a:rPr lang="en-VN" sz="1600"/>
              <a:t>	}</a:t>
            </a:r>
          </a:p>
          <a:p>
            <a:pPr marL="0" indent="0">
              <a:buNone/>
            </a:pPr>
            <a:r>
              <a:rPr lang="en-VN" sz="1600"/>
              <a:t>}</a:t>
            </a:r>
          </a:p>
          <a:p>
            <a:pPr marL="0" indent="0">
              <a:buNone/>
            </a:pPr>
            <a:r>
              <a:rPr lang="en-VN" sz="1600"/>
              <a:t>int main() {</a:t>
            </a:r>
          </a:p>
          <a:p>
            <a:pPr marL="0" indent="0">
              <a:buNone/>
            </a:pPr>
            <a:r>
              <a:rPr lang="en-VN" sz="1600"/>
              <a:t>	Tower(5, 'A', 'B', 'C'); 	return 0;</a:t>
            </a:r>
          </a:p>
          <a:p>
            <a:pPr marL="0" indent="0">
              <a:buNone/>
            </a:pPr>
            <a:r>
              <a:rPr lang="en-VN" sz="1600"/>
              <a:t>}</a:t>
            </a:r>
          </a:p>
          <a:p>
            <a:pPr marL="0" indent="0">
              <a:buNone/>
            </a:pPr>
            <a:endParaRPr lang="en-VN" sz="1600"/>
          </a:p>
        </p:txBody>
      </p:sp>
    </p:spTree>
    <p:extLst>
      <p:ext uri="{BB962C8B-B14F-4D97-AF65-F5344CB8AC3E}">
        <p14:creationId xmlns:p14="http://schemas.microsoft.com/office/powerpoint/2010/main" val="97682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D8295-1189-E54E-B7BF-7C6127519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3973" y="210207"/>
            <a:ext cx="2745828" cy="5966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1400"/>
              <a:t>Chuyen dia 1 tu A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2 tu A sang B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C sang B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3 tu A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B sang A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2 tu B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A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4 tu A sang B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C sang B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2 tu C sang A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B sang A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3 tu C sang B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A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2 tu A sang B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C sang B</a:t>
            </a:r>
            <a:endParaRPr lang="en-VN" sz="1400"/>
          </a:p>
          <a:p>
            <a:endParaRPr lang="en-VN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50650-253A-434B-94F1-6180001F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207"/>
            <a:ext cx="2435774" cy="5966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400"/>
              <a:t>Chuyen dia 5 tu A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B sang A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2 tu B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A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3 tu B sang A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C sang B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2 tu C sang A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B sang A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4 tu B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A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2 tu A sang B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C sang B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3 tu A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B sang A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2 tu B sang C</a:t>
            </a:r>
            <a:endParaRPr lang="en-VN" sz="1400"/>
          </a:p>
          <a:p>
            <a:pPr marL="0" indent="0">
              <a:buNone/>
            </a:pPr>
            <a:r>
              <a:rPr lang="vi-VN" sz="1400"/>
              <a:t>Chuyen dia 1 tu A sang C</a:t>
            </a:r>
            <a:endParaRPr lang="en-VN" sz="1400"/>
          </a:p>
          <a:p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35413981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F3F5B-162A-E348-9440-FC1E87E3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7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435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Tower of Hanoi</vt:lpstr>
      <vt:lpstr>Ý tưởng giải bài toán</vt:lpstr>
      <vt:lpstr>PowerPoint Presentation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dc:creator>Lý Hiền Phúc</dc:creator>
  <cp:lastModifiedBy>Lý Hiền Phúc</cp:lastModifiedBy>
  <cp:revision>1</cp:revision>
  <dcterms:created xsi:type="dcterms:W3CDTF">2020-03-27T12:28:40Z</dcterms:created>
  <dcterms:modified xsi:type="dcterms:W3CDTF">2020-03-27T12:30:31Z</dcterms:modified>
</cp:coreProperties>
</file>