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5f3f79c0d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g325f3f79c0d_4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5f3f79c0d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6" name="Google Shape;296;g325f3f79c0d_4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5f3f79c0d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4" name="Google Shape;304;g325f3f79c0d_4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5f3f79c0d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g325f3f79c0d_4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5f3f79c0d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8" name="Google Shape;318;g325f3f79c0d_4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5f3f79c0d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5" name="Google Shape;325;g325f3f79c0d_4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5f3f79c0d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2" name="Google Shape;332;g325f3f79c0d_4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5f3f79c0d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g325f3f79c0d_4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5f3f79c0d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g325f3f79c0d_4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5f3f79c0d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3" name="Google Shape;353;g325f3f79c0d_4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5f3f79c0d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0" name="Google Shape;360;g325f3f79c0d_4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7" name="Google Shape;36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5f3f79c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3" name="Google Shape;233;g325f3f79c0d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5f3f79c0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g325f3f79c0d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5f3f79c0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g325f3f79c0d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5f3f79c0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g325f3f79c0d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5f3f79c0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g325f3f79c0d_4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5f3f79c0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g325f3f79c0d_4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5f3f79c0d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0" name="Google Shape;280;g325f3f79c0d_4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/>
          <p:nvPr>
            <p:ph idx="1" type="body"/>
          </p:nvPr>
        </p:nvSpPr>
        <p:spPr>
          <a:xfrm>
            <a:off x="1108410" y="1675636"/>
            <a:ext cx="4697730" cy="1814548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0" wrap="square" tIns="365750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body"/>
          </p:nvPr>
        </p:nvSpPr>
        <p:spPr>
          <a:xfrm>
            <a:off x="1384300" y="1454144"/>
            <a:ext cx="4167414" cy="461645"/>
          </a:xfrm>
          <a:prstGeom prst="roundRect">
            <a:avLst>
              <a:gd fmla="val 21704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1"/>
          <p:cNvSpPr/>
          <p:nvPr>
            <p:ph idx="3" type="body"/>
          </p:nvPr>
        </p:nvSpPr>
        <p:spPr>
          <a:xfrm>
            <a:off x="6364396" y="1695882"/>
            <a:ext cx="4697730" cy="1814548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0" wrap="square" tIns="365750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1"/>
          <p:cNvSpPr/>
          <p:nvPr>
            <p:ph idx="4" type="body"/>
          </p:nvPr>
        </p:nvSpPr>
        <p:spPr>
          <a:xfrm>
            <a:off x="6640286" y="1474390"/>
            <a:ext cx="4167414" cy="461645"/>
          </a:xfrm>
          <a:prstGeom prst="roundRect">
            <a:avLst>
              <a:gd fmla="val 21704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1"/>
          <p:cNvSpPr/>
          <p:nvPr>
            <p:ph idx="5" type="body"/>
          </p:nvPr>
        </p:nvSpPr>
        <p:spPr>
          <a:xfrm>
            <a:off x="1108410" y="3874681"/>
            <a:ext cx="9953716" cy="2171556"/>
          </a:xfrm>
          <a:prstGeom prst="roundRect">
            <a:avLst>
              <a:gd fmla="val 42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0" lIns="274300" spcFirstLastPara="1" rIns="0" wrap="square" tIns="365750">
            <a:normAutofit/>
          </a:bodyPr>
          <a:lstStyle>
            <a:lvl1pPr indent="-22860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None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/>
          <p:nvPr>
            <p:ph idx="2" type="pic"/>
          </p:nvPr>
        </p:nvSpPr>
        <p:spPr>
          <a:xfrm>
            <a:off x="-74646" y="4497354"/>
            <a:ext cx="12313298" cy="2369977"/>
          </a:xfrm>
          <a:prstGeom prst="rect">
            <a:avLst/>
          </a:prstGeom>
          <a:gradFill>
            <a:gsLst>
              <a:gs pos="0">
                <a:srgbClr val="00AEEE"/>
              </a:gs>
              <a:gs pos="73000">
                <a:srgbClr val="04AE5A"/>
              </a:gs>
              <a:gs pos="100000">
                <a:srgbClr val="04AE5A"/>
              </a:gs>
            </a:gsLst>
            <a:lin ang="10800000" scaled="0"/>
          </a:gradFill>
          <a:ln>
            <a:noFill/>
          </a:ln>
        </p:spPr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/>
          <p:nvPr>
            <p:ph idx="3" type="pic"/>
          </p:nvPr>
        </p:nvSpPr>
        <p:spPr>
          <a:xfrm>
            <a:off x="258205" y="4771796"/>
            <a:ext cx="11980448" cy="2086205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sp>
      <p:sp>
        <p:nvSpPr>
          <p:cNvPr id="120" name="Google Shape;120;p12"/>
          <p:cNvSpPr/>
          <p:nvPr>
            <p:ph idx="1" type="body"/>
          </p:nvPr>
        </p:nvSpPr>
        <p:spPr>
          <a:xfrm>
            <a:off x="8250588" y="1374065"/>
            <a:ext cx="2955478" cy="2902093"/>
          </a:xfrm>
          <a:prstGeom prst="ellipse">
            <a:avLst/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body"/>
          </p:nvPr>
        </p:nvSpPr>
        <p:spPr>
          <a:xfrm>
            <a:off x="4645719" y="1374065"/>
            <a:ext cx="2955478" cy="2902093"/>
          </a:xfrm>
          <a:prstGeom prst="ellipse">
            <a:avLst/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2"/>
          <p:cNvSpPr/>
          <p:nvPr>
            <p:ph idx="5" type="body"/>
          </p:nvPr>
        </p:nvSpPr>
        <p:spPr>
          <a:xfrm>
            <a:off x="1040850" y="1374065"/>
            <a:ext cx="2955478" cy="2902093"/>
          </a:xfrm>
          <a:prstGeom prst="ellipse">
            <a:avLst/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 showMasterSp="0">
  <p:cSld name="2_Custom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>
            <p:ph idx="2" type="pic"/>
          </p:nvPr>
        </p:nvSpPr>
        <p:spPr>
          <a:xfrm>
            <a:off x="7898566" y="-51434"/>
            <a:ext cx="4018381" cy="6956088"/>
          </a:xfrm>
          <a:prstGeom prst="rect">
            <a:avLst/>
          </a:prstGeom>
          <a:gradFill>
            <a:gsLst>
              <a:gs pos="0">
                <a:srgbClr val="00AEEE"/>
              </a:gs>
              <a:gs pos="73000">
                <a:srgbClr val="04AE5A"/>
              </a:gs>
              <a:gs pos="100000">
                <a:srgbClr val="04AE5A"/>
              </a:gs>
            </a:gsLst>
            <a:lin ang="16200000" scaled="0"/>
          </a:gradFill>
          <a:ln>
            <a:noFill/>
          </a:ln>
        </p:spPr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265723" y="365126"/>
            <a:ext cx="7805257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>
            <p:ph idx="3" type="pic"/>
          </p:nvPr>
        </p:nvSpPr>
        <p:spPr>
          <a:xfrm>
            <a:off x="8173615" y="-27993"/>
            <a:ext cx="4018384" cy="6951307"/>
          </a:xfrm>
          <a:prstGeom prst="rect">
            <a:avLst/>
          </a:prstGeom>
          <a:solidFill>
            <a:srgbClr val="F6F6F6"/>
          </a:solidFill>
          <a:ln>
            <a:noFill/>
          </a:ln>
        </p:spPr>
      </p:sp>
      <p:sp>
        <p:nvSpPr>
          <p:cNvPr id="127" name="Google Shape;127;p13"/>
          <p:cNvSpPr/>
          <p:nvPr>
            <p:ph idx="1" type="body"/>
          </p:nvPr>
        </p:nvSpPr>
        <p:spPr>
          <a:xfrm>
            <a:off x="1108409" y="1689130"/>
            <a:ext cx="5609631" cy="1184702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31500" spcFirstLastPara="1" rIns="27430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None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/>
          <p:nvPr>
            <p:ph idx="4" type="body"/>
          </p:nvPr>
        </p:nvSpPr>
        <p:spPr>
          <a:xfrm>
            <a:off x="1108408" y="3154035"/>
            <a:ext cx="5609631" cy="1184702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31500" spcFirstLastPara="1" rIns="27430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None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5" type="body"/>
          </p:nvPr>
        </p:nvSpPr>
        <p:spPr>
          <a:xfrm>
            <a:off x="1108407" y="4618940"/>
            <a:ext cx="5609631" cy="1184702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31500" spcFirstLastPara="1" rIns="27430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None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3"/>
          <p:cNvSpPr/>
          <p:nvPr>
            <p:ph idx="6" type="body"/>
          </p:nvPr>
        </p:nvSpPr>
        <p:spPr>
          <a:xfrm>
            <a:off x="640680" y="1799474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0AEEE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3"/>
          <p:cNvSpPr/>
          <p:nvPr>
            <p:ph idx="7" type="body"/>
          </p:nvPr>
        </p:nvSpPr>
        <p:spPr>
          <a:xfrm>
            <a:off x="640679" y="3268323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0A79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/>
          <p:nvPr>
            <p:ph idx="8" type="body"/>
          </p:nvPr>
        </p:nvSpPr>
        <p:spPr>
          <a:xfrm>
            <a:off x="640679" y="4733228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4AE5A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rgbClr val="262626"/>
                </a:solidFill>
              </a:defRPr>
            </a:lvl1pPr>
            <a:lvl2pPr lvl="1">
              <a:buNone/>
              <a:defRPr sz="1300">
                <a:solidFill>
                  <a:srgbClr val="262626"/>
                </a:solidFill>
              </a:defRPr>
            </a:lvl2pPr>
            <a:lvl3pPr lvl="2">
              <a:buNone/>
              <a:defRPr sz="1300">
                <a:solidFill>
                  <a:srgbClr val="262626"/>
                </a:solidFill>
              </a:defRPr>
            </a:lvl3pPr>
            <a:lvl4pPr lvl="3">
              <a:buNone/>
              <a:defRPr sz="1300">
                <a:solidFill>
                  <a:srgbClr val="262626"/>
                </a:solidFill>
              </a:defRPr>
            </a:lvl4pPr>
            <a:lvl5pPr lvl="4">
              <a:buNone/>
              <a:defRPr sz="1300">
                <a:solidFill>
                  <a:srgbClr val="262626"/>
                </a:solidFill>
              </a:defRPr>
            </a:lvl5pPr>
            <a:lvl6pPr lvl="5">
              <a:buNone/>
              <a:defRPr sz="1300">
                <a:solidFill>
                  <a:srgbClr val="262626"/>
                </a:solidFill>
              </a:defRPr>
            </a:lvl6pPr>
            <a:lvl7pPr lvl="6">
              <a:buNone/>
              <a:defRPr sz="1300">
                <a:solidFill>
                  <a:srgbClr val="262626"/>
                </a:solidFill>
              </a:defRPr>
            </a:lvl7pPr>
            <a:lvl8pPr lvl="7">
              <a:buNone/>
              <a:defRPr sz="1300">
                <a:solidFill>
                  <a:srgbClr val="262626"/>
                </a:solidFill>
              </a:defRPr>
            </a:lvl8pPr>
            <a:lvl9pPr lvl="8">
              <a:buNone/>
              <a:defRPr sz="1300">
                <a:solidFill>
                  <a:srgbClr val="26262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1" type="body"/>
          </p:nvPr>
        </p:nvSpPr>
        <p:spPr>
          <a:xfrm>
            <a:off x="890437" y="1292548"/>
            <a:ext cx="2337257" cy="933205"/>
          </a:xfrm>
          <a:prstGeom prst="roundRect">
            <a:avLst>
              <a:gd fmla="val 7668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"/>
          <p:cNvSpPr/>
          <p:nvPr>
            <p:ph idx="2" type="body"/>
          </p:nvPr>
        </p:nvSpPr>
        <p:spPr>
          <a:xfrm>
            <a:off x="562191" y="1445424"/>
            <a:ext cx="639191" cy="6564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4A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3" type="body"/>
          </p:nvPr>
        </p:nvSpPr>
        <p:spPr>
          <a:xfrm>
            <a:off x="3715545" y="1292548"/>
            <a:ext cx="2337257" cy="933205"/>
          </a:xfrm>
          <a:prstGeom prst="roundRect">
            <a:avLst>
              <a:gd fmla="val 7668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>
            <p:ph idx="4" type="body"/>
          </p:nvPr>
        </p:nvSpPr>
        <p:spPr>
          <a:xfrm>
            <a:off x="3387299" y="1445424"/>
            <a:ext cx="639191" cy="6564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4A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5" type="body"/>
          </p:nvPr>
        </p:nvSpPr>
        <p:spPr>
          <a:xfrm>
            <a:off x="6540653" y="1292548"/>
            <a:ext cx="2337257" cy="933205"/>
          </a:xfrm>
          <a:prstGeom prst="roundRect">
            <a:avLst>
              <a:gd fmla="val 7668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/>
          <p:nvPr>
            <p:ph idx="6" type="body"/>
          </p:nvPr>
        </p:nvSpPr>
        <p:spPr>
          <a:xfrm>
            <a:off x="6212407" y="1445424"/>
            <a:ext cx="639191" cy="6564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4A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/>
          <p:nvPr>
            <p:ph idx="7" type="body"/>
          </p:nvPr>
        </p:nvSpPr>
        <p:spPr>
          <a:xfrm>
            <a:off x="9365761" y="1292548"/>
            <a:ext cx="2337257" cy="933205"/>
          </a:xfrm>
          <a:prstGeom prst="roundRect">
            <a:avLst>
              <a:gd fmla="val 7668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36575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8" type="body"/>
          </p:nvPr>
        </p:nvSpPr>
        <p:spPr>
          <a:xfrm>
            <a:off x="9037515" y="1445424"/>
            <a:ext cx="639191" cy="6564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04AE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284335" y="64420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1" type="body"/>
          </p:nvPr>
        </p:nvSpPr>
        <p:spPr>
          <a:xfrm>
            <a:off x="1108410" y="1525817"/>
            <a:ext cx="4697730" cy="461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/>
          <p:nvPr>
            <p:ph idx="2" type="body"/>
          </p:nvPr>
        </p:nvSpPr>
        <p:spPr>
          <a:xfrm>
            <a:off x="1108410" y="2090343"/>
            <a:ext cx="4697730" cy="3708376"/>
          </a:xfrm>
          <a:prstGeom prst="roundRect">
            <a:avLst>
              <a:gd fmla="val 4207" name="adj"/>
            </a:avLst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182875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/>
          <p:nvPr>
            <p:ph idx="3" type="body"/>
          </p:nvPr>
        </p:nvSpPr>
        <p:spPr>
          <a:xfrm>
            <a:off x="6385862" y="1525817"/>
            <a:ext cx="4697730" cy="461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>
            <p:ph idx="4" type="body"/>
          </p:nvPr>
        </p:nvSpPr>
        <p:spPr>
          <a:xfrm>
            <a:off x="6385862" y="2090343"/>
            <a:ext cx="4697730" cy="3708376"/>
          </a:xfrm>
          <a:prstGeom prst="roundRect">
            <a:avLst>
              <a:gd fmla="val 4207" name="adj"/>
            </a:avLst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182875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" type="body"/>
          </p:nvPr>
        </p:nvSpPr>
        <p:spPr>
          <a:xfrm>
            <a:off x="1108410" y="1525817"/>
            <a:ext cx="3105394" cy="461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/>
          <p:nvPr>
            <p:ph idx="2" type="body"/>
          </p:nvPr>
        </p:nvSpPr>
        <p:spPr>
          <a:xfrm>
            <a:off x="1103931" y="2090343"/>
            <a:ext cx="3109873" cy="3708376"/>
          </a:xfrm>
          <a:prstGeom prst="roundRect">
            <a:avLst>
              <a:gd fmla="val 4207" name="adj"/>
            </a:avLst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182875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/>
          <p:nvPr>
            <p:ph idx="3" type="body"/>
          </p:nvPr>
        </p:nvSpPr>
        <p:spPr>
          <a:xfrm>
            <a:off x="4538824" y="2090343"/>
            <a:ext cx="3109873" cy="3708376"/>
          </a:xfrm>
          <a:prstGeom prst="roundRect">
            <a:avLst>
              <a:gd fmla="val 4207" name="adj"/>
            </a:avLst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182875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/>
          <p:nvPr>
            <p:ph idx="4" type="body"/>
          </p:nvPr>
        </p:nvSpPr>
        <p:spPr>
          <a:xfrm>
            <a:off x="7973717" y="2090343"/>
            <a:ext cx="3109873" cy="3708376"/>
          </a:xfrm>
          <a:prstGeom prst="roundRect">
            <a:avLst>
              <a:gd fmla="val 4207" name="adj"/>
            </a:avLst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182875">
            <a:norm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/>
          <p:nvPr>
            <p:ph idx="5" type="body"/>
          </p:nvPr>
        </p:nvSpPr>
        <p:spPr>
          <a:xfrm>
            <a:off x="4558933" y="1525817"/>
            <a:ext cx="3105394" cy="461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6" type="body"/>
          </p:nvPr>
        </p:nvSpPr>
        <p:spPr>
          <a:xfrm>
            <a:off x="7973717" y="1525816"/>
            <a:ext cx="3105394" cy="461645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1103932" y="3959744"/>
            <a:ext cx="4728074" cy="16852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365750">
            <a:no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1103931" y="3710256"/>
            <a:ext cx="3109028" cy="461646"/>
          </a:xfrm>
          <a:prstGeom prst="rect">
            <a:avLst/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1112890" y="1775304"/>
            <a:ext cx="4728074" cy="16852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365750">
            <a:no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1112889" y="1525816"/>
            <a:ext cx="3109028" cy="461646"/>
          </a:xfrm>
          <a:prstGeom prst="rect">
            <a:avLst/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5" type="body"/>
          </p:nvPr>
        </p:nvSpPr>
        <p:spPr>
          <a:xfrm>
            <a:off x="6342078" y="3942799"/>
            <a:ext cx="4728074" cy="16852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365750">
            <a:no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6" type="body"/>
          </p:nvPr>
        </p:nvSpPr>
        <p:spPr>
          <a:xfrm>
            <a:off x="6342077" y="3693311"/>
            <a:ext cx="3109028" cy="461646"/>
          </a:xfrm>
          <a:prstGeom prst="rect">
            <a:avLst/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7" type="body"/>
          </p:nvPr>
        </p:nvSpPr>
        <p:spPr>
          <a:xfrm>
            <a:off x="6351036" y="1758359"/>
            <a:ext cx="4728074" cy="1685277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outerShdw blurRad="50800" rotWithShape="0" algn="tl" dir="2700000" dist="38100">
              <a:srgbClr val="000000">
                <a:alpha val="21960"/>
              </a:srgbClr>
            </a:outerShdw>
          </a:effectLst>
        </p:spPr>
        <p:txBody>
          <a:bodyPr anchorCtr="0" anchor="t" bIns="0" lIns="274300" spcFirstLastPara="1" rIns="0" wrap="square" tIns="365750">
            <a:noAutofit/>
          </a:bodyPr>
          <a:lstStyle>
            <a:lvl1pPr indent="-373380" lvl="0" marL="45720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80"/>
              <a:buFont typeface="Arial"/>
              <a:buChar char="•"/>
              <a:defRPr b="0" sz="19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8" type="body"/>
          </p:nvPr>
        </p:nvSpPr>
        <p:spPr>
          <a:xfrm>
            <a:off x="6351035" y="1508871"/>
            <a:ext cx="3109028" cy="461646"/>
          </a:xfrm>
          <a:prstGeom prst="rect">
            <a:avLst/>
          </a:prstGeom>
          <a:gradFill>
            <a:gsLst>
              <a:gs pos="0">
                <a:srgbClr val="00AEEE"/>
              </a:gs>
              <a:gs pos="100000">
                <a:srgbClr val="04AE5A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/>
          <p:nvPr>
            <p:ph idx="1" type="body"/>
          </p:nvPr>
        </p:nvSpPr>
        <p:spPr>
          <a:xfrm>
            <a:off x="7961338" y="2237937"/>
            <a:ext cx="3451589" cy="2902093"/>
          </a:xfrm>
          <a:prstGeom prst="hexagon">
            <a:avLst>
              <a:gd fmla="val 29436" name="adj"/>
              <a:gd fmla="val 115470" name="vf"/>
            </a:avLst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2" type="body"/>
          </p:nvPr>
        </p:nvSpPr>
        <p:spPr>
          <a:xfrm>
            <a:off x="4356469" y="2237937"/>
            <a:ext cx="3451589" cy="2902093"/>
          </a:xfrm>
          <a:prstGeom prst="hexagon">
            <a:avLst>
              <a:gd fmla="val 29436" name="adj"/>
              <a:gd fmla="val 115470" name="vf"/>
            </a:avLst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/>
          <p:nvPr>
            <p:ph idx="3" type="body"/>
          </p:nvPr>
        </p:nvSpPr>
        <p:spPr>
          <a:xfrm>
            <a:off x="751600" y="2237937"/>
            <a:ext cx="3451589" cy="2902093"/>
          </a:xfrm>
          <a:prstGeom prst="hexagon">
            <a:avLst>
              <a:gd fmla="val 29436" name="adj"/>
              <a:gd fmla="val 115470" name="vf"/>
            </a:avLst>
          </a:prstGeom>
          <a:solidFill>
            <a:srgbClr val="F6F6F6"/>
          </a:solidFill>
          <a:ln cap="flat" cmpd="sng" w="508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>
                <a:solidFill>
                  <a:srgbClr val="262626"/>
                </a:solidFill>
              </a:defRPr>
            </a:lvl1pPr>
            <a:lvl2pPr indent="-361950" lvl="1" marL="914400" algn="l">
              <a:lnSpc>
                <a:spcPct val="16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55600" lvl="2" marL="1371600" algn="l">
              <a:lnSpc>
                <a:spcPct val="1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94444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4" type="body"/>
          </p:nvPr>
        </p:nvSpPr>
        <p:spPr>
          <a:xfrm>
            <a:off x="1647278" y="1056284"/>
            <a:ext cx="8897444" cy="461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83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00"/>
              <a:buFont typeface="Arial"/>
              <a:buChar char="►"/>
              <a:defRPr b="1" sz="22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/>
          <p:nvPr>
            <p:ph idx="1" type="body"/>
          </p:nvPr>
        </p:nvSpPr>
        <p:spPr>
          <a:xfrm>
            <a:off x="1108410" y="2090343"/>
            <a:ext cx="4697730" cy="3708376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274300" wrap="square" tIns="640075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Char char="•"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2" type="body"/>
          </p:nvPr>
        </p:nvSpPr>
        <p:spPr>
          <a:xfrm>
            <a:off x="6385862" y="2090343"/>
            <a:ext cx="4697730" cy="3708376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274300" wrap="square" tIns="640075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Char char="•"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/>
          <p:nvPr>
            <p:ph idx="3" type="body"/>
          </p:nvPr>
        </p:nvSpPr>
        <p:spPr>
          <a:xfrm>
            <a:off x="2999108" y="1602632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0AEEE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4" type="body"/>
          </p:nvPr>
        </p:nvSpPr>
        <p:spPr>
          <a:xfrm>
            <a:off x="8267000" y="1610521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4AE5A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5" type="body"/>
          </p:nvPr>
        </p:nvSpPr>
        <p:spPr>
          <a:xfrm>
            <a:off x="1647278" y="1056284"/>
            <a:ext cx="8897444" cy="461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83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00"/>
              <a:buFont typeface="Arial"/>
              <a:buChar char="►"/>
              <a:defRPr b="1" sz="22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1" type="body"/>
          </p:nvPr>
        </p:nvSpPr>
        <p:spPr>
          <a:xfrm>
            <a:off x="1108410" y="2090343"/>
            <a:ext cx="3105394" cy="3708376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274300" wrap="square" tIns="640075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Char char="•"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body"/>
          </p:nvPr>
        </p:nvSpPr>
        <p:spPr>
          <a:xfrm>
            <a:off x="4550082" y="2090343"/>
            <a:ext cx="3098615" cy="3708376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274300" wrap="square" tIns="640075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Char char="•"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body"/>
          </p:nvPr>
        </p:nvSpPr>
        <p:spPr>
          <a:xfrm>
            <a:off x="2245567" y="1602632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0AEEE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0"/>
          <p:cNvSpPr/>
          <p:nvPr>
            <p:ph idx="4" type="body"/>
          </p:nvPr>
        </p:nvSpPr>
        <p:spPr>
          <a:xfrm>
            <a:off x="5643903" y="1610521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0A790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5" type="body"/>
          </p:nvPr>
        </p:nvSpPr>
        <p:spPr>
          <a:xfrm>
            <a:off x="1647278" y="1056284"/>
            <a:ext cx="8897444" cy="461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83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200"/>
              <a:buFont typeface="Arial"/>
              <a:buChar char="►"/>
              <a:defRPr b="1" sz="22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"/>
          <p:cNvSpPr/>
          <p:nvPr>
            <p:ph idx="6" type="body"/>
          </p:nvPr>
        </p:nvSpPr>
        <p:spPr>
          <a:xfrm>
            <a:off x="7973717" y="2090343"/>
            <a:ext cx="3098615" cy="3708376"/>
          </a:xfrm>
          <a:prstGeom prst="roundRect">
            <a:avLst>
              <a:gd fmla="val 4207" name="adj"/>
            </a:avLst>
          </a:prstGeom>
          <a:noFill/>
          <a:ln cap="flat" cmpd="sng" w="25400">
            <a:solidFill>
              <a:srgbClr val="00A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274300" wrap="square" tIns="640075">
            <a:normAutofit/>
          </a:bodyPr>
          <a:lstStyle>
            <a:lvl1pPr indent="-3810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AE5A"/>
              </a:buClr>
              <a:buSzPts val="2400"/>
              <a:buFont typeface="Arial"/>
              <a:buChar char="•"/>
              <a:defRPr b="0" sz="2000">
                <a:solidFill>
                  <a:srgbClr val="262626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7" type="body"/>
          </p:nvPr>
        </p:nvSpPr>
        <p:spPr>
          <a:xfrm>
            <a:off x="9067538" y="1610521"/>
            <a:ext cx="935453" cy="956126"/>
          </a:xfrm>
          <a:prstGeom prst="roundRect">
            <a:avLst>
              <a:gd fmla="val 50000" name="adj"/>
            </a:avLst>
          </a:prstGeom>
          <a:solidFill>
            <a:srgbClr val="04AE5A"/>
          </a:solidFill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ài cái vẽ-13-13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87521"/>
          <a:stretch/>
        </p:blipFill>
        <p:spPr>
          <a:xfrm>
            <a:off x="0" y="6002020"/>
            <a:ext cx="12192000" cy="8559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65723" y="365126"/>
            <a:ext cx="11691815" cy="580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EEE"/>
              </a:buClr>
              <a:buSzPts val="3500"/>
              <a:buFont typeface="Arial"/>
              <a:buNone/>
              <a:defRPr b="1" i="0" sz="3500" u="none" cap="none" strike="noStrike">
                <a:solidFill>
                  <a:srgbClr val="00AEE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9321800" y="64324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/>
        </p:nvSpPr>
        <p:spPr>
          <a:xfrm>
            <a:off x="1130400" y="2203500"/>
            <a:ext cx="9931200" cy="245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300"/>
              <a:buFont typeface="Lustria"/>
              <a:buNone/>
            </a:pPr>
            <a:r>
              <a:rPr b="1" i="0" lang="en-US" sz="6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Internship Final Report</a:t>
            </a:r>
            <a:endParaRPr b="1" i="0" sz="6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300"/>
              <a:buFont typeface="Lustria"/>
              <a:buNone/>
            </a:pPr>
            <a:r>
              <a:rPr b="1" lang="en-US" sz="6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Real-time Chat Application</a:t>
            </a:r>
            <a:endParaRPr b="1" sz="6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048200" y="4755250"/>
            <a:ext cx="4095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Presenter: Le Nguyen Hoai An</a:t>
            </a:r>
            <a:endParaRPr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Huynh Quoc Thang</a:t>
            </a:r>
            <a:endParaRPr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25" y="240400"/>
            <a:ext cx="2523101" cy="11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9321800" y="6432452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lang="en-US" sz="1500"/>
              <a:t>‹#›</a:t>
            </a:fld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92" name="Google Shape;292;p32"/>
          <p:cNvSpPr txBox="1"/>
          <p:nvPr/>
        </p:nvSpPr>
        <p:spPr>
          <a:xfrm>
            <a:off x="687300" y="1153700"/>
            <a:ext cx="10817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room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850" y="1737700"/>
            <a:ext cx="10023548" cy="4436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00" name="Google Shape;300;p33"/>
          <p:cNvSpPr txBox="1"/>
          <p:nvPr/>
        </p:nvSpPr>
        <p:spPr>
          <a:xfrm>
            <a:off x="688200" y="1153700"/>
            <a:ext cx="10817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Collection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3">
            <a:alphaModFix/>
          </a:blip>
          <a:srcRect b="39102" l="6949" r="9115" t="0"/>
          <a:stretch/>
        </p:blipFill>
        <p:spPr>
          <a:xfrm>
            <a:off x="682625" y="2040825"/>
            <a:ext cx="10523498" cy="363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Overall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08" name="Google Shape;308;p34"/>
          <p:cNvSpPr txBox="1"/>
          <p:nvPr/>
        </p:nvSpPr>
        <p:spPr>
          <a:xfrm>
            <a:off x="688200" y="1153700"/>
            <a:ext cx="110184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is a superset of JavaScript that adds static typing to the language. It helps catch errors during development and supports modern JavaScript features.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using TypeScript: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Typing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Checking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Error Detection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Code Maintainability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Overall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15" name="Google Shape;315;p35"/>
          <p:cNvSpPr txBox="1"/>
          <p:nvPr/>
        </p:nvSpPr>
        <p:spPr>
          <a:xfrm>
            <a:off x="688200" y="1153700"/>
            <a:ext cx="110166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Socket.IO is a JavaScript library for real-time, bi-directional communication between clients and servers. Often used for chat applications, real-time notifications and live collaboration tools.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using Socket.IO: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Communication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Reconnection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Event-Driven Architecture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Cross-Browser Compatibility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Overall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22" name="Google Shape;322;p36"/>
          <p:cNvSpPr txBox="1"/>
          <p:nvPr/>
        </p:nvSpPr>
        <p:spPr>
          <a:xfrm>
            <a:off x="688200" y="1153700"/>
            <a:ext cx="110184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(Amazon Web Services) is a comprehensive cloud computing platform. Highly scalable, reliable and secure, making it suitable for a wide range of applications.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using AWS: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to handle any amount of data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durability and availability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free trial with over a year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Overall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29" name="Google Shape;329;p37"/>
          <p:cNvSpPr txBox="1"/>
          <p:nvPr/>
        </p:nvSpPr>
        <p:spPr>
          <a:xfrm>
            <a:off x="688200" y="1153700"/>
            <a:ext cx="110184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is an open-source relational database management system. Supports structured data with tables, rows and columns with advanced features.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using MySQL: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syntax and tools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with multiple operating systems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features like stored procedures, triggers, views, . . 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Database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b="4033" l="2253" r="5393" t="3029"/>
          <a:stretch/>
        </p:blipFill>
        <p:spPr>
          <a:xfrm>
            <a:off x="1532100" y="1191838"/>
            <a:ext cx="8319799" cy="521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</a:t>
            </a: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Architecture Design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1280150"/>
            <a:ext cx="10295999" cy="46543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Technology Stack - Demo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pic>
        <p:nvPicPr>
          <p:cNvPr id="350" name="Google Shape;3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573" y="1905574"/>
            <a:ext cx="6926100" cy="34629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Lessons learnt/best practices during internship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57" name="Google Shape;357;p41"/>
          <p:cNvSpPr txBox="1"/>
          <p:nvPr/>
        </p:nvSpPr>
        <p:spPr>
          <a:xfrm>
            <a:off x="688200" y="1153700"/>
            <a:ext cx="11018400" cy="53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research and use documents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 new language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presentation skills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 how to write professional emails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about TMA's agile process and workflow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programming skills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07" name="Google Shape;207;p24"/>
          <p:cNvSpPr/>
          <p:nvPr/>
        </p:nvSpPr>
        <p:spPr>
          <a:xfrm>
            <a:off x="2298688" y="3279271"/>
            <a:ext cx="792300" cy="492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493000" y="2891255"/>
            <a:ext cx="2104347" cy="2009778"/>
            <a:chOff x="369656" y="1960450"/>
            <a:chExt cx="1578300" cy="1507371"/>
          </a:xfrm>
        </p:grpSpPr>
        <p:sp>
          <p:nvSpPr>
            <p:cNvPr id="209" name="Google Shape;209;p2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940422" y="2006318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369656" y="3021421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 (scope) of project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24"/>
          <p:cNvGrpSpPr/>
          <p:nvPr/>
        </p:nvGrpSpPr>
        <p:grpSpPr>
          <a:xfrm>
            <a:off x="2821433" y="2891255"/>
            <a:ext cx="2049549" cy="1844128"/>
            <a:chOff x="2116025" y="1960450"/>
            <a:chExt cx="1537200" cy="1383131"/>
          </a:xfrm>
        </p:grpSpPr>
        <p:sp>
          <p:nvSpPr>
            <p:cNvPr id="213" name="Google Shape;213;p2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2116025" y="2897181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deliverables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2659818" y="2011578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5095068" y="2891255"/>
            <a:ext cx="2049549" cy="1802703"/>
            <a:chOff x="3821294" y="1960450"/>
            <a:chExt cx="1537200" cy="1352061"/>
          </a:xfrm>
        </p:grpSpPr>
        <p:sp>
          <p:nvSpPr>
            <p:cNvPr id="217" name="Google Shape;217;p24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 txBox="1"/>
            <p:nvPr/>
          </p:nvSpPr>
          <p:spPr>
            <a:xfrm>
              <a:off x="3821294" y="2866111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Results achieved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4372817" y="2034979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4"/>
          <p:cNvGrpSpPr/>
          <p:nvPr/>
        </p:nvGrpSpPr>
        <p:grpSpPr>
          <a:xfrm>
            <a:off x="7372245" y="2891255"/>
            <a:ext cx="2049549" cy="2009778"/>
            <a:chOff x="5529219" y="1960450"/>
            <a:chExt cx="1537200" cy="1507371"/>
          </a:xfrm>
        </p:grpSpPr>
        <p:sp>
          <p:nvSpPr>
            <p:cNvPr id="221" name="Google Shape;221;p24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 txBox="1"/>
            <p:nvPr/>
          </p:nvSpPr>
          <p:spPr>
            <a:xfrm>
              <a:off x="5529219" y="3021421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Technology Stack </a:t>
              </a:r>
              <a:b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Demo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6079422" y="2005128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24"/>
          <p:cNvGrpSpPr/>
          <p:nvPr/>
        </p:nvGrpSpPr>
        <p:grpSpPr>
          <a:xfrm>
            <a:off x="9649413" y="2891255"/>
            <a:ext cx="2049549" cy="2229516"/>
            <a:chOff x="7237137" y="1960450"/>
            <a:chExt cx="1537200" cy="1672179"/>
          </a:xfrm>
        </p:grpSpPr>
        <p:sp>
          <p:nvSpPr>
            <p:cNvPr id="225" name="Google Shape;225;p24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7237137" y="3186229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Lessons learnt</a:t>
              </a:r>
              <a:b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Best practices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7787334" y="2011662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700">
                  <a:solidFill>
                    <a:srgbClr val="3D3D3D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700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4"/>
          <p:cNvSpPr/>
          <p:nvPr/>
        </p:nvSpPr>
        <p:spPr>
          <a:xfrm>
            <a:off x="4584321" y="3279271"/>
            <a:ext cx="792300" cy="492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912254" y="3279271"/>
            <a:ext cx="792300" cy="492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0" name="Google Shape;230;p24"/>
          <p:cNvSpPr/>
          <p:nvPr/>
        </p:nvSpPr>
        <p:spPr>
          <a:xfrm>
            <a:off x="9138754" y="3279271"/>
            <a:ext cx="792300" cy="49200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Lessons learnt/best practices during internship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364" name="Google Shape;364;p42"/>
          <p:cNvSpPr txBox="1"/>
          <p:nvPr/>
        </p:nvSpPr>
        <p:spPr>
          <a:xfrm>
            <a:off x="688200" y="1153700"/>
            <a:ext cx="11018400" cy="4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Learnt: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learn more about database integration.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learn source code management tools and practices.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improve English skill.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learn to optimize coding efficiency and quality.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0" y="1110475"/>
            <a:ext cx="48387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43"/>
          <p:cNvSpPr txBox="1"/>
          <p:nvPr/>
        </p:nvSpPr>
        <p:spPr>
          <a:xfrm>
            <a:off x="534900" y="5143500"/>
            <a:ext cx="10817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let me know if you have any further question at lnhan-batch45@sdc.edu.vn (Le Nguyen Hoai An)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>
            <a:off x="682625" y="552800"/>
            <a:ext cx="102984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Requirements (scope) of project 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37" name="Google Shape;237;p25"/>
          <p:cNvSpPr txBox="1"/>
          <p:nvPr/>
        </p:nvSpPr>
        <p:spPr>
          <a:xfrm>
            <a:off x="688200" y="1153700"/>
            <a:ext cx="11018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Scope: Real-time Chat Application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Requirements: Create a chat application with: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Authentication and Authorization for register/ login.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profile editing with change avatar and description.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chat using text, image, file.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request 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 using Socket.IO.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Key deliverables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44" name="Google Shape;244;p26"/>
          <p:cNvSpPr txBox="1"/>
          <p:nvPr/>
        </p:nvSpPr>
        <p:spPr>
          <a:xfrm>
            <a:off x="688200" y="1153700"/>
            <a:ext cx="11018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RESTful API using ExpressJS and TypeScript.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TypeORM for interacting with a MySQL database.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authentication and authorization functionalities using JWT.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Winston for comprehensive logging and monitoring.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real-time chat-box, friend-request, user Profile updates with Socket.IO and store files using AWS S3.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Key deliverables</a:t>
            </a:r>
            <a:endParaRPr b="1"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51" name="Google Shape;251;p27"/>
          <p:cNvSpPr txBox="1"/>
          <p:nvPr/>
        </p:nvSpPr>
        <p:spPr>
          <a:xfrm>
            <a:off x="688200" y="1153700"/>
            <a:ext cx="11018400" cy="4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a frontend application using Next.js for server-side rendering and enhanced performance.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the application with TailwindCSS to ensure a responsive and modern user interface.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58" name="Google Shape;258;p28"/>
          <p:cNvSpPr txBox="1"/>
          <p:nvPr/>
        </p:nvSpPr>
        <p:spPr>
          <a:xfrm>
            <a:off x="688200" y="1153700"/>
            <a:ext cx="10817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and Login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30239" l="36608" r="36728" t="30569"/>
          <a:stretch/>
        </p:blipFill>
        <p:spPr>
          <a:xfrm>
            <a:off x="682625" y="1866225"/>
            <a:ext cx="5156275" cy="416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4">
            <a:alphaModFix/>
          </a:blip>
          <a:srcRect b="22899" l="36607" r="36456" t="22681"/>
          <a:stretch/>
        </p:blipFill>
        <p:spPr>
          <a:xfrm>
            <a:off x="6617300" y="1866200"/>
            <a:ext cx="5157217" cy="41605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67" name="Google Shape;267;p29"/>
          <p:cNvSpPr txBox="1"/>
          <p:nvPr/>
        </p:nvSpPr>
        <p:spPr>
          <a:xfrm>
            <a:off x="688200" y="1153700"/>
            <a:ext cx="10817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Profile and Edit Profile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 rotWithShape="1">
          <a:blip r:embed="rId3">
            <a:alphaModFix/>
          </a:blip>
          <a:srcRect b="11995" l="25603" r="25608" t="0"/>
          <a:stretch/>
        </p:blipFill>
        <p:spPr>
          <a:xfrm>
            <a:off x="682635" y="1866188"/>
            <a:ext cx="5157215" cy="41605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29"/>
          <p:cNvPicPr preferRelativeResize="0"/>
          <p:nvPr/>
        </p:nvPicPr>
        <p:blipFill rotWithShape="1">
          <a:blip r:embed="rId4">
            <a:alphaModFix/>
          </a:blip>
          <a:srcRect b="6001" l="25600" r="25600" t="5993"/>
          <a:stretch/>
        </p:blipFill>
        <p:spPr>
          <a:xfrm>
            <a:off x="6617309" y="1865376"/>
            <a:ext cx="5157216" cy="416051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 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76" name="Google Shape;276;p30"/>
          <p:cNvSpPr txBox="1"/>
          <p:nvPr/>
        </p:nvSpPr>
        <p:spPr>
          <a:xfrm>
            <a:off x="687300" y="1226225"/>
            <a:ext cx="108318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29814" l="1712" r="1547" t="0"/>
          <a:stretch/>
        </p:blipFill>
        <p:spPr>
          <a:xfrm>
            <a:off x="688200" y="2141050"/>
            <a:ext cx="10919623" cy="383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682625" y="552800"/>
            <a:ext cx="10296000" cy="600900"/>
          </a:xfrm>
          <a:prstGeom prst="homePlate">
            <a:avLst>
              <a:gd fmla="val 50000" name="adj"/>
            </a:avLst>
          </a:prstGeom>
          <a:solidFill>
            <a:srgbClr val="3F3F3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Results achieved</a:t>
            </a:r>
            <a:endParaRPr b="1"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9284335" y="64420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500"/>
              <a:t>‹#›</a:t>
            </a:fld>
            <a:endParaRPr b="1" sz="1500"/>
          </a:p>
        </p:txBody>
      </p:sp>
      <p:sp>
        <p:nvSpPr>
          <p:cNvPr id="284" name="Google Shape;284;p31"/>
          <p:cNvSpPr txBox="1"/>
          <p:nvPr/>
        </p:nvSpPr>
        <p:spPr>
          <a:xfrm>
            <a:off x="688200" y="1153700"/>
            <a:ext cx="10817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Section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28673" l="7295" r="0" t="0"/>
          <a:stretch/>
        </p:blipFill>
        <p:spPr>
          <a:xfrm>
            <a:off x="688200" y="1865375"/>
            <a:ext cx="10311152" cy="38745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