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1.xml" ContentType="application/vnd.openxmlformats-officedocument.presentationml.comment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327" r:id="rId2"/>
    <p:sldId id="256" r:id="rId3"/>
    <p:sldId id="328" r:id="rId4"/>
    <p:sldId id="329" r:id="rId5"/>
    <p:sldId id="330" r:id="rId6"/>
    <p:sldId id="332" r:id="rId7"/>
    <p:sldId id="337" r:id="rId8"/>
    <p:sldId id="334" r:id="rId9"/>
    <p:sldId id="336"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阮孟玲" initials="阮孟玲" lastIdx="5" clrIdx="0">
    <p:extLst>
      <p:ext uri="{19B8F6BF-5375-455C-9EA6-DF929625EA0E}">
        <p15:presenceInfo xmlns:p15="http://schemas.microsoft.com/office/powerpoint/2012/main" userId="S-1-5-21-2686752491-4231422607-1429551152-1334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62" autoAdjust="0"/>
    <p:restoredTop sz="94660"/>
  </p:normalViewPr>
  <p:slideViewPr>
    <p:cSldViewPr snapToGrid="0">
      <p:cViewPr varScale="1">
        <p:scale>
          <a:sx n="120" d="100"/>
          <a:sy n="120" d="100"/>
        </p:scale>
        <p:origin x="10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1-04T16:49:21.022" idx="4">
    <p:pos x="6335" y="1058"/>
    <p:text>- Created a workflow for a product.
- Helped and shared experience using CloudMES for users.
- Processed errors when system abnormally occurs base on SOP.
- Support setup printers for users.
- Visited the workshops using CloudMES system.</p:text>
    <p:extLst>
      <p:ext uri="{C676402C-5697-4E1C-873F-D02D1690AC5C}">
        <p15:threadingInfo xmlns:p15="http://schemas.microsoft.com/office/powerpoint/2012/main" timeZoneBias="-420"/>
      </p:ext>
    </p:extLst>
  </p:cm>
  <p:cm authorId="1" dt="2025-01-04T16:58:14.730" idx="5">
    <p:pos x="6356" y="1591"/>
    <p:text>- Database Design
- Creating and Managing Tables
- Managing relationships between tabels
- Creating and Optimizing SQL queries
- Backup and Data Recovery
- Ensuring Data Integrity and Security
- Monitoring and Database Maintenance</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BC4396-139C-4A83-8693-E82EC685A287}"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D2A40A1-D98C-4024-9C66-E6142FCF6189}">
      <dgm:prSet phldrT="[Text]"/>
      <dgm:spPr/>
      <dgm:t>
        <a:bodyPr/>
        <a:lstStyle/>
        <a:p>
          <a:pPr algn="l"/>
          <a:r>
            <a:rPr lang="en-US">
              <a:latin typeface="Bahnschrift" panose="020B0502040204020203" pitchFamily="34" charset="0"/>
            </a:rPr>
            <a:t>Self-Introduction </a:t>
          </a:r>
          <a:endParaRPr lang="en-US" dirty="0">
            <a:solidFill>
              <a:srgbClr val="FF0000"/>
            </a:solidFill>
            <a:latin typeface="Bahnschrift" panose="020B0502040204020203" pitchFamily="34" charset="0"/>
          </a:endParaRPr>
        </a:p>
      </dgm:t>
    </dgm:pt>
    <dgm:pt modelId="{E12AAEC3-15FC-416B-9A59-6346E1D910B2}" type="parTrans" cxnId="{898FF0C6-406F-4C9B-AA53-6388A7761727}">
      <dgm:prSet/>
      <dgm:spPr/>
      <dgm:t>
        <a:bodyPr/>
        <a:lstStyle/>
        <a:p>
          <a:endParaRPr lang="en-US"/>
        </a:p>
      </dgm:t>
    </dgm:pt>
    <dgm:pt modelId="{203B547F-F7CD-412C-8BA9-1CAD9FA83404}" type="sibTrans" cxnId="{898FF0C6-406F-4C9B-AA53-6388A7761727}">
      <dgm:prSet/>
      <dgm:spPr/>
      <dgm:t>
        <a:bodyPr/>
        <a:lstStyle/>
        <a:p>
          <a:endParaRPr lang="en-US"/>
        </a:p>
      </dgm:t>
    </dgm:pt>
    <dgm:pt modelId="{B00B6D73-0621-495C-8F05-A5418CA50903}">
      <dgm:prSet phldrT="[Text]"/>
      <dgm:spPr/>
      <dgm:t>
        <a:bodyPr/>
        <a:lstStyle/>
        <a:p>
          <a:pPr algn="l"/>
          <a:r>
            <a:rPr lang="en-US">
              <a:latin typeface="Bahnschrift" panose="020B0502040204020203" pitchFamily="34" charset="0"/>
            </a:rPr>
            <a:t>Job Description</a:t>
          </a:r>
          <a:endParaRPr lang="en-US" dirty="0">
            <a:latin typeface="Bahnschrift" panose="020B0502040204020203" pitchFamily="34" charset="0"/>
          </a:endParaRPr>
        </a:p>
      </dgm:t>
    </dgm:pt>
    <dgm:pt modelId="{44E8D2C2-803F-40A6-B4A9-8F975CDB30E1}" type="parTrans" cxnId="{FF64C893-962D-4BB9-9F46-3B269148640B}">
      <dgm:prSet/>
      <dgm:spPr/>
      <dgm:t>
        <a:bodyPr/>
        <a:lstStyle/>
        <a:p>
          <a:endParaRPr lang="en-US"/>
        </a:p>
      </dgm:t>
    </dgm:pt>
    <dgm:pt modelId="{81014A62-7BFE-4DAB-8417-30E9B02C259C}" type="sibTrans" cxnId="{FF64C893-962D-4BB9-9F46-3B269148640B}">
      <dgm:prSet/>
      <dgm:spPr/>
      <dgm:t>
        <a:bodyPr/>
        <a:lstStyle/>
        <a:p>
          <a:endParaRPr lang="en-US"/>
        </a:p>
      </dgm:t>
    </dgm:pt>
    <dgm:pt modelId="{41CED859-B03A-429F-B622-50B8B99D1306}">
      <dgm:prSet phldrT="[Text]"/>
      <dgm:spPr/>
      <dgm:t>
        <a:bodyPr/>
        <a:lstStyle/>
        <a:p>
          <a:pPr algn="l"/>
          <a:r>
            <a:rPr lang="en-US">
              <a:latin typeface="Bahnschrift" panose="020B0502040204020203" pitchFamily="34" charset="0"/>
            </a:rPr>
            <a:t>Activities</a:t>
          </a:r>
          <a:endParaRPr lang="en-US" dirty="0">
            <a:latin typeface="Bahnschrift" panose="020B0502040204020203" pitchFamily="34" charset="0"/>
          </a:endParaRPr>
        </a:p>
      </dgm:t>
    </dgm:pt>
    <dgm:pt modelId="{8C4964CA-6D1A-4E77-BAEA-84578158B248}" type="parTrans" cxnId="{CBEBF93E-92E5-4D97-A846-4EB85B9FCEDD}">
      <dgm:prSet/>
      <dgm:spPr/>
      <dgm:t>
        <a:bodyPr/>
        <a:lstStyle/>
        <a:p>
          <a:endParaRPr lang="en-US"/>
        </a:p>
      </dgm:t>
    </dgm:pt>
    <dgm:pt modelId="{738FAB0C-3F5C-4368-B536-171EDC7D20C1}" type="sibTrans" cxnId="{CBEBF93E-92E5-4D97-A846-4EB85B9FCEDD}">
      <dgm:prSet/>
      <dgm:spPr/>
      <dgm:t>
        <a:bodyPr/>
        <a:lstStyle/>
        <a:p>
          <a:endParaRPr lang="en-US"/>
        </a:p>
      </dgm:t>
    </dgm:pt>
    <dgm:pt modelId="{994BB58E-E6AB-4C0D-A506-2BFC5840AC74}">
      <dgm:prSet phldrT="[Text]"/>
      <dgm:spPr/>
      <dgm:t>
        <a:bodyPr/>
        <a:lstStyle/>
        <a:p>
          <a:pPr algn="l"/>
          <a:r>
            <a:rPr lang="en-US" dirty="0">
              <a:latin typeface="Bahnschrift" panose="020B0502040204020203" pitchFamily="34" charset="0"/>
            </a:rPr>
            <a:t>Others</a:t>
          </a:r>
        </a:p>
      </dgm:t>
    </dgm:pt>
    <dgm:pt modelId="{C6888C40-67AE-4A48-9E2B-FE5589F480BC}" type="parTrans" cxnId="{8B1478F4-228C-42FD-B874-A4C57BE596E7}">
      <dgm:prSet/>
      <dgm:spPr/>
      <dgm:t>
        <a:bodyPr/>
        <a:lstStyle/>
        <a:p>
          <a:endParaRPr lang="en-US"/>
        </a:p>
      </dgm:t>
    </dgm:pt>
    <dgm:pt modelId="{3628034A-C1F4-4C91-A858-1148E3787A15}" type="sibTrans" cxnId="{8B1478F4-228C-42FD-B874-A4C57BE596E7}">
      <dgm:prSet/>
      <dgm:spPr/>
      <dgm:t>
        <a:bodyPr/>
        <a:lstStyle/>
        <a:p>
          <a:endParaRPr lang="en-US"/>
        </a:p>
      </dgm:t>
    </dgm:pt>
    <dgm:pt modelId="{7C16384F-5F17-4AC8-B198-5E12BE511834}">
      <dgm:prSet phldrT="[Text]"/>
      <dgm:spPr/>
      <dgm:t>
        <a:bodyPr/>
        <a:lstStyle/>
        <a:p>
          <a:pPr algn="l"/>
          <a:r>
            <a:rPr lang="en-US">
              <a:latin typeface="Bahnschrift" panose="020B0502040204020203" pitchFamily="34" charset="0"/>
            </a:rPr>
            <a:t>Self-Assessment</a:t>
          </a:r>
          <a:endParaRPr lang="en-US" dirty="0">
            <a:latin typeface="Bahnschrift" panose="020B0502040204020203" pitchFamily="34" charset="0"/>
          </a:endParaRPr>
        </a:p>
      </dgm:t>
    </dgm:pt>
    <dgm:pt modelId="{E69D4C80-E54B-46CC-ABC3-8942ABCDD671}" type="parTrans" cxnId="{D1D7A38D-5135-407F-BA59-5CB06559A4B8}">
      <dgm:prSet/>
      <dgm:spPr/>
      <dgm:t>
        <a:bodyPr/>
        <a:lstStyle/>
        <a:p>
          <a:endParaRPr lang="en-US"/>
        </a:p>
      </dgm:t>
    </dgm:pt>
    <dgm:pt modelId="{2E5486BF-AE58-4A18-8EBF-22BE3AF86D1E}" type="sibTrans" cxnId="{D1D7A38D-5135-407F-BA59-5CB06559A4B8}">
      <dgm:prSet/>
      <dgm:spPr/>
      <dgm:t>
        <a:bodyPr/>
        <a:lstStyle/>
        <a:p>
          <a:endParaRPr lang="en-US"/>
        </a:p>
      </dgm:t>
    </dgm:pt>
    <dgm:pt modelId="{B64202AF-44F4-4D19-A2D2-D175882EB030}">
      <dgm:prSet phldrT="[Text]"/>
      <dgm:spPr/>
      <dgm:t>
        <a:bodyPr/>
        <a:lstStyle/>
        <a:p>
          <a:pPr algn="l"/>
          <a:r>
            <a:rPr lang="en-US">
              <a:solidFill>
                <a:schemeClr val="bg1"/>
              </a:solidFill>
              <a:latin typeface="Bahnschrift" panose="020B0502040204020203" pitchFamily="34" charset="0"/>
            </a:rPr>
            <a:t>1-3 Year Plan</a:t>
          </a:r>
          <a:endParaRPr lang="en-US" dirty="0">
            <a:solidFill>
              <a:schemeClr val="bg1"/>
            </a:solidFill>
            <a:latin typeface="Bahnschrift" panose="020B0502040204020203" pitchFamily="34" charset="0"/>
          </a:endParaRPr>
        </a:p>
      </dgm:t>
    </dgm:pt>
    <dgm:pt modelId="{C228087A-B8A3-47E3-A280-E17EDB9827CC}" type="parTrans" cxnId="{931C761D-5BC0-4093-9F38-6F5E4DDA29EA}">
      <dgm:prSet/>
      <dgm:spPr/>
      <dgm:t>
        <a:bodyPr/>
        <a:lstStyle/>
        <a:p>
          <a:endParaRPr lang="en-US"/>
        </a:p>
      </dgm:t>
    </dgm:pt>
    <dgm:pt modelId="{C80FD95E-1074-4F50-84C7-808340B11476}" type="sibTrans" cxnId="{931C761D-5BC0-4093-9F38-6F5E4DDA29EA}">
      <dgm:prSet/>
      <dgm:spPr/>
      <dgm:t>
        <a:bodyPr/>
        <a:lstStyle/>
        <a:p>
          <a:endParaRPr lang="en-US"/>
        </a:p>
      </dgm:t>
    </dgm:pt>
    <dgm:pt modelId="{8F67384F-72DD-4743-8369-98197301556E}" type="pres">
      <dgm:prSet presAssocID="{17BC4396-139C-4A83-8693-E82EC685A287}" presName="Name0" presStyleCnt="0">
        <dgm:presLayoutVars>
          <dgm:chMax val="7"/>
          <dgm:chPref val="7"/>
          <dgm:dir/>
        </dgm:presLayoutVars>
      </dgm:prSet>
      <dgm:spPr/>
    </dgm:pt>
    <dgm:pt modelId="{1F7DE5B1-E70D-4DCA-ADE6-687BA55AB47A}" type="pres">
      <dgm:prSet presAssocID="{17BC4396-139C-4A83-8693-E82EC685A287}" presName="Name1" presStyleCnt="0"/>
      <dgm:spPr/>
    </dgm:pt>
    <dgm:pt modelId="{7BA35D3E-5CC4-457F-9C8C-68EB18DCF0BA}" type="pres">
      <dgm:prSet presAssocID="{17BC4396-139C-4A83-8693-E82EC685A287}" presName="cycle" presStyleCnt="0"/>
      <dgm:spPr/>
    </dgm:pt>
    <dgm:pt modelId="{1C118774-A217-4935-8297-9D6DB01A1FD4}" type="pres">
      <dgm:prSet presAssocID="{17BC4396-139C-4A83-8693-E82EC685A287}" presName="srcNode" presStyleLbl="node1" presStyleIdx="0" presStyleCnt="6"/>
      <dgm:spPr/>
    </dgm:pt>
    <dgm:pt modelId="{69B0EE01-F846-4477-8F76-6FA6DCA0F11A}" type="pres">
      <dgm:prSet presAssocID="{17BC4396-139C-4A83-8693-E82EC685A287}" presName="conn" presStyleLbl="parChTrans1D2" presStyleIdx="0" presStyleCnt="1"/>
      <dgm:spPr/>
    </dgm:pt>
    <dgm:pt modelId="{A64D01C3-73FD-499D-92F3-B868EA33499C}" type="pres">
      <dgm:prSet presAssocID="{17BC4396-139C-4A83-8693-E82EC685A287}" presName="extraNode" presStyleLbl="node1" presStyleIdx="0" presStyleCnt="6"/>
      <dgm:spPr/>
    </dgm:pt>
    <dgm:pt modelId="{196EB316-B478-4C15-92B6-B16F819AC7C3}" type="pres">
      <dgm:prSet presAssocID="{17BC4396-139C-4A83-8693-E82EC685A287}" presName="dstNode" presStyleLbl="node1" presStyleIdx="0" presStyleCnt="6"/>
      <dgm:spPr/>
    </dgm:pt>
    <dgm:pt modelId="{25EA67A4-F477-4181-8D74-BD5E2623D4A7}" type="pres">
      <dgm:prSet presAssocID="{4D2A40A1-D98C-4024-9C66-E6142FCF6189}" presName="text_1" presStyleLbl="node1" presStyleIdx="0" presStyleCnt="6">
        <dgm:presLayoutVars>
          <dgm:bulletEnabled val="1"/>
        </dgm:presLayoutVars>
      </dgm:prSet>
      <dgm:spPr/>
    </dgm:pt>
    <dgm:pt modelId="{031A78E4-15AB-4288-A239-F06116C4A2E3}" type="pres">
      <dgm:prSet presAssocID="{4D2A40A1-D98C-4024-9C66-E6142FCF6189}" presName="accent_1" presStyleCnt="0"/>
      <dgm:spPr/>
    </dgm:pt>
    <dgm:pt modelId="{32825D64-7C56-4022-AEA7-EBB40AB4C892}" type="pres">
      <dgm:prSet presAssocID="{4D2A40A1-D98C-4024-9C66-E6142FCF6189}" presName="accentRepeatNode" presStyleLbl="solidFgAcc1" presStyleIdx="0" presStyleCnt="6"/>
      <dgm:spPr>
        <a:solidFill>
          <a:schemeClr val="accent6">
            <a:lumMod val="20000"/>
            <a:lumOff val="80000"/>
          </a:schemeClr>
        </a:solidFill>
      </dgm:spPr>
    </dgm:pt>
    <dgm:pt modelId="{AFE6C922-838F-42C7-A329-D9231E45D3B6}" type="pres">
      <dgm:prSet presAssocID="{B00B6D73-0621-495C-8F05-A5418CA50903}" presName="text_2" presStyleLbl="node1" presStyleIdx="1" presStyleCnt="6">
        <dgm:presLayoutVars>
          <dgm:bulletEnabled val="1"/>
        </dgm:presLayoutVars>
      </dgm:prSet>
      <dgm:spPr/>
    </dgm:pt>
    <dgm:pt modelId="{3F9986EE-C240-4320-A313-FC40B7D70B3F}" type="pres">
      <dgm:prSet presAssocID="{B00B6D73-0621-495C-8F05-A5418CA50903}" presName="accent_2" presStyleCnt="0"/>
      <dgm:spPr/>
    </dgm:pt>
    <dgm:pt modelId="{65EDF67F-E5B6-4D81-8626-7C4FEED7ADBE}" type="pres">
      <dgm:prSet presAssocID="{B00B6D73-0621-495C-8F05-A5418CA50903}" presName="accentRepeatNode" presStyleLbl="solidFgAcc1" presStyleIdx="1" presStyleCnt="6"/>
      <dgm:spPr>
        <a:solidFill>
          <a:schemeClr val="accent2">
            <a:lumMod val="20000"/>
            <a:lumOff val="80000"/>
          </a:schemeClr>
        </a:solidFill>
        <a:ln>
          <a:solidFill>
            <a:schemeClr val="accent1"/>
          </a:solidFill>
        </a:ln>
      </dgm:spPr>
    </dgm:pt>
    <dgm:pt modelId="{DA405356-F0BB-4C71-9F2E-3BE3D4C990EF}" type="pres">
      <dgm:prSet presAssocID="{41CED859-B03A-429F-B622-50B8B99D1306}" presName="text_3" presStyleLbl="node1" presStyleIdx="2" presStyleCnt="6">
        <dgm:presLayoutVars>
          <dgm:bulletEnabled val="1"/>
        </dgm:presLayoutVars>
      </dgm:prSet>
      <dgm:spPr/>
    </dgm:pt>
    <dgm:pt modelId="{05372C18-52D2-4756-ACC2-5D4F31607B28}" type="pres">
      <dgm:prSet presAssocID="{41CED859-B03A-429F-B622-50B8B99D1306}" presName="accent_3" presStyleCnt="0"/>
      <dgm:spPr/>
    </dgm:pt>
    <dgm:pt modelId="{0C2357F5-06C3-4058-8B66-AA1109F79641}" type="pres">
      <dgm:prSet presAssocID="{41CED859-B03A-429F-B622-50B8B99D1306}" presName="accentRepeatNode" presStyleLbl="solidFgAcc1" presStyleIdx="2" presStyleCnt="6"/>
      <dgm:spPr>
        <a:solidFill>
          <a:schemeClr val="accent3">
            <a:lumMod val="20000"/>
            <a:lumOff val="80000"/>
          </a:schemeClr>
        </a:solidFill>
      </dgm:spPr>
    </dgm:pt>
    <dgm:pt modelId="{5F401438-8F73-48C3-A2E0-6AAD7C1F74D8}" type="pres">
      <dgm:prSet presAssocID="{7C16384F-5F17-4AC8-B198-5E12BE511834}" presName="text_4" presStyleLbl="node1" presStyleIdx="3" presStyleCnt="6">
        <dgm:presLayoutVars>
          <dgm:bulletEnabled val="1"/>
        </dgm:presLayoutVars>
      </dgm:prSet>
      <dgm:spPr/>
    </dgm:pt>
    <dgm:pt modelId="{7DC89EBC-66B7-4A3E-B854-364CBC0F2674}" type="pres">
      <dgm:prSet presAssocID="{7C16384F-5F17-4AC8-B198-5E12BE511834}" presName="accent_4" presStyleCnt="0"/>
      <dgm:spPr/>
    </dgm:pt>
    <dgm:pt modelId="{D4B03B66-F842-4479-8F9A-FD0A717DD095}" type="pres">
      <dgm:prSet presAssocID="{7C16384F-5F17-4AC8-B198-5E12BE511834}" presName="accentRepeatNode" presStyleLbl="solidFgAcc1" presStyleIdx="3" presStyleCnt="6"/>
      <dgm:spPr>
        <a:solidFill>
          <a:schemeClr val="accent3">
            <a:lumMod val="20000"/>
            <a:lumOff val="80000"/>
          </a:schemeClr>
        </a:solidFill>
      </dgm:spPr>
    </dgm:pt>
    <dgm:pt modelId="{D32E31A9-F7DD-4C11-AACD-9B55125DFA4A}" type="pres">
      <dgm:prSet presAssocID="{B64202AF-44F4-4D19-A2D2-D175882EB030}" presName="text_5" presStyleLbl="node1" presStyleIdx="4" presStyleCnt="6">
        <dgm:presLayoutVars>
          <dgm:bulletEnabled val="1"/>
        </dgm:presLayoutVars>
      </dgm:prSet>
      <dgm:spPr/>
    </dgm:pt>
    <dgm:pt modelId="{3A580F49-23CA-4396-B2B9-3F4A272ABDD7}" type="pres">
      <dgm:prSet presAssocID="{B64202AF-44F4-4D19-A2D2-D175882EB030}" presName="accent_5" presStyleCnt="0"/>
      <dgm:spPr/>
    </dgm:pt>
    <dgm:pt modelId="{7FA02927-B5B8-4562-ADA7-B099B00608CF}" type="pres">
      <dgm:prSet presAssocID="{B64202AF-44F4-4D19-A2D2-D175882EB030}" presName="accentRepeatNode" presStyleLbl="solidFgAcc1" presStyleIdx="4" presStyleCnt="6"/>
      <dgm:spPr>
        <a:solidFill>
          <a:schemeClr val="accent2">
            <a:lumMod val="20000"/>
            <a:lumOff val="80000"/>
          </a:schemeClr>
        </a:solidFill>
      </dgm:spPr>
    </dgm:pt>
    <dgm:pt modelId="{E796A8D6-D899-4DDD-8F69-7592CCE80C39}" type="pres">
      <dgm:prSet presAssocID="{994BB58E-E6AB-4C0D-A506-2BFC5840AC74}" presName="text_6" presStyleLbl="node1" presStyleIdx="5" presStyleCnt="6">
        <dgm:presLayoutVars>
          <dgm:bulletEnabled val="1"/>
        </dgm:presLayoutVars>
      </dgm:prSet>
      <dgm:spPr/>
    </dgm:pt>
    <dgm:pt modelId="{5A35B0E8-1B1F-4AF0-A845-F3BBA43B7F8D}" type="pres">
      <dgm:prSet presAssocID="{994BB58E-E6AB-4C0D-A506-2BFC5840AC74}" presName="accent_6" presStyleCnt="0"/>
      <dgm:spPr/>
    </dgm:pt>
    <dgm:pt modelId="{44282261-3610-4F22-A1A2-E0E676DBB36C}" type="pres">
      <dgm:prSet presAssocID="{994BB58E-E6AB-4C0D-A506-2BFC5840AC74}" presName="accentRepeatNode" presStyleLbl="solidFgAcc1" presStyleIdx="5" presStyleCnt="6"/>
      <dgm:spPr>
        <a:solidFill>
          <a:schemeClr val="accent1">
            <a:lumMod val="20000"/>
            <a:lumOff val="80000"/>
          </a:schemeClr>
        </a:solidFill>
      </dgm:spPr>
    </dgm:pt>
  </dgm:ptLst>
  <dgm:cxnLst>
    <dgm:cxn modelId="{931C761D-5BC0-4093-9F38-6F5E4DDA29EA}" srcId="{17BC4396-139C-4A83-8693-E82EC685A287}" destId="{B64202AF-44F4-4D19-A2D2-D175882EB030}" srcOrd="4" destOrd="0" parTransId="{C228087A-B8A3-47E3-A280-E17EDB9827CC}" sibTransId="{C80FD95E-1074-4F50-84C7-808340B11476}"/>
    <dgm:cxn modelId="{CBEBF93E-92E5-4D97-A846-4EB85B9FCEDD}" srcId="{17BC4396-139C-4A83-8693-E82EC685A287}" destId="{41CED859-B03A-429F-B622-50B8B99D1306}" srcOrd="2" destOrd="0" parTransId="{8C4964CA-6D1A-4E77-BAEA-84578158B248}" sibTransId="{738FAB0C-3F5C-4368-B536-171EDC7D20C1}"/>
    <dgm:cxn modelId="{6FB1CB3F-44CE-4594-9FFB-12C938728D45}" type="presOf" srcId="{203B547F-F7CD-412C-8BA9-1CAD9FA83404}" destId="{69B0EE01-F846-4477-8F76-6FA6DCA0F11A}" srcOrd="0" destOrd="0" presId="urn:microsoft.com/office/officeart/2008/layout/VerticalCurvedList"/>
    <dgm:cxn modelId="{4AEEE641-6F5A-4E51-AEC1-1E6A5E47EDAA}" type="presOf" srcId="{17BC4396-139C-4A83-8693-E82EC685A287}" destId="{8F67384F-72DD-4743-8369-98197301556E}" srcOrd="0" destOrd="0" presId="urn:microsoft.com/office/officeart/2008/layout/VerticalCurvedList"/>
    <dgm:cxn modelId="{962D8578-E8FE-4069-8BB9-8FB968F36349}" type="presOf" srcId="{994BB58E-E6AB-4C0D-A506-2BFC5840AC74}" destId="{E796A8D6-D899-4DDD-8F69-7592CCE80C39}" srcOrd="0" destOrd="0" presId="urn:microsoft.com/office/officeart/2008/layout/VerticalCurvedList"/>
    <dgm:cxn modelId="{D1D7A38D-5135-407F-BA59-5CB06559A4B8}" srcId="{17BC4396-139C-4A83-8693-E82EC685A287}" destId="{7C16384F-5F17-4AC8-B198-5E12BE511834}" srcOrd="3" destOrd="0" parTransId="{E69D4C80-E54B-46CC-ABC3-8942ABCDD671}" sibTransId="{2E5486BF-AE58-4A18-8EBF-22BE3AF86D1E}"/>
    <dgm:cxn modelId="{FF64C893-962D-4BB9-9F46-3B269148640B}" srcId="{17BC4396-139C-4A83-8693-E82EC685A287}" destId="{B00B6D73-0621-495C-8F05-A5418CA50903}" srcOrd="1" destOrd="0" parTransId="{44E8D2C2-803F-40A6-B4A9-8F975CDB30E1}" sibTransId="{81014A62-7BFE-4DAB-8417-30E9B02C259C}"/>
    <dgm:cxn modelId="{93DAB3A1-5754-49C2-A58E-0FF3AE54DE57}" type="presOf" srcId="{41CED859-B03A-429F-B622-50B8B99D1306}" destId="{DA405356-F0BB-4C71-9F2E-3BE3D4C990EF}" srcOrd="0" destOrd="0" presId="urn:microsoft.com/office/officeart/2008/layout/VerticalCurvedList"/>
    <dgm:cxn modelId="{898FF0C6-406F-4C9B-AA53-6388A7761727}" srcId="{17BC4396-139C-4A83-8693-E82EC685A287}" destId="{4D2A40A1-D98C-4024-9C66-E6142FCF6189}" srcOrd="0" destOrd="0" parTransId="{E12AAEC3-15FC-416B-9A59-6346E1D910B2}" sibTransId="{203B547F-F7CD-412C-8BA9-1CAD9FA83404}"/>
    <dgm:cxn modelId="{D9DC74DF-CC1E-4E61-BB0B-85F4EBB62B8B}" type="presOf" srcId="{4D2A40A1-D98C-4024-9C66-E6142FCF6189}" destId="{25EA67A4-F477-4181-8D74-BD5E2623D4A7}" srcOrd="0" destOrd="0" presId="urn:microsoft.com/office/officeart/2008/layout/VerticalCurvedList"/>
    <dgm:cxn modelId="{294D81E5-0DE6-49BD-99A5-DEDDB9997FA1}" type="presOf" srcId="{B64202AF-44F4-4D19-A2D2-D175882EB030}" destId="{D32E31A9-F7DD-4C11-AACD-9B55125DFA4A}" srcOrd="0" destOrd="0" presId="urn:microsoft.com/office/officeart/2008/layout/VerticalCurvedList"/>
    <dgm:cxn modelId="{8B1478F4-228C-42FD-B874-A4C57BE596E7}" srcId="{17BC4396-139C-4A83-8693-E82EC685A287}" destId="{994BB58E-E6AB-4C0D-A506-2BFC5840AC74}" srcOrd="5" destOrd="0" parTransId="{C6888C40-67AE-4A48-9E2B-FE5589F480BC}" sibTransId="{3628034A-C1F4-4C91-A858-1148E3787A15}"/>
    <dgm:cxn modelId="{16245DF8-2D84-4207-9F27-13401FC60755}" type="presOf" srcId="{7C16384F-5F17-4AC8-B198-5E12BE511834}" destId="{5F401438-8F73-48C3-A2E0-6AAD7C1F74D8}" srcOrd="0" destOrd="0" presId="urn:microsoft.com/office/officeart/2008/layout/VerticalCurvedList"/>
    <dgm:cxn modelId="{9FDAC2FA-C8E8-492B-8E90-3029A313565E}" type="presOf" srcId="{B00B6D73-0621-495C-8F05-A5418CA50903}" destId="{AFE6C922-838F-42C7-A329-D9231E45D3B6}" srcOrd="0" destOrd="0" presId="urn:microsoft.com/office/officeart/2008/layout/VerticalCurvedList"/>
    <dgm:cxn modelId="{8101E75C-1291-4D95-8057-EFF2C56A7D61}" type="presParOf" srcId="{8F67384F-72DD-4743-8369-98197301556E}" destId="{1F7DE5B1-E70D-4DCA-ADE6-687BA55AB47A}" srcOrd="0" destOrd="0" presId="urn:microsoft.com/office/officeart/2008/layout/VerticalCurvedList"/>
    <dgm:cxn modelId="{AF39968F-567F-4B52-B2A2-4EDA51BA30C7}" type="presParOf" srcId="{1F7DE5B1-E70D-4DCA-ADE6-687BA55AB47A}" destId="{7BA35D3E-5CC4-457F-9C8C-68EB18DCF0BA}" srcOrd="0" destOrd="0" presId="urn:microsoft.com/office/officeart/2008/layout/VerticalCurvedList"/>
    <dgm:cxn modelId="{71D00459-F75A-4C25-913C-E3FD3A1BAB5C}" type="presParOf" srcId="{7BA35D3E-5CC4-457F-9C8C-68EB18DCF0BA}" destId="{1C118774-A217-4935-8297-9D6DB01A1FD4}" srcOrd="0" destOrd="0" presId="urn:microsoft.com/office/officeart/2008/layout/VerticalCurvedList"/>
    <dgm:cxn modelId="{0B42C2B5-D3B9-4D3A-988B-4C34895499D4}" type="presParOf" srcId="{7BA35D3E-5CC4-457F-9C8C-68EB18DCF0BA}" destId="{69B0EE01-F846-4477-8F76-6FA6DCA0F11A}" srcOrd="1" destOrd="0" presId="urn:microsoft.com/office/officeart/2008/layout/VerticalCurvedList"/>
    <dgm:cxn modelId="{163C636B-67B8-45C5-809E-6B12031809A4}" type="presParOf" srcId="{7BA35D3E-5CC4-457F-9C8C-68EB18DCF0BA}" destId="{A64D01C3-73FD-499D-92F3-B868EA33499C}" srcOrd="2" destOrd="0" presId="urn:microsoft.com/office/officeart/2008/layout/VerticalCurvedList"/>
    <dgm:cxn modelId="{EC78982C-33D7-4606-8D25-47EA3AF8DECC}" type="presParOf" srcId="{7BA35D3E-5CC4-457F-9C8C-68EB18DCF0BA}" destId="{196EB316-B478-4C15-92B6-B16F819AC7C3}" srcOrd="3" destOrd="0" presId="urn:microsoft.com/office/officeart/2008/layout/VerticalCurvedList"/>
    <dgm:cxn modelId="{B96E5A2F-022E-4B7D-BCAA-4E0B5D41CBBA}" type="presParOf" srcId="{1F7DE5B1-E70D-4DCA-ADE6-687BA55AB47A}" destId="{25EA67A4-F477-4181-8D74-BD5E2623D4A7}" srcOrd="1" destOrd="0" presId="urn:microsoft.com/office/officeart/2008/layout/VerticalCurvedList"/>
    <dgm:cxn modelId="{BDCD6ED7-512A-40A2-BEB5-0EC0FED1F1B0}" type="presParOf" srcId="{1F7DE5B1-E70D-4DCA-ADE6-687BA55AB47A}" destId="{031A78E4-15AB-4288-A239-F06116C4A2E3}" srcOrd="2" destOrd="0" presId="urn:microsoft.com/office/officeart/2008/layout/VerticalCurvedList"/>
    <dgm:cxn modelId="{22D8ABB5-6D22-4A09-B67D-4E0D22F14D76}" type="presParOf" srcId="{031A78E4-15AB-4288-A239-F06116C4A2E3}" destId="{32825D64-7C56-4022-AEA7-EBB40AB4C892}" srcOrd="0" destOrd="0" presId="urn:microsoft.com/office/officeart/2008/layout/VerticalCurvedList"/>
    <dgm:cxn modelId="{14B5242A-5E4B-4FE1-9779-B231DD609EDD}" type="presParOf" srcId="{1F7DE5B1-E70D-4DCA-ADE6-687BA55AB47A}" destId="{AFE6C922-838F-42C7-A329-D9231E45D3B6}" srcOrd="3" destOrd="0" presId="urn:microsoft.com/office/officeart/2008/layout/VerticalCurvedList"/>
    <dgm:cxn modelId="{2A06AD80-1604-4140-9FED-7A9C61AD961B}" type="presParOf" srcId="{1F7DE5B1-E70D-4DCA-ADE6-687BA55AB47A}" destId="{3F9986EE-C240-4320-A313-FC40B7D70B3F}" srcOrd="4" destOrd="0" presId="urn:microsoft.com/office/officeart/2008/layout/VerticalCurvedList"/>
    <dgm:cxn modelId="{9FECD017-7FCB-478C-8F12-8F39AA5A714F}" type="presParOf" srcId="{3F9986EE-C240-4320-A313-FC40B7D70B3F}" destId="{65EDF67F-E5B6-4D81-8626-7C4FEED7ADBE}" srcOrd="0" destOrd="0" presId="urn:microsoft.com/office/officeart/2008/layout/VerticalCurvedList"/>
    <dgm:cxn modelId="{293BB898-4293-4B93-B83E-54E8E8356996}" type="presParOf" srcId="{1F7DE5B1-E70D-4DCA-ADE6-687BA55AB47A}" destId="{DA405356-F0BB-4C71-9F2E-3BE3D4C990EF}" srcOrd="5" destOrd="0" presId="urn:microsoft.com/office/officeart/2008/layout/VerticalCurvedList"/>
    <dgm:cxn modelId="{6A11992B-728A-49D5-8A2F-BEC9499B049F}" type="presParOf" srcId="{1F7DE5B1-E70D-4DCA-ADE6-687BA55AB47A}" destId="{05372C18-52D2-4756-ACC2-5D4F31607B28}" srcOrd="6" destOrd="0" presId="urn:microsoft.com/office/officeart/2008/layout/VerticalCurvedList"/>
    <dgm:cxn modelId="{E1F5B973-4801-47C5-852B-2A8908E3C4DE}" type="presParOf" srcId="{05372C18-52D2-4756-ACC2-5D4F31607B28}" destId="{0C2357F5-06C3-4058-8B66-AA1109F79641}" srcOrd="0" destOrd="0" presId="urn:microsoft.com/office/officeart/2008/layout/VerticalCurvedList"/>
    <dgm:cxn modelId="{168CB780-6EF7-4403-837B-49A418B6584C}" type="presParOf" srcId="{1F7DE5B1-E70D-4DCA-ADE6-687BA55AB47A}" destId="{5F401438-8F73-48C3-A2E0-6AAD7C1F74D8}" srcOrd="7" destOrd="0" presId="urn:microsoft.com/office/officeart/2008/layout/VerticalCurvedList"/>
    <dgm:cxn modelId="{2482600A-5792-443A-9362-C33EC21FAF83}" type="presParOf" srcId="{1F7DE5B1-E70D-4DCA-ADE6-687BA55AB47A}" destId="{7DC89EBC-66B7-4A3E-B854-364CBC0F2674}" srcOrd="8" destOrd="0" presId="urn:microsoft.com/office/officeart/2008/layout/VerticalCurvedList"/>
    <dgm:cxn modelId="{94C1A894-49B3-4E7D-A708-DC87150198A4}" type="presParOf" srcId="{7DC89EBC-66B7-4A3E-B854-364CBC0F2674}" destId="{D4B03B66-F842-4479-8F9A-FD0A717DD095}" srcOrd="0" destOrd="0" presId="urn:microsoft.com/office/officeart/2008/layout/VerticalCurvedList"/>
    <dgm:cxn modelId="{8D7B39FA-829F-4EB4-A4E8-E0079AD7E0C5}" type="presParOf" srcId="{1F7DE5B1-E70D-4DCA-ADE6-687BA55AB47A}" destId="{D32E31A9-F7DD-4C11-AACD-9B55125DFA4A}" srcOrd="9" destOrd="0" presId="urn:microsoft.com/office/officeart/2008/layout/VerticalCurvedList"/>
    <dgm:cxn modelId="{AB90C969-0CD5-4C4B-9D3E-AFC484C1DC43}" type="presParOf" srcId="{1F7DE5B1-E70D-4DCA-ADE6-687BA55AB47A}" destId="{3A580F49-23CA-4396-B2B9-3F4A272ABDD7}" srcOrd="10" destOrd="0" presId="urn:microsoft.com/office/officeart/2008/layout/VerticalCurvedList"/>
    <dgm:cxn modelId="{1CA2EF7B-9784-4ECF-8987-50861CF9CEFF}" type="presParOf" srcId="{3A580F49-23CA-4396-B2B9-3F4A272ABDD7}" destId="{7FA02927-B5B8-4562-ADA7-B099B00608CF}" srcOrd="0" destOrd="0" presId="urn:microsoft.com/office/officeart/2008/layout/VerticalCurvedList"/>
    <dgm:cxn modelId="{3C60D99C-62A0-4654-8A3B-CE9BE32A2DBD}" type="presParOf" srcId="{1F7DE5B1-E70D-4DCA-ADE6-687BA55AB47A}" destId="{E796A8D6-D899-4DDD-8F69-7592CCE80C39}" srcOrd="11" destOrd="0" presId="urn:microsoft.com/office/officeart/2008/layout/VerticalCurvedList"/>
    <dgm:cxn modelId="{1670888F-A229-4790-A3A7-C31EFDF1D8E6}" type="presParOf" srcId="{1F7DE5B1-E70D-4DCA-ADE6-687BA55AB47A}" destId="{5A35B0E8-1B1F-4AF0-A845-F3BBA43B7F8D}" srcOrd="12" destOrd="0" presId="urn:microsoft.com/office/officeart/2008/layout/VerticalCurvedList"/>
    <dgm:cxn modelId="{453AA734-5CA0-4920-A814-9FABA2D1422F}" type="presParOf" srcId="{5A35B0E8-1B1F-4AF0-A845-F3BBA43B7F8D}" destId="{44282261-3610-4F22-A1A2-E0E676DBB36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4E5010-E3E1-42B4-B7F1-3E8F1136F576}" type="doc">
      <dgm:prSet loTypeId="urn:microsoft.com/office/officeart/2005/8/layout/hProcess11" loCatId="process" qsTypeId="urn:microsoft.com/office/officeart/2005/8/quickstyle/simple1" qsCatId="simple" csTypeId="urn:microsoft.com/office/officeart/2005/8/colors/accent1_2" csCatId="accent1" phldr="1"/>
      <dgm:spPr/>
    </dgm:pt>
    <dgm:pt modelId="{FCBE9D80-B82C-4667-AC2D-AE85A78B6814}">
      <dgm:prSet phldrT="[Text]" custT="1"/>
      <dgm:spPr/>
      <dgm:t>
        <a:bodyPr/>
        <a:lstStyle/>
        <a:p>
          <a:r>
            <a:rPr lang="en-US" sz="2400" b="1"/>
            <a:t>2020</a:t>
          </a:r>
          <a:r>
            <a:rPr lang="en-US" sz="1600" b="1"/>
            <a:t>  </a:t>
          </a:r>
        </a:p>
        <a:p>
          <a:r>
            <a:rPr lang="en-US" sz="1600" b="1">
              <a:latin typeface="Bahnschrift SemiCondensed" panose="020B0502040204020203" pitchFamily="34" charset="0"/>
            </a:rPr>
            <a:t>HaNoi University of Industry</a:t>
          </a:r>
        </a:p>
      </dgm:t>
    </dgm:pt>
    <dgm:pt modelId="{BDBF836C-E51C-4B8C-95D1-AF9B45F709CE}" type="parTrans" cxnId="{3FA66413-51BC-4563-8453-63D5042A0710}">
      <dgm:prSet/>
      <dgm:spPr/>
      <dgm:t>
        <a:bodyPr/>
        <a:lstStyle/>
        <a:p>
          <a:endParaRPr lang="en-US" sz="1600"/>
        </a:p>
      </dgm:t>
    </dgm:pt>
    <dgm:pt modelId="{B89D2D98-0DE9-407C-853D-C35470A7F301}" type="sibTrans" cxnId="{3FA66413-51BC-4563-8453-63D5042A0710}">
      <dgm:prSet/>
      <dgm:spPr/>
      <dgm:t>
        <a:bodyPr/>
        <a:lstStyle/>
        <a:p>
          <a:endParaRPr lang="en-US" sz="1600"/>
        </a:p>
      </dgm:t>
    </dgm:pt>
    <dgm:pt modelId="{5A8B0FF0-7229-43AB-BA8F-4799041949FD}">
      <dgm:prSet phldrT="[Text]" custT="1"/>
      <dgm:spPr/>
      <dgm:t>
        <a:bodyPr/>
        <a:lstStyle/>
        <a:p>
          <a:r>
            <a:rPr lang="en-US" sz="2400" b="1" kern="1200"/>
            <a:t>2023-2024  </a:t>
          </a:r>
        </a:p>
        <a:p>
          <a:r>
            <a:rPr lang="en-US" sz="1600" b="1" kern="1200">
              <a:solidFill>
                <a:prstClr val="black">
                  <a:hueOff val="0"/>
                  <a:satOff val="0"/>
                  <a:lumOff val="0"/>
                  <a:alphaOff val="0"/>
                </a:prstClr>
              </a:solidFill>
              <a:latin typeface="Bahnschrift SemiCondensed" panose="020B0502040204020203" pitchFamily="34" charset="0"/>
              <a:ea typeface="+mn-ea"/>
              <a:cs typeface="+mn-cs"/>
            </a:rPr>
            <a:t>VietDevelopers Technology CO.,LTD  - Ha Noi</a:t>
          </a:r>
        </a:p>
      </dgm:t>
    </dgm:pt>
    <dgm:pt modelId="{003B3A60-C8F6-46A5-85CD-7BE76D1E9D4F}" type="parTrans" cxnId="{7D0C3551-5DE9-472F-BFF8-A888BC4CE75A}">
      <dgm:prSet/>
      <dgm:spPr/>
      <dgm:t>
        <a:bodyPr/>
        <a:lstStyle/>
        <a:p>
          <a:endParaRPr lang="en-US" sz="1600"/>
        </a:p>
      </dgm:t>
    </dgm:pt>
    <dgm:pt modelId="{CBD23D39-C7CC-43EB-8F49-F580865D0690}" type="sibTrans" cxnId="{7D0C3551-5DE9-472F-BFF8-A888BC4CE75A}">
      <dgm:prSet/>
      <dgm:spPr/>
      <dgm:t>
        <a:bodyPr/>
        <a:lstStyle/>
        <a:p>
          <a:endParaRPr lang="en-US" sz="1600"/>
        </a:p>
      </dgm:t>
    </dgm:pt>
    <dgm:pt modelId="{9B813E35-2FF4-4337-B3D2-A76829B55780}">
      <dgm:prSet phldrT="[Text]" custT="1"/>
      <dgm:spPr/>
      <dgm:t>
        <a:bodyPr/>
        <a:lstStyle/>
        <a:p>
          <a:r>
            <a:rPr lang="en-US" sz="2400" b="1" kern="1200"/>
            <a:t>2024</a:t>
          </a:r>
          <a:r>
            <a:rPr lang="en-US" sz="1600" b="1" kern="1200"/>
            <a:t>  </a:t>
          </a:r>
          <a:r>
            <a:rPr lang="en-US" sz="1600" b="1" kern="1200">
              <a:solidFill>
                <a:prstClr val="black">
                  <a:hueOff val="0"/>
                  <a:satOff val="0"/>
                  <a:lumOff val="0"/>
                  <a:alphaOff val="0"/>
                </a:prstClr>
              </a:solidFill>
              <a:latin typeface="Bahnschrift SemiCondensed" panose="020B0502040204020203" pitchFamily="34" charset="0"/>
              <a:ea typeface="+mn-ea"/>
              <a:cs typeface="+mn-cs"/>
            </a:rPr>
            <a:t>Foxconn - Fulian</a:t>
          </a:r>
        </a:p>
      </dgm:t>
    </dgm:pt>
    <dgm:pt modelId="{A69DEBF9-0D01-4223-8A33-34498F4488FC}" type="parTrans" cxnId="{0D5F873F-AD72-494E-B783-E32299EE869E}">
      <dgm:prSet/>
      <dgm:spPr/>
      <dgm:t>
        <a:bodyPr/>
        <a:lstStyle/>
        <a:p>
          <a:endParaRPr lang="en-US" sz="1600"/>
        </a:p>
      </dgm:t>
    </dgm:pt>
    <dgm:pt modelId="{12C08132-B7DA-45AD-A5AB-F0609754C655}" type="sibTrans" cxnId="{0D5F873F-AD72-494E-B783-E32299EE869E}">
      <dgm:prSet/>
      <dgm:spPr/>
      <dgm:t>
        <a:bodyPr/>
        <a:lstStyle/>
        <a:p>
          <a:endParaRPr lang="en-US" sz="1600"/>
        </a:p>
      </dgm:t>
    </dgm:pt>
    <dgm:pt modelId="{6858499D-E45C-4F0A-80E2-0AA2722EE971}" type="pres">
      <dgm:prSet presAssocID="{814E5010-E3E1-42B4-B7F1-3E8F1136F576}" presName="Name0" presStyleCnt="0">
        <dgm:presLayoutVars>
          <dgm:dir/>
          <dgm:resizeHandles val="exact"/>
        </dgm:presLayoutVars>
      </dgm:prSet>
      <dgm:spPr/>
    </dgm:pt>
    <dgm:pt modelId="{66FEC4E7-4F51-4C24-8907-C71712004685}" type="pres">
      <dgm:prSet presAssocID="{814E5010-E3E1-42B4-B7F1-3E8F1136F576}" presName="arrow" presStyleLbl="bgShp" presStyleIdx="0" presStyleCnt="1"/>
      <dgm:spPr/>
    </dgm:pt>
    <dgm:pt modelId="{7480960E-3C41-4F54-B01E-A686DD4BE564}" type="pres">
      <dgm:prSet presAssocID="{814E5010-E3E1-42B4-B7F1-3E8F1136F576}" presName="points" presStyleCnt="0"/>
      <dgm:spPr/>
    </dgm:pt>
    <dgm:pt modelId="{2CD9FC9B-6245-4806-B51C-2CBF5E9F14A6}" type="pres">
      <dgm:prSet presAssocID="{FCBE9D80-B82C-4667-AC2D-AE85A78B6814}" presName="compositeA" presStyleCnt="0"/>
      <dgm:spPr/>
    </dgm:pt>
    <dgm:pt modelId="{84C33B42-549E-4858-88BF-09E3669CB6AE}" type="pres">
      <dgm:prSet presAssocID="{FCBE9D80-B82C-4667-AC2D-AE85A78B6814}" presName="textA" presStyleLbl="revTx" presStyleIdx="0" presStyleCnt="3" custScaleX="153047">
        <dgm:presLayoutVars>
          <dgm:bulletEnabled val="1"/>
        </dgm:presLayoutVars>
      </dgm:prSet>
      <dgm:spPr/>
    </dgm:pt>
    <dgm:pt modelId="{C17AA6E3-533A-4CEE-8477-67FAC70786FF}" type="pres">
      <dgm:prSet presAssocID="{FCBE9D80-B82C-4667-AC2D-AE85A78B6814}" presName="circleA" presStyleLbl="node1" presStyleIdx="0" presStyleCnt="3"/>
      <dgm:spPr/>
    </dgm:pt>
    <dgm:pt modelId="{D2B331F2-9B9B-4423-A24F-BF0789AC386D}" type="pres">
      <dgm:prSet presAssocID="{FCBE9D80-B82C-4667-AC2D-AE85A78B6814}" presName="spaceA" presStyleCnt="0"/>
      <dgm:spPr/>
    </dgm:pt>
    <dgm:pt modelId="{5EF4A418-163C-4DA7-9BCF-FC75D310DAD6}" type="pres">
      <dgm:prSet presAssocID="{B89D2D98-0DE9-407C-853D-C35470A7F301}" presName="space" presStyleCnt="0"/>
      <dgm:spPr/>
    </dgm:pt>
    <dgm:pt modelId="{0FA8F734-FFF2-4244-BC18-37763BEDC8BD}" type="pres">
      <dgm:prSet presAssocID="{5A8B0FF0-7229-43AB-BA8F-4799041949FD}" presName="compositeB" presStyleCnt="0"/>
      <dgm:spPr/>
    </dgm:pt>
    <dgm:pt modelId="{D5EFDB24-A0C2-4C87-84C0-60862AB64226}" type="pres">
      <dgm:prSet presAssocID="{5A8B0FF0-7229-43AB-BA8F-4799041949FD}" presName="textB" presStyleLbl="revTx" presStyleIdx="1" presStyleCnt="3" custScaleX="213004">
        <dgm:presLayoutVars>
          <dgm:bulletEnabled val="1"/>
        </dgm:presLayoutVars>
      </dgm:prSet>
      <dgm:spPr/>
    </dgm:pt>
    <dgm:pt modelId="{8D41E5F7-01FD-4C53-AE85-F4313DFC76BE}" type="pres">
      <dgm:prSet presAssocID="{5A8B0FF0-7229-43AB-BA8F-4799041949FD}" presName="circleB" presStyleLbl="node1" presStyleIdx="1" presStyleCnt="3"/>
      <dgm:spPr/>
    </dgm:pt>
    <dgm:pt modelId="{DB08F33D-FDE5-4495-A422-56B49B9736E9}" type="pres">
      <dgm:prSet presAssocID="{5A8B0FF0-7229-43AB-BA8F-4799041949FD}" presName="spaceB" presStyleCnt="0"/>
      <dgm:spPr/>
    </dgm:pt>
    <dgm:pt modelId="{663019EC-4F3C-4ED1-A687-638A74DBCABB}" type="pres">
      <dgm:prSet presAssocID="{CBD23D39-C7CC-43EB-8F49-F580865D0690}" presName="space" presStyleCnt="0"/>
      <dgm:spPr/>
    </dgm:pt>
    <dgm:pt modelId="{F94D8101-9D0C-4989-B4CE-F5A0BF27E057}" type="pres">
      <dgm:prSet presAssocID="{9B813E35-2FF4-4337-B3D2-A76829B55780}" presName="compositeA" presStyleCnt="0"/>
      <dgm:spPr/>
    </dgm:pt>
    <dgm:pt modelId="{5B615DF5-DECE-4B45-A880-E81D54E47401}" type="pres">
      <dgm:prSet presAssocID="{9B813E35-2FF4-4337-B3D2-A76829B55780}" presName="textA" presStyleLbl="revTx" presStyleIdx="2" presStyleCnt="3" custScaleX="245159">
        <dgm:presLayoutVars>
          <dgm:bulletEnabled val="1"/>
        </dgm:presLayoutVars>
      </dgm:prSet>
      <dgm:spPr/>
    </dgm:pt>
    <dgm:pt modelId="{1455EA6A-2E7A-4923-BB3D-2E25B244A06C}" type="pres">
      <dgm:prSet presAssocID="{9B813E35-2FF4-4337-B3D2-A76829B55780}" presName="circleA" presStyleLbl="node1" presStyleIdx="2" presStyleCnt="3"/>
      <dgm:spPr/>
    </dgm:pt>
    <dgm:pt modelId="{2DBBC167-15B6-4A2B-AFFA-AA03E9756B39}" type="pres">
      <dgm:prSet presAssocID="{9B813E35-2FF4-4337-B3D2-A76829B55780}" presName="spaceA" presStyleCnt="0"/>
      <dgm:spPr/>
    </dgm:pt>
  </dgm:ptLst>
  <dgm:cxnLst>
    <dgm:cxn modelId="{3FA66413-51BC-4563-8453-63D5042A0710}" srcId="{814E5010-E3E1-42B4-B7F1-3E8F1136F576}" destId="{FCBE9D80-B82C-4667-AC2D-AE85A78B6814}" srcOrd="0" destOrd="0" parTransId="{BDBF836C-E51C-4B8C-95D1-AF9B45F709CE}" sibTransId="{B89D2D98-0DE9-407C-853D-C35470A7F301}"/>
    <dgm:cxn modelId="{0D5F873F-AD72-494E-B783-E32299EE869E}" srcId="{814E5010-E3E1-42B4-B7F1-3E8F1136F576}" destId="{9B813E35-2FF4-4337-B3D2-A76829B55780}" srcOrd="2" destOrd="0" parTransId="{A69DEBF9-0D01-4223-8A33-34498F4488FC}" sibTransId="{12C08132-B7DA-45AD-A5AB-F0609754C655}"/>
    <dgm:cxn modelId="{04F6716A-2742-448E-9357-850835AB4F90}" type="presOf" srcId="{814E5010-E3E1-42B4-B7F1-3E8F1136F576}" destId="{6858499D-E45C-4F0A-80E2-0AA2722EE971}" srcOrd="0" destOrd="0" presId="urn:microsoft.com/office/officeart/2005/8/layout/hProcess11"/>
    <dgm:cxn modelId="{7D0C3551-5DE9-472F-BFF8-A888BC4CE75A}" srcId="{814E5010-E3E1-42B4-B7F1-3E8F1136F576}" destId="{5A8B0FF0-7229-43AB-BA8F-4799041949FD}" srcOrd="1" destOrd="0" parTransId="{003B3A60-C8F6-46A5-85CD-7BE76D1E9D4F}" sibTransId="{CBD23D39-C7CC-43EB-8F49-F580865D0690}"/>
    <dgm:cxn modelId="{25D1B35A-C904-43FE-813B-B87A6C34C1D2}" type="presOf" srcId="{FCBE9D80-B82C-4667-AC2D-AE85A78B6814}" destId="{84C33B42-549E-4858-88BF-09E3669CB6AE}" srcOrd="0" destOrd="0" presId="urn:microsoft.com/office/officeart/2005/8/layout/hProcess11"/>
    <dgm:cxn modelId="{5640799D-C604-4145-AF54-D5B113DD10AA}" type="presOf" srcId="{5A8B0FF0-7229-43AB-BA8F-4799041949FD}" destId="{D5EFDB24-A0C2-4C87-84C0-60862AB64226}" srcOrd="0" destOrd="0" presId="urn:microsoft.com/office/officeart/2005/8/layout/hProcess11"/>
    <dgm:cxn modelId="{0533F59E-ABE2-4FCC-B28C-4A055DEB834E}" type="presOf" srcId="{9B813E35-2FF4-4337-B3D2-A76829B55780}" destId="{5B615DF5-DECE-4B45-A880-E81D54E47401}" srcOrd="0" destOrd="0" presId="urn:microsoft.com/office/officeart/2005/8/layout/hProcess11"/>
    <dgm:cxn modelId="{694A11A3-A993-4B9D-8070-A89C59C15478}" type="presParOf" srcId="{6858499D-E45C-4F0A-80E2-0AA2722EE971}" destId="{66FEC4E7-4F51-4C24-8907-C71712004685}" srcOrd="0" destOrd="0" presId="urn:microsoft.com/office/officeart/2005/8/layout/hProcess11"/>
    <dgm:cxn modelId="{8CEC48A9-8E60-4779-84F4-CDE139621F19}" type="presParOf" srcId="{6858499D-E45C-4F0A-80E2-0AA2722EE971}" destId="{7480960E-3C41-4F54-B01E-A686DD4BE564}" srcOrd="1" destOrd="0" presId="urn:microsoft.com/office/officeart/2005/8/layout/hProcess11"/>
    <dgm:cxn modelId="{D2848F35-164D-41F1-B640-B6DC6A1728F8}" type="presParOf" srcId="{7480960E-3C41-4F54-B01E-A686DD4BE564}" destId="{2CD9FC9B-6245-4806-B51C-2CBF5E9F14A6}" srcOrd="0" destOrd="0" presId="urn:microsoft.com/office/officeart/2005/8/layout/hProcess11"/>
    <dgm:cxn modelId="{BADC030E-F2B4-48BF-B9B6-1F7B24ED2C42}" type="presParOf" srcId="{2CD9FC9B-6245-4806-B51C-2CBF5E9F14A6}" destId="{84C33B42-549E-4858-88BF-09E3669CB6AE}" srcOrd="0" destOrd="0" presId="urn:microsoft.com/office/officeart/2005/8/layout/hProcess11"/>
    <dgm:cxn modelId="{F17EF6EE-EDBB-4A02-94DB-87DBB1B820A3}" type="presParOf" srcId="{2CD9FC9B-6245-4806-B51C-2CBF5E9F14A6}" destId="{C17AA6E3-533A-4CEE-8477-67FAC70786FF}" srcOrd="1" destOrd="0" presId="urn:microsoft.com/office/officeart/2005/8/layout/hProcess11"/>
    <dgm:cxn modelId="{2F6792EA-649B-4ED4-9EFD-35DFD6D79C09}" type="presParOf" srcId="{2CD9FC9B-6245-4806-B51C-2CBF5E9F14A6}" destId="{D2B331F2-9B9B-4423-A24F-BF0789AC386D}" srcOrd="2" destOrd="0" presId="urn:microsoft.com/office/officeart/2005/8/layout/hProcess11"/>
    <dgm:cxn modelId="{12C2D44A-87BC-40BE-A9D0-86D600A048BB}" type="presParOf" srcId="{7480960E-3C41-4F54-B01E-A686DD4BE564}" destId="{5EF4A418-163C-4DA7-9BCF-FC75D310DAD6}" srcOrd="1" destOrd="0" presId="urn:microsoft.com/office/officeart/2005/8/layout/hProcess11"/>
    <dgm:cxn modelId="{DD5884B9-2C4A-4156-AA73-CB9F4886A959}" type="presParOf" srcId="{7480960E-3C41-4F54-B01E-A686DD4BE564}" destId="{0FA8F734-FFF2-4244-BC18-37763BEDC8BD}" srcOrd="2" destOrd="0" presId="urn:microsoft.com/office/officeart/2005/8/layout/hProcess11"/>
    <dgm:cxn modelId="{A6644ADF-9315-49C8-943C-D37C656FCB7C}" type="presParOf" srcId="{0FA8F734-FFF2-4244-BC18-37763BEDC8BD}" destId="{D5EFDB24-A0C2-4C87-84C0-60862AB64226}" srcOrd="0" destOrd="0" presId="urn:microsoft.com/office/officeart/2005/8/layout/hProcess11"/>
    <dgm:cxn modelId="{821478F0-5020-47C7-BD8D-9D31EEC9BEBF}" type="presParOf" srcId="{0FA8F734-FFF2-4244-BC18-37763BEDC8BD}" destId="{8D41E5F7-01FD-4C53-AE85-F4313DFC76BE}" srcOrd="1" destOrd="0" presId="urn:microsoft.com/office/officeart/2005/8/layout/hProcess11"/>
    <dgm:cxn modelId="{8CBBAE98-2CE2-4B25-930C-AB3DCC139970}" type="presParOf" srcId="{0FA8F734-FFF2-4244-BC18-37763BEDC8BD}" destId="{DB08F33D-FDE5-4495-A422-56B49B9736E9}" srcOrd="2" destOrd="0" presId="urn:microsoft.com/office/officeart/2005/8/layout/hProcess11"/>
    <dgm:cxn modelId="{FA030510-CE2F-4B83-A3D6-32A5FE9790DA}" type="presParOf" srcId="{7480960E-3C41-4F54-B01E-A686DD4BE564}" destId="{663019EC-4F3C-4ED1-A687-638A74DBCABB}" srcOrd="3" destOrd="0" presId="urn:microsoft.com/office/officeart/2005/8/layout/hProcess11"/>
    <dgm:cxn modelId="{EE6AE2DE-7C0D-46C3-AD28-B52B78981A2B}" type="presParOf" srcId="{7480960E-3C41-4F54-B01E-A686DD4BE564}" destId="{F94D8101-9D0C-4989-B4CE-F5A0BF27E057}" srcOrd="4" destOrd="0" presId="urn:microsoft.com/office/officeart/2005/8/layout/hProcess11"/>
    <dgm:cxn modelId="{FC949ED5-E9FD-44C8-9D13-63B9704981DC}" type="presParOf" srcId="{F94D8101-9D0C-4989-B4CE-F5A0BF27E057}" destId="{5B615DF5-DECE-4B45-A880-E81D54E47401}" srcOrd="0" destOrd="0" presId="urn:microsoft.com/office/officeart/2005/8/layout/hProcess11"/>
    <dgm:cxn modelId="{BD8E80EA-EE51-48B4-831C-61969C4DF584}" type="presParOf" srcId="{F94D8101-9D0C-4989-B4CE-F5A0BF27E057}" destId="{1455EA6A-2E7A-4923-BB3D-2E25B244A06C}" srcOrd="1" destOrd="0" presId="urn:microsoft.com/office/officeart/2005/8/layout/hProcess11"/>
    <dgm:cxn modelId="{B5434B92-DD61-459A-87FA-5F9B43ECC8A5}" type="presParOf" srcId="{F94D8101-9D0C-4989-B4CE-F5A0BF27E057}" destId="{2DBBC167-15B6-4A2B-AFFA-AA03E9756B39}"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3F2CB7-4716-4CE0-9CCE-D604FA6D542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ADEDEFA-533A-45D8-8167-65051FF75448}">
      <dgm:prSet phldrT="[Text]" custT="1"/>
      <dgm:spPr>
        <a:solidFill>
          <a:srgbClr val="3494BA">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36559" tIns="0" rIns="236559" bIns="0" numCol="1" spcCol="1270" anchor="ctr" anchorCtr="0"/>
        <a:lstStyle/>
        <a:p>
          <a:pPr marL="0" lvl="0" indent="0" algn="l" defTabSz="533400">
            <a:lnSpc>
              <a:spcPct val="90000"/>
            </a:lnSpc>
            <a:spcBef>
              <a:spcPct val="0"/>
            </a:spcBef>
            <a:spcAft>
              <a:spcPct val="35000"/>
            </a:spcAft>
            <a:buNone/>
          </a:pPr>
          <a:r>
            <a:rPr lang="en-US" sz="2000" kern="1200">
              <a:solidFill>
                <a:schemeClr val="bg1"/>
              </a:solidFill>
              <a:latin typeface="Bahnschrift" panose="020B0502040204020203" pitchFamily="34" charset="0"/>
              <a:ea typeface="+mn-ea"/>
              <a:cs typeface="+mn-cs"/>
            </a:rPr>
            <a:t>Supported and resolved system abnormalities.</a:t>
          </a:r>
        </a:p>
      </dgm:t>
    </dgm:pt>
    <dgm:pt modelId="{63CAA33C-053D-4443-AA5F-ACF17444B150}" type="parTrans" cxnId="{A591F545-35BA-4D66-A535-60928FBE25B8}">
      <dgm:prSet/>
      <dgm:spPr/>
      <dgm:t>
        <a:bodyPr/>
        <a:lstStyle/>
        <a:p>
          <a:endParaRPr lang="en-US" sz="2000"/>
        </a:p>
      </dgm:t>
    </dgm:pt>
    <dgm:pt modelId="{903B6310-3B42-46A0-AE21-0362CE2451A9}" type="sibTrans" cxnId="{A591F545-35BA-4D66-A535-60928FBE25B8}">
      <dgm:prSet/>
      <dgm:spPr/>
      <dgm:t>
        <a:bodyPr/>
        <a:lstStyle/>
        <a:p>
          <a:endParaRPr lang="en-US" sz="2000"/>
        </a:p>
      </dgm:t>
    </dgm:pt>
    <dgm:pt modelId="{B689E763-6859-4479-9BD2-B3C90363A427}">
      <dgm:prSet phldrT="[Text]" custT="1"/>
      <dgm:spPr>
        <a:solidFill>
          <a:srgbClr val="3494BA">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36559" tIns="0" rIns="236559" bIns="0" numCol="1" spcCol="1270" anchor="ctr" anchorCtr="0"/>
        <a:lstStyle/>
        <a:p>
          <a:pPr marL="0" lvl="0" indent="0" algn="l" defTabSz="533400">
            <a:lnSpc>
              <a:spcPct val="90000"/>
            </a:lnSpc>
            <a:spcBef>
              <a:spcPct val="0"/>
            </a:spcBef>
            <a:spcAft>
              <a:spcPct val="35000"/>
            </a:spcAft>
            <a:buNone/>
          </a:pPr>
          <a:r>
            <a:rPr lang="en-US" sz="2000" kern="1200">
              <a:solidFill>
                <a:schemeClr val="bg1"/>
              </a:solidFill>
              <a:latin typeface="Bahnschrift" panose="020B0502040204020203" pitchFamily="34" charset="0"/>
              <a:ea typeface="+mn-ea"/>
              <a:cs typeface="+mn-cs"/>
            </a:rPr>
            <a:t>Collected problems related to MES and their solutions, and created </a:t>
          </a:r>
          <a:r>
            <a:rPr lang="en-US" sz="2000" kern="1200">
              <a:solidFill>
                <a:prstClr val="white"/>
              </a:solidFill>
              <a:latin typeface="Bahnschrift" panose="020B0502040204020203" pitchFamily="34" charset="0"/>
              <a:ea typeface="+mn-ea"/>
              <a:cs typeface="+mn-cs"/>
            </a:rPr>
            <a:t>reports to share with others.</a:t>
          </a:r>
        </a:p>
      </dgm:t>
    </dgm:pt>
    <dgm:pt modelId="{4C1A75F3-1829-4EB8-9FD8-E4284796CBE2}" type="parTrans" cxnId="{65BD249D-EC41-4567-99EB-C4852FAF45A7}">
      <dgm:prSet/>
      <dgm:spPr/>
      <dgm:t>
        <a:bodyPr/>
        <a:lstStyle/>
        <a:p>
          <a:endParaRPr lang="en-US" sz="2000"/>
        </a:p>
      </dgm:t>
    </dgm:pt>
    <dgm:pt modelId="{2E6D1DBE-E011-4207-A6DD-D7B43AC59B7D}" type="sibTrans" cxnId="{65BD249D-EC41-4567-99EB-C4852FAF45A7}">
      <dgm:prSet/>
      <dgm:spPr/>
      <dgm:t>
        <a:bodyPr/>
        <a:lstStyle/>
        <a:p>
          <a:endParaRPr lang="en-US" sz="2000"/>
        </a:p>
      </dgm:t>
    </dgm:pt>
    <dgm:pt modelId="{A0A85BBE-C642-4771-8EE3-500E08CAAB12}">
      <dgm:prSet phldrT="[Text]" custT="1"/>
      <dgm:spPr>
        <a:solidFill>
          <a:srgbClr val="3494BA">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36559" tIns="0" rIns="236559" bIns="0" numCol="1" spcCol="1270" anchor="ctr" anchorCtr="0"/>
        <a:lstStyle/>
        <a:p>
          <a:pPr marL="0" lvl="0" indent="0" algn="l" defTabSz="533400">
            <a:lnSpc>
              <a:spcPct val="90000"/>
            </a:lnSpc>
            <a:spcBef>
              <a:spcPct val="0"/>
            </a:spcBef>
            <a:spcAft>
              <a:spcPct val="35000"/>
            </a:spcAft>
            <a:buNone/>
          </a:pPr>
          <a:r>
            <a:rPr lang="en-US" sz="2000" kern="1200">
              <a:solidFill>
                <a:schemeClr val="bg1"/>
              </a:solidFill>
              <a:latin typeface="Bahnschrift" panose="020B0502040204020203" pitchFamily="34" charset="0"/>
              <a:ea typeface="+mn-ea"/>
              <a:cs typeface="+mn-cs"/>
            </a:rPr>
            <a:t>Created documents (SOP, Workguide) for operations (OP), new members, and others.</a:t>
          </a:r>
        </a:p>
      </dgm:t>
    </dgm:pt>
    <dgm:pt modelId="{85FA0AD2-CF23-4B03-9E59-1DF01C837E74}" type="parTrans" cxnId="{94021B53-1B14-4ECC-A0B8-25922BBE4212}">
      <dgm:prSet/>
      <dgm:spPr/>
      <dgm:t>
        <a:bodyPr/>
        <a:lstStyle/>
        <a:p>
          <a:endParaRPr lang="en-US" sz="2000"/>
        </a:p>
      </dgm:t>
    </dgm:pt>
    <dgm:pt modelId="{A7993157-97D6-47D8-9635-9C3D3008F5C2}" type="sibTrans" cxnId="{94021B53-1B14-4ECC-A0B8-25922BBE4212}">
      <dgm:prSet/>
      <dgm:spPr/>
      <dgm:t>
        <a:bodyPr/>
        <a:lstStyle/>
        <a:p>
          <a:endParaRPr lang="en-US" sz="2000"/>
        </a:p>
      </dgm:t>
    </dgm:pt>
    <dgm:pt modelId="{6D727CBF-8C90-42C0-8F8D-7A9D0510EB66}">
      <dgm:prSet phldrT="[Text]" custT="1"/>
      <dgm:spPr>
        <a:solidFill>
          <a:srgbClr val="3494BA">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36559" tIns="0" rIns="236559" bIns="0" numCol="1" spcCol="1270" anchor="ctr" anchorCtr="0"/>
        <a:lstStyle/>
        <a:p>
          <a:pPr marL="0" lvl="0" indent="0" algn="l" defTabSz="533400">
            <a:lnSpc>
              <a:spcPct val="90000"/>
            </a:lnSpc>
            <a:spcBef>
              <a:spcPct val="0"/>
            </a:spcBef>
            <a:spcAft>
              <a:spcPct val="35000"/>
            </a:spcAft>
            <a:buNone/>
          </a:pPr>
          <a:r>
            <a:rPr lang="en-US" sz="2000" kern="1200">
              <a:solidFill>
                <a:schemeClr val="bg1"/>
              </a:solidFill>
              <a:latin typeface="Bahnschrift" panose="020B0502040204020203" pitchFamily="34" charset="0"/>
              <a:ea typeface="+mn-ea"/>
              <a:cs typeface="+mn-cs"/>
            </a:rPr>
            <a:t>Cooperated with the workshop departments to operate the MES system.</a:t>
          </a:r>
        </a:p>
      </dgm:t>
    </dgm:pt>
    <dgm:pt modelId="{519F65E6-2CEF-4033-9DAA-3F54447C717D}" type="parTrans" cxnId="{C67AE7C9-E1FE-4872-8E39-0951E9FBC872}">
      <dgm:prSet/>
      <dgm:spPr/>
      <dgm:t>
        <a:bodyPr/>
        <a:lstStyle/>
        <a:p>
          <a:endParaRPr lang="en-US" sz="2000"/>
        </a:p>
      </dgm:t>
    </dgm:pt>
    <dgm:pt modelId="{2BB6C436-BC5F-477B-8364-7828A56D1EB8}" type="sibTrans" cxnId="{C67AE7C9-E1FE-4872-8E39-0951E9FBC872}">
      <dgm:prSet/>
      <dgm:spPr/>
      <dgm:t>
        <a:bodyPr/>
        <a:lstStyle/>
        <a:p>
          <a:endParaRPr lang="en-US" sz="2000"/>
        </a:p>
      </dgm:t>
    </dgm:pt>
    <dgm:pt modelId="{A3FF41BD-C8CF-4096-9B0B-C6F5CD6D959B}" type="pres">
      <dgm:prSet presAssocID="{EF3F2CB7-4716-4CE0-9CCE-D604FA6D5428}" presName="linear" presStyleCnt="0">
        <dgm:presLayoutVars>
          <dgm:dir/>
          <dgm:animLvl val="lvl"/>
          <dgm:resizeHandles val="exact"/>
        </dgm:presLayoutVars>
      </dgm:prSet>
      <dgm:spPr/>
    </dgm:pt>
    <dgm:pt modelId="{50DB5B9B-3E7E-4202-8540-266E562EF80C}" type="pres">
      <dgm:prSet presAssocID="{9ADEDEFA-533A-45D8-8167-65051FF75448}" presName="parentLin" presStyleCnt="0"/>
      <dgm:spPr/>
    </dgm:pt>
    <dgm:pt modelId="{1553ECDD-4678-47BB-8FD2-CC054BAB52CE}" type="pres">
      <dgm:prSet presAssocID="{9ADEDEFA-533A-45D8-8167-65051FF75448}" presName="parentLeftMargin" presStyleLbl="node1" presStyleIdx="0" presStyleCnt="4"/>
      <dgm:spPr/>
    </dgm:pt>
    <dgm:pt modelId="{2DC81FB4-8D05-4487-BBFA-6A51DF7757AB}" type="pres">
      <dgm:prSet presAssocID="{9ADEDEFA-533A-45D8-8167-65051FF75448}" presName="parentText" presStyleLbl="node1" presStyleIdx="0" presStyleCnt="4" custScaleX="121474">
        <dgm:presLayoutVars>
          <dgm:chMax val="0"/>
          <dgm:bulletEnabled val="1"/>
        </dgm:presLayoutVars>
      </dgm:prSet>
      <dgm:spPr>
        <a:xfrm>
          <a:off x="447040" y="66991"/>
          <a:ext cx="6258560" cy="678960"/>
        </a:xfrm>
        <a:prstGeom prst="roundRect">
          <a:avLst/>
        </a:prstGeom>
      </dgm:spPr>
    </dgm:pt>
    <dgm:pt modelId="{95BC7A29-9A6A-4856-AB54-9D5EE0ED0F79}" type="pres">
      <dgm:prSet presAssocID="{9ADEDEFA-533A-45D8-8167-65051FF75448}" presName="negativeSpace" presStyleCnt="0"/>
      <dgm:spPr/>
    </dgm:pt>
    <dgm:pt modelId="{A4761F19-CE89-4E34-AB27-9C0709BE83BD}" type="pres">
      <dgm:prSet presAssocID="{9ADEDEFA-533A-45D8-8167-65051FF75448}" presName="childText" presStyleLbl="conFgAcc1" presStyleIdx="0" presStyleCnt="4">
        <dgm:presLayoutVars>
          <dgm:bulletEnabled val="1"/>
        </dgm:presLayoutVars>
      </dgm:prSet>
      <dgm:spPr/>
    </dgm:pt>
    <dgm:pt modelId="{D8237D1D-F99E-4DEB-A39D-29512B40EE0B}" type="pres">
      <dgm:prSet presAssocID="{903B6310-3B42-46A0-AE21-0362CE2451A9}" presName="spaceBetweenRectangles" presStyleCnt="0"/>
      <dgm:spPr/>
    </dgm:pt>
    <dgm:pt modelId="{7B949C7E-96AB-435A-A465-02570B144A23}" type="pres">
      <dgm:prSet presAssocID="{B689E763-6859-4479-9BD2-B3C90363A427}" presName="parentLin" presStyleCnt="0"/>
      <dgm:spPr/>
    </dgm:pt>
    <dgm:pt modelId="{E6CFCB35-0C7F-4E18-BE02-1F7C8F3206D4}" type="pres">
      <dgm:prSet presAssocID="{B689E763-6859-4479-9BD2-B3C90363A427}" presName="parentLeftMargin" presStyleLbl="node1" presStyleIdx="0" presStyleCnt="4"/>
      <dgm:spPr/>
    </dgm:pt>
    <dgm:pt modelId="{B94CD688-0014-472F-89DE-712CD846029F}" type="pres">
      <dgm:prSet presAssocID="{B689E763-6859-4479-9BD2-B3C90363A427}" presName="parentText" presStyleLbl="node1" presStyleIdx="1" presStyleCnt="4" custScaleX="122259">
        <dgm:presLayoutVars>
          <dgm:chMax val="0"/>
          <dgm:bulletEnabled val="1"/>
        </dgm:presLayoutVars>
      </dgm:prSet>
      <dgm:spPr>
        <a:xfrm>
          <a:off x="447040" y="1110271"/>
          <a:ext cx="6258560" cy="678960"/>
        </a:xfrm>
        <a:prstGeom prst="roundRect">
          <a:avLst/>
        </a:prstGeom>
      </dgm:spPr>
    </dgm:pt>
    <dgm:pt modelId="{D0BFE65A-0C46-4403-9698-1D0887AF2F16}" type="pres">
      <dgm:prSet presAssocID="{B689E763-6859-4479-9BD2-B3C90363A427}" presName="negativeSpace" presStyleCnt="0"/>
      <dgm:spPr/>
    </dgm:pt>
    <dgm:pt modelId="{740C4D36-C423-434C-ABD4-314165C00CE9}" type="pres">
      <dgm:prSet presAssocID="{B689E763-6859-4479-9BD2-B3C90363A427}" presName="childText" presStyleLbl="conFgAcc1" presStyleIdx="1" presStyleCnt="4">
        <dgm:presLayoutVars>
          <dgm:bulletEnabled val="1"/>
        </dgm:presLayoutVars>
      </dgm:prSet>
      <dgm:spPr/>
    </dgm:pt>
    <dgm:pt modelId="{984DB7B9-8252-4B20-BABE-D217ABC29F73}" type="pres">
      <dgm:prSet presAssocID="{2E6D1DBE-E011-4207-A6DD-D7B43AC59B7D}" presName="spaceBetweenRectangles" presStyleCnt="0"/>
      <dgm:spPr/>
    </dgm:pt>
    <dgm:pt modelId="{C5270C2E-B16A-4A65-A7D0-492D6883B9CC}" type="pres">
      <dgm:prSet presAssocID="{A0A85BBE-C642-4771-8EE3-500E08CAAB12}" presName="parentLin" presStyleCnt="0"/>
      <dgm:spPr/>
    </dgm:pt>
    <dgm:pt modelId="{33E7B599-04E4-4098-805F-9F1F3CA0A642}" type="pres">
      <dgm:prSet presAssocID="{A0A85BBE-C642-4771-8EE3-500E08CAAB12}" presName="parentLeftMargin" presStyleLbl="node1" presStyleIdx="1" presStyleCnt="4"/>
      <dgm:spPr/>
    </dgm:pt>
    <dgm:pt modelId="{F12AAA99-0AB0-4143-9A3D-36C98959791B}" type="pres">
      <dgm:prSet presAssocID="{A0A85BBE-C642-4771-8EE3-500E08CAAB12}" presName="parentText" presStyleLbl="node1" presStyleIdx="2" presStyleCnt="4" custScaleX="122997">
        <dgm:presLayoutVars>
          <dgm:chMax val="0"/>
          <dgm:bulletEnabled val="1"/>
        </dgm:presLayoutVars>
      </dgm:prSet>
      <dgm:spPr>
        <a:xfrm>
          <a:off x="447040" y="2153551"/>
          <a:ext cx="6258560" cy="678960"/>
        </a:xfrm>
        <a:prstGeom prst="roundRect">
          <a:avLst/>
        </a:prstGeom>
      </dgm:spPr>
    </dgm:pt>
    <dgm:pt modelId="{932CE3FB-BECB-40D6-BB2F-B33102F3590F}" type="pres">
      <dgm:prSet presAssocID="{A0A85BBE-C642-4771-8EE3-500E08CAAB12}" presName="negativeSpace" presStyleCnt="0"/>
      <dgm:spPr/>
    </dgm:pt>
    <dgm:pt modelId="{E94EC3B0-1405-4376-B878-40CEBE5427D3}" type="pres">
      <dgm:prSet presAssocID="{A0A85BBE-C642-4771-8EE3-500E08CAAB12}" presName="childText" presStyleLbl="conFgAcc1" presStyleIdx="2" presStyleCnt="4">
        <dgm:presLayoutVars>
          <dgm:bulletEnabled val="1"/>
        </dgm:presLayoutVars>
      </dgm:prSet>
      <dgm:spPr/>
    </dgm:pt>
    <dgm:pt modelId="{B867D7E0-FC7B-46E7-92E6-8D75067F485C}" type="pres">
      <dgm:prSet presAssocID="{A7993157-97D6-47D8-9635-9C3D3008F5C2}" presName="spaceBetweenRectangles" presStyleCnt="0"/>
      <dgm:spPr/>
    </dgm:pt>
    <dgm:pt modelId="{C43A1C4C-CD37-4D8B-8FF0-6C75B6BF5AE3}" type="pres">
      <dgm:prSet presAssocID="{6D727CBF-8C90-42C0-8F8D-7A9D0510EB66}" presName="parentLin" presStyleCnt="0"/>
      <dgm:spPr/>
    </dgm:pt>
    <dgm:pt modelId="{0820A649-A5DE-42F6-810D-5E06381C2777}" type="pres">
      <dgm:prSet presAssocID="{6D727CBF-8C90-42C0-8F8D-7A9D0510EB66}" presName="parentLeftMargin" presStyleLbl="node1" presStyleIdx="2" presStyleCnt="4"/>
      <dgm:spPr/>
    </dgm:pt>
    <dgm:pt modelId="{962AF5E6-5B52-43F8-B2C2-903C8867A80E}" type="pres">
      <dgm:prSet presAssocID="{6D727CBF-8C90-42C0-8F8D-7A9D0510EB66}" presName="parentText" presStyleLbl="node1" presStyleIdx="3" presStyleCnt="4" custScaleX="123721">
        <dgm:presLayoutVars>
          <dgm:chMax val="0"/>
          <dgm:bulletEnabled val="1"/>
        </dgm:presLayoutVars>
      </dgm:prSet>
      <dgm:spPr>
        <a:xfrm>
          <a:off x="447040" y="3196831"/>
          <a:ext cx="6258560" cy="678960"/>
        </a:xfrm>
        <a:prstGeom prst="roundRect">
          <a:avLst/>
        </a:prstGeom>
      </dgm:spPr>
    </dgm:pt>
    <dgm:pt modelId="{0F839D19-A611-4E10-BADD-E3390A5F330F}" type="pres">
      <dgm:prSet presAssocID="{6D727CBF-8C90-42C0-8F8D-7A9D0510EB66}" presName="negativeSpace" presStyleCnt="0"/>
      <dgm:spPr/>
    </dgm:pt>
    <dgm:pt modelId="{0A898EA8-235C-4F54-906E-2CD970C8769C}" type="pres">
      <dgm:prSet presAssocID="{6D727CBF-8C90-42C0-8F8D-7A9D0510EB66}" presName="childText" presStyleLbl="conFgAcc1" presStyleIdx="3" presStyleCnt="4">
        <dgm:presLayoutVars>
          <dgm:bulletEnabled val="1"/>
        </dgm:presLayoutVars>
      </dgm:prSet>
      <dgm:spPr/>
    </dgm:pt>
  </dgm:ptLst>
  <dgm:cxnLst>
    <dgm:cxn modelId="{98F94515-A5E6-4869-ACC7-6787C29E5FFA}" type="presOf" srcId="{EF3F2CB7-4716-4CE0-9CCE-D604FA6D5428}" destId="{A3FF41BD-C8CF-4096-9B0B-C6F5CD6D959B}" srcOrd="0" destOrd="0" presId="urn:microsoft.com/office/officeart/2005/8/layout/list1"/>
    <dgm:cxn modelId="{C8815E16-2C13-4131-AF70-C3047876DD19}" type="presOf" srcId="{6D727CBF-8C90-42C0-8F8D-7A9D0510EB66}" destId="{962AF5E6-5B52-43F8-B2C2-903C8867A80E}" srcOrd="1" destOrd="0" presId="urn:microsoft.com/office/officeart/2005/8/layout/list1"/>
    <dgm:cxn modelId="{331CD724-7236-429C-B134-16166CCF6C21}" type="presOf" srcId="{A0A85BBE-C642-4771-8EE3-500E08CAAB12}" destId="{33E7B599-04E4-4098-805F-9F1F3CA0A642}" srcOrd="0" destOrd="0" presId="urn:microsoft.com/office/officeart/2005/8/layout/list1"/>
    <dgm:cxn modelId="{36B4AC5E-EFB2-45AC-8F09-7DE33E67B84F}" type="presOf" srcId="{6D727CBF-8C90-42C0-8F8D-7A9D0510EB66}" destId="{0820A649-A5DE-42F6-810D-5E06381C2777}" srcOrd="0" destOrd="0" presId="urn:microsoft.com/office/officeart/2005/8/layout/list1"/>
    <dgm:cxn modelId="{A591F545-35BA-4D66-A535-60928FBE25B8}" srcId="{EF3F2CB7-4716-4CE0-9CCE-D604FA6D5428}" destId="{9ADEDEFA-533A-45D8-8167-65051FF75448}" srcOrd="0" destOrd="0" parTransId="{63CAA33C-053D-4443-AA5F-ACF17444B150}" sibTransId="{903B6310-3B42-46A0-AE21-0362CE2451A9}"/>
    <dgm:cxn modelId="{94DB5A6A-2F0E-4161-BC53-703A9AFFB19A}" type="presOf" srcId="{B689E763-6859-4479-9BD2-B3C90363A427}" destId="{E6CFCB35-0C7F-4E18-BE02-1F7C8F3206D4}" srcOrd="0" destOrd="0" presId="urn:microsoft.com/office/officeart/2005/8/layout/list1"/>
    <dgm:cxn modelId="{94021B53-1B14-4ECC-A0B8-25922BBE4212}" srcId="{EF3F2CB7-4716-4CE0-9CCE-D604FA6D5428}" destId="{A0A85BBE-C642-4771-8EE3-500E08CAAB12}" srcOrd="2" destOrd="0" parTransId="{85FA0AD2-CF23-4B03-9E59-1DF01C837E74}" sibTransId="{A7993157-97D6-47D8-9635-9C3D3008F5C2}"/>
    <dgm:cxn modelId="{7A24B785-A139-4995-A0E4-8DBB6809FD93}" type="presOf" srcId="{9ADEDEFA-533A-45D8-8167-65051FF75448}" destId="{2DC81FB4-8D05-4487-BBFA-6A51DF7757AB}" srcOrd="1" destOrd="0" presId="urn:microsoft.com/office/officeart/2005/8/layout/list1"/>
    <dgm:cxn modelId="{65BD249D-EC41-4567-99EB-C4852FAF45A7}" srcId="{EF3F2CB7-4716-4CE0-9CCE-D604FA6D5428}" destId="{B689E763-6859-4479-9BD2-B3C90363A427}" srcOrd="1" destOrd="0" parTransId="{4C1A75F3-1829-4EB8-9FD8-E4284796CBE2}" sibTransId="{2E6D1DBE-E011-4207-A6DD-D7B43AC59B7D}"/>
    <dgm:cxn modelId="{C33CB19D-9147-4D89-A158-FD23841EAB01}" type="presOf" srcId="{9ADEDEFA-533A-45D8-8167-65051FF75448}" destId="{1553ECDD-4678-47BB-8FD2-CC054BAB52CE}" srcOrd="0" destOrd="0" presId="urn:microsoft.com/office/officeart/2005/8/layout/list1"/>
    <dgm:cxn modelId="{96A585B0-07D9-4AB9-B1D6-705A0FEE1656}" type="presOf" srcId="{A0A85BBE-C642-4771-8EE3-500E08CAAB12}" destId="{F12AAA99-0AB0-4143-9A3D-36C98959791B}" srcOrd="1" destOrd="0" presId="urn:microsoft.com/office/officeart/2005/8/layout/list1"/>
    <dgm:cxn modelId="{C67AE7C9-E1FE-4872-8E39-0951E9FBC872}" srcId="{EF3F2CB7-4716-4CE0-9CCE-D604FA6D5428}" destId="{6D727CBF-8C90-42C0-8F8D-7A9D0510EB66}" srcOrd="3" destOrd="0" parTransId="{519F65E6-2CEF-4033-9DAA-3F54447C717D}" sibTransId="{2BB6C436-BC5F-477B-8364-7828A56D1EB8}"/>
    <dgm:cxn modelId="{A3F440D9-A97D-45BB-AAD4-8FC2AFB27865}" type="presOf" srcId="{B689E763-6859-4479-9BD2-B3C90363A427}" destId="{B94CD688-0014-472F-89DE-712CD846029F}" srcOrd="1" destOrd="0" presId="urn:microsoft.com/office/officeart/2005/8/layout/list1"/>
    <dgm:cxn modelId="{59D5382A-59AB-4318-BB9A-487FF61A1FF0}" type="presParOf" srcId="{A3FF41BD-C8CF-4096-9B0B-C6F5CD6D959B}" destId="{50DB5B9B-3E7E-4202-8540-266E562EF80C}" srcOrd="0" destOrd="0" presId="urn:microsoft.com/office/officeart/2005/8/layout/list1"/>
    <dgm:cxn modelId="{CC51547D-D7A0-4133-B26A-C08470412532}" type="presParOf" srcId="{50DB5B9B-3E7E-4202-8540-266E562EF80C}" destId="{1553ECDD-4678-47BB-8FD2-CC054BAB52CE}" srcOrd="0" destOrd="0" presId="urn:microsoft.com/office/officeart/2005/8/layout/list1"/>
    <dgm:cxn modelId="{D61A1627-E1D9-4902-8764-776DFA6E62D3}" type="presParOf" srcId="{50DB5B9B-3E7E-4202-8540-266E562EF80C}" destId="{2DC81FB4-8D05-4487-BBFA-6A51DF7757AB}" srcOrd="1" destOrd="0" presId="urn:microsoft.com/office/officeart/2005/8/layout/list1"/>
    <dgm:cxn modelId="{E423358B-88D1-4FE2-8DA1-D1F84B7E5466}" type="presParOf" srcId="{A3FF41BD-C8CF-4096-9B0B-C6F5CD6D959B}" destId="{95BC7A29-9A6A-4856-AB54-9D5EE0ED0F79}" srcOrd="1" destOrd="0" presId="urn:microsoft.com/office/officeart/2005/8/layout/list1"/>
    <dgm:cxn modelId="{4BB2F44C-F366-4E8B-90CA-0F9429A815D8}" type="presParOf" srcId="{A3FF41BD-C8CF-4096-9B0B-C6F5CD6D959B}" destId="{A4761F19-CE89-4E34-AB27-9C0709BE83BD}" srcOrd="2" destOrd="0" presId="urn:microsoft.com/office/officeart/2005/8/layout/list1"/>
    <dgm:cxn modelId="{EC24E66F-5D38-4834-ACD2-8C7A8C9DC797}" type="presParOf" srcId="{A3FF41BD-C8CF-4096-9B0B-C6F5CD6D959B}" destId="{D8237D1D-F99E-4DEB-A39D-29512B40EE0B}" srcOrd="3" destOrd="0" presId="urn:microsoft.com/office/officeart/2005/8/layout/list1"/>
    <dgm:cxn modelId="{A2809822-8F35-40D7-8A63-B9175CD2E2FE}" type="presParOf" srcId="{A3FF41BD-C8CF-4096-9B0B-C6F5CD6D959B}" destId="{7B949C7E-96AB-435A-A465-02570B144A23}" srcOrd="4" destOrd="0" presId="urn:microsoft.com/office/officeart/2005/8/layout/list1"/>
    <dgm:cxn modelId="{D9B9EA26-AA55-4F04-8C53-A32144569046}" type="presParOf" srcId="{7B949C7E-96AB-435A-A465-02570B144A23}" destId="{E6CFCB35-0C7F-4E18-BE02-1F7C8F3206D4}" srcOrd="0" destOrd="0" presId="urn:microsoft.com/office/officeart/2005/8/layout/list1"/>
    <dgm:cxn modelId="{DE24A5DD-F3AC-4292-9390-EC3B5356987C}" type="presParOf" srcId="{7B949C7E-96AB-435A-A465-02570B144A23}" destId="{B94CD688-0014-472F-89DE-712CD846029F}" srcOrd="1" destOrd="0" presId="urn:microsoft.com/office/officeart/2005/8/layout/list1"/>
    <dgm:cxn modelId="{D8667B1F-B076-4912-99B4-1ABA65B4CA28}" type="presParOf" srcId="{A3FF41BD-C8CF-4096-9B0B-C6F5CD6D959B}" destId="{D0BFE65A-0C46-4403-9698-1D0887AF2F16}" srcOrd="5" destOrd="0" presId="urn:microsoft.com/office/officeart/2005/8/layout/list1"/>
    <dgm:cxn modelId="{385E91BB-E52D-4CA7-8BF8-1DCD0D5000A9}" type="presParOf" srcId="{A3FF41BD-C8CF-4096-9B0B-C6F5CD6D959B}" destId="{740C4D36-C423-434C-ABD4-314165C00CE9}" srcOrd="6" destOrd="0" presId="urn:microsoft.com/office/officeart/2005/8/layout/list1"/>
    <dgm:cxn modelId="{A4D6A2F3-71FE-4AA1-82B6-5925A898C807}" type="presParOf" srcId="{A3FF41BD-C8CF-4096-9B0B-C6F5CD6D959B}" destId="{984DB7B9-8252-4B20-BABE-D217ABC29F73}" srcOrd="7" destOrd="0" presId="urn:microsoft.com/office/officeart/2005/8/layout/list1"/>
    <dgm:cxn modelId="{83EBA972-CFCD-44C3-8F0E-5081AD28AFE1}" type="presParOf" srcId="{A3FF41BD-C8CF-4096-9B0B-C6F5CD6D959B}" destId="{C5270C2E-B16A-4A65-A7D0-492D6883B9CC}" srcOrd="8" destOrd="0" presId="urn:microsoft.com/office/officeart/2005/8/layout/list1"/>
    <dgm:cxn modelId="{206DDA08-306D-4B5E-9585-20229EF0DAE6}" type="presParOf" srcId="{C5270C2E-B16A-4A65-A7D0-492D6883B9CC}" destId="{33E7B599-04E4-4098-805F-9F1F3CA0A642}" srcOrd="0" destOrd="0" presId="urn:microsoft.com/office/officeart/2005/8/layout/list1"/>
    <dgm:cxn modelId="{9AB6F40B-7AB4-4876-B11F-BBA75833F1E2}" type="presParOf" srcId="{C5270C2E-B16A-4A65-A7D0-492D6883B9CC}" destId="{F12AAA99-0AB0-4143-9A3D-36C98959791B}" srcOrd="1" destOrd="0" presId="urn:microsoft.com/office/officeart/2005/8/layout/list1"/>
    <dgm:cxn modelId="{632BCF05-3415-452E-B7CD-92117DD774C0}" type="presParOf" srcId="{A3FF41BD-C8CF-4096-9B0B-C6F5CD6D959B}" destId="{932CE3FB-BECB-40D6-BB2F-B33102F3590F}" srcOrd="9" destOrd="0" presId="urn:microsoft.com/office/officeart/2005/8/layout/list1"/>
    <dgm:cxn modelId="{759A0CD2-D064-4BDF-8C73-08DA0101576A}" type="presParOf" srcId="{A3FF41BD-C8CF-4096-9B0B-C6F5CD6D959B}" destId="{E94EC3B0-1405-4376-B878-40CEBE5427D3}" srcOrd="10" destOrd="0" presId="urn:microsoft.com/office/officeart/2005/8/layout/list1"/>
    <dgm:cxn modelId="{8D2F1D4F-F7FF-4555-A606-9B819709961E}" type="presParOf" srcId="{A3FF41BD-C8CF-4096-9B0B-C6F5CD6D959B}" destId="{B867D7E0-FC7B-46E7-92E6-8D75067F485C}" srcOrd="11" destOrd="0" presId="urn:microsoft.com/office/officeart/2005/8/layout/list1"/>
    <dgm:cxn modelId="{58E75F57-1F9D-4196-A7B0-F138CA2CFA44}" type="presParOf" srcId="{A3FF41BD-C8CF-4096-9B0B-C6F5CD6D959B}" destId="{C43A1C4C-CD37-4D8B-8FF0-6C75B6BF5AE3}" srcOrd="12" destOrd="0" presId="urn:microsoft.com/office/officeart/2005/8/layout/list1"/>
    <dgm:cxn modelId="{61C38A47-6D58-487F-8AE1-B911D61C5618}" type="presParOf" srcId="{C43A1C4C-CD37-4D8B-8FF0-6C75B6BF5AE3}" destId="{0820A649-A5DE-42F6-810D-5E06381C2777}" srcOrd="0" destOrd="0" presId="urn:microsoft.com/office/officeart/2005/8/layout/list1"/>
    <dgm:cxn modelId="{58B76D6A-111B-438E-8FED-6762516C9A5C}" type="presParOf" srcId="{C43A1C4C-CD37-4D8B-8FF0-6C75B6BF5AE3}" destId="{962AF5E6-5B52-43F8-B2C2-903C8867A80E}" srcOrd="1" destOrd="0" presId="urn:microsoft.com/office/officeart/2005/8/layout/list1"/>
    <dgm:cxn modelId="{6318DB67-46EB-480B-809C-CDFC08688126}" type="presParOf" srcId="{A3FF41BD-C8CF-4096-9B0B-C6F5CD6D959B}" destId="{0F839D19-A611-4E10-BADD-E3390A5F330F}" srcOrd="13" destOrd="0" presId="urn:microsoft.com/office/officeart/2005/8/layout/list1"/>
    <dgm:cxn modelId="{B9334945-AE6E-4313-82F0-60B574BCDD36}" type="presParOf" srcId="{A3FF41BD-C8CF-4096-9B0B-C6F5CD6D959B}" destId="{0A898EA8-235C-4F54-906E-2CD970C8769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3577C3-0FF8-4867-B48A-402A8249A51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1AF1E5F-CBB3-49D3-891B-78F9C92F10A3}">
      <dgm:prSet phldrT="[Text]" custT="1"/>
      <dgm:spPr>
        <a:solidFill>
          <a:srgbClr val="3494BA">
            <a:hueOff val="0"/>
            <a:satOff val="0"/>
            <a:lumOff val="0"/>
            <a:alphaOff val="0"/>
          </a:srgbClr>
        </a:solidFill>
        <a:ln w="12700" cap="flat" cmpd="sng" algn="ctr">
          <a:solidFill>
            <a:srgbClr val="3494BA">
              <a:hueOff val="0"/>
              <a:satOff val="0"/>
              <a:lumOff val="0"/>
              <a:alphaOff val="0"/>
            </a:srgbClr>
          </a:solidFill>
          <a:prstDash val="solid"/>
          <a:miter lim="800000"/>
        </a:ln>
        <a:effectLst/>
      </dgm:spPr>
      <dgm:t>
        <a:bodyPr spcFirstLastPara="0" vert="horz" wrap="square" lIns="17780" tIns="17780" rIns="17780" bIns="17780" numCol="1" spcCol="1270" anchor="ctr" anchorCtr="0"/>
        <a:lstStyle/>
        <a:p>
          <a:pPr marL="0" lvl="0" indent="0" algn="ctr" defTabSz="1244600">
            <a:lnSpc>
              <a:spcPct val="90000"/>
            </a:lnSpc>
            <a:spcBef>
              <a:spcPct val="0"/>
            </a:spcBef>
            <a:spcAft>
              <a:spcPct val="35000"/>
            </a:spcAft>
            <a:buNone/>
          </a:pPr>
          <a:r>
            <a:rPr lang="en-US" sz="2800" kern="1200">
              <a:solidFill>
                <a:prstClr val="white"/>
              </a:solidFill>
              <a:latin typeface="Bernard MT Condensed" panose="02050806060905020404" pitchFamily="18" charset="0"/>
              <a:ea typeface="+mn-ea"/>
              <a:cs typeface="+mn-cs"/>
            </a:rPr>
            <a:t>2</a:t>
          </a:r>
        </a:p>
      </dgm:t>
    </dgm:pt>
    <dgm:pt modelId="{5575BD45-D7C7-410A-98C4-C33983B85528}" type="parTrans" cxnId="{A6F1E166-ADFC-42AC-85E8-48031EB7FE45}">
      <dgm:prSet/>
      <dgm:spPr/>
      <dgm:t>
        <a:bodyPr/>
        <a:lstStyle/>
        <a:p>
          <a:endParaRPr lang="en-US"/>
        </a:p>
      </dgm:t>
    </dgm:pt>
    <dgm:pt modelId="{5D4903E7-69A3-456D-BF24-C6D2A242575E}" type="sibTrans" cxnId="{A6F1E166-ADFC-42AC-85E8-48031EB7FE45}">
      <dgm:prSet/>
      <dgm:spPr/>
      <dgm:t>
        <a:bodyPr/>
        <a:lstStyle/>
        <a:p>
          <a:endParaRPr lang="en-US"/>
        </a:p>
      </dgm:t>
    </dgm:pt>
    <dgm:pt modelId="{688212DA-F7CC-4394-8C38-2FB6359FAED6}">
      <dgm:prSet phldrT="[Text]" custT="1"/>
      <dgm:spPr>
        <a:solidFill>
          <a:prstClr val="white">
            <a:alpha val="90000"/>
            <a:hueOff val="0"/>
            <a:satOff val="0"/>
            <a:lumOff val="0"/>
            <a:alphaOff val="0"/>
          </a:prstClr>
        </a:solidFill>
        <a:ln w="12700" cap="flat" cmpd="sng" algn="ctr">
          <a:solidFill>
            <a:srgbClr val="3494BA">
              <a:hueOff val="0"/>
              <a:satOff val="0"/>
              <a:lumOff val="0"/>
              <a:alphaOff val="0"/>
            </a:srgbClr>
          </a:solidFill>
          <a:prstDash val="solid"/>
          <a:miter lim="800000"/>
        </a:ln>
        <a:effectLst/>
      </dgm:spPr>
      <dgm:t>
        <a:bodyPr/>
        <a:lstStyle/>
        <a:p>
          <a:pPr marL="228600" lvl="1" indent="-228600" algn="l" defTabSz="889000">
            <a:lnSpc>
              <a:spcPct val="90000"/>
            </a:lnSpc>
            <a:spcBef>
              <a:spcPct val="0"/>
            </a:spcBef>
            <a:spcAft>
              <a:spcPct val="15000"/>
            </a:spcAft>
          </a:pPr>
          <a:r>
            <a:rPr lang="en-US" sz="2000" b="0" i="0" kern="1200">
              <a:solidFill>
                <a:schemeClr val="tx1"/>
              </a:solidFill>
              <a:latin typeface="Bahnschrift" panose="020B0502040204020203" pitchFamily="34" charset="0"/>
            </a:rPr>
            <a:t>Learned about database management and the data binding relationships in the production flow.</a:t>
          </a:r>
          <a:endParaRPr lang="en-US" sz="2000" b="0" kern="1200">
            <a:solidFill>
              <a:schemeClr val="tx1"/>
            </a:solidFill>
            <a:latin typeface="Bahnschrift" panose="020B0502040204020203" pitchFamily="34" charset="0"/>
            <a:ea typeface="+mn-ea"/>
            <a:cs typeface="+mn-cs"/>
          </a:endParaRPr>
        </a:p>
      </dgm:t>
    </dgm:pt>
    <dgm:pt modelId="{0592FD2A-28C7-4978-8CF8-DCC7914553E6}" type="parTrans" cxnId="{0A1D171B-4481-4EC8-B261-9A3C1786AC45}">
      <dgm:prSet/>
      <dgm:spPr/>
      <dgm:t>
        <a:bodyPr/>
        <a:lstStyle/>
        <a:p>
          <a:endParaRPr lang="en-US"/>
        </a:p>
      </dgm:t>
    </dgm:pt>
    <dgm:pt modelId="{F9623BA5-4230-461C-A1C6-5DFBAF981C8B}" type="sibTrans" cxnId="{0A1D171B-4481-4EC8-B261-9A3C1786AC45}">
      <dgm:prSet/>
      <dgm:spPr/>
      <dgm:t>
        <a:bodyPr/>
        <a:lstStyle/>
        <a:p>
          <a:endParaRPr lang="en-US"/>
        </a:p>
      </dgm:t>
    </dgm:pt>
    <dgm:pt modelId="{B53DFB50-7EEE-486E-ADB4-84A95AB9DC9C}">
      <dgm:prSet phldrT="[Text]" custT="1"/>
      <dgm:spPr>
        <a:solidFill>
          <a:srgbClr val="3494BA">
            <a:hueOff val="0"/>
            <a:satOff val="0"/>
            <a:lumOff val="0"/>
            <a:alphaOff val="0"/>
          </a:srgbClr>
        </a:solidFill>
        <a:ln w="12700" cap="flat" cmpd="sng" algn="ctr">
          <a:solidFill>
            <a:srgbClr val="3494BA">
              <a:hueOff val="0"/>
              <a:satOff val="0"/>
              <a:lumOff val="0"/>
              <a:alphaOff val="0"/>
            </a:srgbClr>
          </a:solidFill>
          <a:prstDash val="solid"/>
          <a:miter lim="800000"/>
        </a:ln>
        <a:effectLst/>
      </dgm:spPr>
      <dgm:t>
        <a:bodyPr spcFirstLastPara="0" vert="horz" wrap="square" lIns="17780" tIns="17780" rIns="17780" bIns="17780" numCol="1" spcCol="1270" anchor="ctr" anchorCtr="0"/>
        <a:lstStyle/>
        <a:p>
          <a:r>
            <a:rPr lang="en-US" sz="2800" kern="1200">
              <a:solidFill>
                <a:prstClr val="white"/>
              </a:solidFill>
              <a:latin typeface="Bernard MT Condensed" panose="02050806060905020404" pitchFamily="18" charset="0"/>
              <a:ea typeface="+mn-ea"/>
              <a:cs typeface="+mn-cs"/>
            </a:rPr>
            <a:t>1</a:t>
          </a:r>
        </a:p>
      </dgm:t>
    </dgm:pt>
    <dgm:pt modelId="{AF6EE520-8DD6-4AFC-B2AD-64DFC7156563}" type="parTrans" cxnId="{5667BE73-1580-4A39-950F-B47DA2660710}">
      <dgm:prSet/>
      <dgm:spPr/>
      <dgm:t>
        <a:bodyPr/>
        <a:lstStyle/>
        <a:p>
          <a:endParaRPr lang="en-US"/>
        </a:p>
      </dgm:t>
    </dgm:pt>
    <dgm:pt modelId="{28CFB21B-BB09-4649-9705-7E35A4400141}" type="sibTrans" cxnId="{5667BE73-1580-4A39-950F-B47DA2660710}">
      <dgm:prSet/>
      <dgm:spPr/>
      <dgm:t>
        <a:bodyPr/>
        <a:lstStyle/>
        <a:p>
          <a:endParaRPr lang="en-US"/>
        </a:p>
      </dgm:t>
    </dgm:pt>
    <dgm:pt modelId="{0F188017-B50A-4896-AE76-C55CEE819FB0}">
      <dgm:prSet phldrT="[Text]" custT="1"/>
      <dgm:spPr>
        <a:solidFill>
          <a:srgbClr val="3494BA">
            <a:hueOff val="0"/>
            <a:satOff val="0"/>
            <a:lumOff val="0"/>
            <a:alphaOff val="0"/>
          </a:srgbClr>
        </a:solidFill>
        <a:ln w="12700" cap="flat" cmpd="sng" algn="ctr">
          <a:solidFill>
            <a:srgbClr val="3494BA">
              <a:hueOff val="0"/>
              <a:satOff val="0"/>
              <a:lumOff val="0"/>
              <a:alphaOff val="0"/>
            </a:srgbClr>
          </a:solidFill>
          <a:prstDash val="solid"/>
          <a:miter lim="800000"/>
        </a:ln>
        <a:effectLst/>
      </dgm:spPr>
      <dgm:t>
        <a:bodyPr spcFirstLastPara="0" vert="horz" wrap="square" lIns="17780" tIns="17780" rIns="17780" bIns="17780" numCol="1" spcCol="1270" anchor="ctr" anchorCtr="0"/>
        <a:lstStyle/>
        <a:p>
          <a:pPr marL="0" lvl="0" indent="0" algn="ctr" defTabSz="1244600">
            <a:lnSpc>
              <a:spcPct val="90000"/>
            </a:lnSpc>
            <a:spcBef>
              <a:spcPct val="0"/>
            </a:spcBef>
            <a:spcAft>
              <a:spcPct val="35000"/>
            </a:spcAft>
            <a:buNone/>
          </a:pPr>
          <a:r>
            <a:rPr lang="en-US" sz="2800" kern="1200">
              <a:solidFill>
                <a:prstClr val="white"/>
              </a:solidFill>
              <a:latin typeface="Bernard MT Condensed" panose="02050806060905020404" pitchFamily="18" charset="0"/>
              <a:ea typeface="+mn-ea"/>
              <a:cs typeface="+mn-cs"/>
            </a:rPr>
            <a:t>4</a:t>
          </a:r>
        </a:p>
      </dgm:t>
    </dgm:pt>
    <dgm:pt modelId="{0968E495-0C72-4EF8-8918-549EA288E49C}" type="parTrans" cxnId="{E4B53B05-4469-4886-9CC0-BD6BF18F8125}">
      <dgm:prSet/>
      <dgm:spPr/>
      <dgm:t>
        <a:bodyPr/>
        <a:lstStyle/>
        <a:p>
          <a:endParaRPr lang="en-US"/>
        </a:p>
      </dgm:t>
    </dgm:pt>
    <dgm:pt modelId="{7C6D205F-D2FE-4E19-9D83-1699D82D0EB6}" type="sibTrans" cxnId="{E4B53B05-4469-4886-9CC0-BD6BF18F8125}">
      <dgm:prSet/>
      <dgm:spPr/>
      <dgm:t>
        <a:bodyPr/>
        <a:lstStyle/>
        <a:p>
          <a:endParaRPr lang="en-US"/>
        </a:p>
      </dgm:t>
    </dgm:pt>
    <dgm:pt modelId="{9F2080EC-DB77-4364-A529-0E8EDCAA36FD}">
      <dgm:prSet phldrT="[Text]" custT="1"/>
      <dgm:spPr>
        <a:solidFill>
          <a:srgbClr val="3494BA">
            <a:hueOff val="0"/>
            <a:satOff val="0"/>
            <a:lumOff val="0"/>
            <a:alphaOff val="0"/>
          </a:srgbClr>
        </a:solidFill>
        <a:ln w="12700" cap="flat" cmpd="sng" algn="ctr">
          <a:solidFill>
            <a:srgbClr val="3494BA">
              <a:hueOff val="0"/>
              <a:satOff val="0"/>
              <a:lumOff val="0"/>
              <a:alphaOff val="0"/>
            </a:srgbClr>
          </a:solidFill>
          <a:prstDash val="solid"/>
          <a:miter lim="800000"/>
        </a:ln>
        <a:effectLst/>
      </dgm:spPr>
      <dgm:t>
        <a:bodyPr spcFirstLastPara="0" vert="horz" wrap="square" lIns="17780" tIns="17780" rIns="17780" bIns="17780" numCol="1" spcCol="1270" anchor="ctr" anchorCtr="0"/>
        <a:lstStyle/>
        <a:p>
          <a:pPr marL="0" lvl="0" indent="0" algn="ctr" defTabSz="1244600">
            <a:lnSpc>
              <a:spcPct val="90000"/>
            </a:lnSpc>
            <a:spcBef>
              <a:spcPct val="0"/>
            </a:spcBef>
            <a:spcAft>
              <a:spcPct val="35000"/>
            </a:spcAft>
            <a:buNone/>
          </a:pPr>
          <a:r>
            <a:rPr lang="en-US" sz="2800" kern="1200">
              <a:solidFill>
                <a:prstClr val="white"/>
              </a:solidFill>
              <a:latin typeface="Bernard MT Condensed" panose="02050806060905020404" pitchFamily="18" charset="0"/>
              <a:ea typeface="+mn-ea"/>
              <a:cs typeface="+mn-cs"/>
            </a:rPr>
            <a:t>3</a:t>
          </a:r>
        </a:p>
      </dgm:t>
    </dgm:pt>
    <dgm:pt modelId="{78086464-E821-44C0-88F0-85A5CC543030}" type="parTrans" cxnId="{75F23934-A565-461B-A510-6C56A878BA14}">
      <dgm:prSet/>
      <dgm:spPr/>
      <dgm:t>
        <a:bodyPr/>
        <a:lstStyle/>
        <a:p>
          <a:endParaRPr lang="en-US"/>
        </a:p>
      </dgm:t>
    </dgm:pt>
    <dgm:pt modelId="{B49D13F6-9345-48C9-931F-3D693927E270}" type="sibTrans" cxnId="{75F23934-A565-461B-A510-6C56A878BA14}">
      <dgm:prSet/>
      <dgm:spPr/>
      <dgm:t>
        <a:bodyPr/>
        <a:lstStyle/>
        <a:p>
          <a:endParaRPr lang="en-US"/>
        </a:p>
      </dgm:t>
    </dgm:pt>
    <dgm:pt modelId="{D2E24FA2-BA15-4999-968B-8059A810A6D4}">
      <dgm:prSet phldrT="[Text]" custT="1"/>
      <dgm:spPr>
        <a:solidFill>
          <a:srgbClr val="3494BA">
            <a:hueOff val="0"/>
            <a:satOff val="0"/>
            <a:lumOff val="0"/>
            <a:alphaOff val="0"/>
          </a:srgbClr>
        </a:solidFill>
        <a:ln w="12700" cap="flat" cmpd="sng" algn="ctr">
          <a:solidFill>
            <a:srgbClr val="3494BA">
              <a:hueOff val="0"/>
              <a:satOff val="0"/>
              <a:lumOff val="0"/>
              <a:alphaOff val="0"/>
            </a:srgbClr>
          </a:solidFill>
          <a:prstDash val="solid"/>
          <a:miter lim="800000"/>
        </a:ln>
        <a:effectLst/>
      </dgm:spPr>
      <dgm:t>
        <a:bodyPr spcFirstLastPara="0" vert="horz" wrap="square" lIns="17780" tIns="17780" rIns="17780" bIns="17780" numCol="1" spcCol="1270" anchor="ctr" anchorCtr="0"/>
        <a:lstStyle/>
        <a:p>
          <a:pPr marL="0" lvl="0" indent="0" algn="ctr" defTabSz="1244600">
            <a:lnSpc>
              <a:spcPct val="90000"/>
            </a:lnSpc>
            <a:spcBef>
              <a:spcPct val="0"/>
            </a:spcBef>
            <a:spcAft>
              <a:spcPct val="35000"/>
            </a:spcAft>
            <a:buNone/>
          </a:pPr>
          <a:r>
            <a:rPr lang="en-US" sz="2800" kern="1200">
              <a:solidFill>
                <a:prstClr val="white"/>
              </a:solidFill>
              <a:latin typeface="Bernard MT Condensed" panose="02050806060905020404" pitchFamily="18" charset="0"/>
              <a:ea typeface="+mn-ea"/>
              <a:cs typeface="+mn-cs"/>
            </a:rPr>
            <a:t>5</a:t>
          </a:r>
        </a:p>
      </dgm:t>
    </dgm:pt>
    <dgm:pt modelId="{4DBBA54C-0328-469D-BC1D-252564292558}" type="parTrans" cxnId="{492153A7-CC93-4A50-AB2B-5E146A2F7E6E}">
      <dgm:prSet/>
      <dgm:spPr/>
      <dgm:t>
        <a:bodyPr/>
        <a:lstStyle/>
        <a:p>
          <a:endParaRPr lang="en-US"/>
        </a:p>
      </dgm:t>
    </dgm:pt>
    <dgm:pt modelId="{F6145736-8455-44D3-B4B5-DF13478F1A84}" type="sibTrans" cxnId="{492153A7-CC93-4A50-AB2B-5E146A2F7E6E}">
      <dgm:prSet/>
      <dgm:spPr/>
      <dgm:t>
        <a:bodyPr/>
        <a:lstStyle/>
        <a:p>
          <a:endParaRPr lang="en-US"/>
        </a:p>
      </dgm:t>
    </dgm:pt>
    <dgm:pt modelId="{716AD987-92F8-4E48-AAB6-D75DFE75724C}">
      <dgm:prSet custT="1"/>
      <dgm:spPr/>
      <dgm:t>
        <a:bodyPr/>
        <a:lstStyle/>
        <a:p>
          <a:pPr>
            <a:buChar char="•"/>
          </a:pPr>
          <a:r>
            <a:rPr lang="en-US" sz="2000">
              <a:solidFill>
                <a:schemeClr val="tx1"/>
              </a:solidFill>
              <a:latin typeface="Bahnschrift" panose="020B0502040204020203" pitchFamily="34" charset="0"/>
              <a:ea typeface="+mn-ea"/>
              <a:cs typeface="+mn-cs"/>
            </a:rPr>
            <a:t>Learned about the scale of the CloudMES system and visited the workshop using the system.</a:t>
          </a:r>
          <a:endParaRPr lang="en-US" sz="2000">
            <a:solidFill>
              <a:schemeClr val="tx1"/>
            </a:solidFill>
            <a:latin typeface="Bernard MT Condensed" panose="02050806060905020404" pitchFamily="18" charset="0"/>
          </a:endParaRPr>
        </a:p>
      </dgm:t>
    </dgm:pt>
    <dgm:pt modelId="{74AF6143-B9A0-4085-8D2B-C00C549144D1}" type="parTrans" cxnId="{E0AFEE8A-AF2E-447E-B701-33CB95A5F693}">
      <dgm:prSet/>
      <dgm:spPr/>
      <dgm:t>
        <a:bodyPr/>
        <a:lstStyle/>
        <a:p>
          <a:endParaRPr lang="en-US"/>
        </a:p>
      </dgm:t>
    </dgm:pt>
    <dgm:pt modelId="{3783A0E7-8ECF-44C5-BE0C-2D956622685D}" type="sibTrans" cxnId="{E0AFEE8A-AF2E-447E-B701-33CB95A5F693}">
      <dgm:prSet/>
      <dgm:spPr/>
      <dgm:t>
        <a:bodyPr/>
        <a:lstStyle/>
        <a:p>
          <a:endParaRPr lang="en-US"/>
        </a:p>
      </dgm:t>
    </dgm:pt>
    <dgm:pt modelId="{48801677-8D43-4053-96D4-01FCC2B55A46}">
      <dgm:prSet custT="1"/>
      <dgm:spPr>
        <a:solidFill>
          <a:prstClr val="white">
            <a:alpha val="90000"/>
            <a:hueOff val="0"/>
            <a:satOff val="0"/>
            <a:lumOff val="0"/>
            <a:alphaOff val="0"/>
          </a:prstClr>
        </a:solidFill>
        <a:ln w="12700" cap="flat" cmpd="sng" algn="ctr">
          <a:solidFill>
            <a:srgbClr val="3494BA">
              <a:hueOff val="0"/>
              <a:satOff val="0"/>
              <a:lumOff val="0"/>
              <a:alphaOff val="0"/>
            </a:srgbClr>
          </a:solidFill>
          <a:prstDash val="solid"/>
          <a:miter lim="800000"/>
        </a:ln>
        <a:effectLst/>
      </dgm:spPr>
      <dgm:t>
        <a:bodyPr spcFirstLastPara="0" vert="horz" wrap="square" lIns="142240" tIns="12700" rIns="12700" bIns="12700" numCol="1" spcCol="1270" anchor="ctr" anchorCtr="0"/>
        <a:lstStyle/>
        <a:p>
          <a:pPr marL="228600" lvl="1" indent="-228600" algn="l" defTabSz="889000">
            <a:lnSpc>
              <a:spcPct val="90000"/>
            </a:lnSpc>
            <a:spcBef>
              <a:spcPct val="0"/>
            </a:spcBef>
            <a:spcAft>
              <a:spcPct val="15000"/>
            </a:spcAft>
            <a:buChar char="•"/>
          </a:pPr>
          <a:r>
            <a:rPr lang="en-US" sz="2000" kern="1200" baseline="0">
              <a:solidFill>
                <a:schemeClr val="tx1"/>
              </a:solidFill>
              <a:latin typeface="Bahnschrift" panose="020B0502040204020203" pitchFamily="34" charset="0"/>
              <a:ea typeface="+mn-ea"/>
              <a:cs typeface="+mn-cs"/>
            </a:rPr>
            <a:t>Created an SOP to guide the operation of functions in the system.</a:t>
          </a:r>
          <a:endParaRPr lang="en-US" sz="2000" kern="1200">
            <a:solidFill>
              <a:schemeClr val="tx1"/>
            </a:solidFill>
            <a:latin typeface="Bahnschrift" panose="020B0502040204020203" pitchFamily="34" charset="0"/>
            <a:ea typeface="+mn-ea"/>
            <a:cs typeface="+mn-cs"/>
          </a:endParaRPr>
        </a:p>
      </dgm:t>
    </dgm:pt>
    <dgm:pt modelId="{18C94397-2C0F-497B-BA5B-C617D3DD6572}" type="parTrans" cxnId="{BFB4F142-ED11-489D-B4E1-8AED2C3B99B2}">
      <dgm:prSet/>
      <dgm:spPr/>
      <dgm:t>
        <a:bodyPr/>
        <a:lstStyle/>
        <a:p>
          <a:endParaRPr lang="en-US"/>
        </a:p>
      </dgm:t>
    </dgm:pt>
    <dgm:pt modelId="{528301E9-D403-40B0-8474-4982C5962C69}" type="sibTrans" cxnId="{BFB4F142-ED11-489D-B4E1-8AED2C3B99B2}">
      <dgm:prSet/>
      <dgm:spPr/>
      <dgm:t>
        <a:bodyPr/>
        <a:lstStyle/>
        <a:p>
          <a:endParaRPr lang="en-US"/>
        </a:p>
      </dgm:t>
    </dgm:pt>
    <dgm:pt modelId="{6E4EAB11-5C23-487F-9159-829D9DCD0781}">
      <dgm:prSet custT="1"/>
      <dgm:spPr>
        <a:solidFill>
          <a:prstClr val="white">
            <a:alpha val="90000"/>
            <a:hueOff val="0"/>
            <a:satOff val="0"/>
            <a:lumOff val="0"/>
            <a:alphaOff val="0"/>
          </a:prstClr>
        </a:solidFill>
        <a:ln w="12700" cap="flat" cmpd="sng" algn="ctr">
          <a:solidFill>
            <a:srgbClr val="3494BA">
              <a:hueOff val="0"/>
              <a:satOff val="0"/>
              <a:lumOff val="0"/>
              <a:alphaOff val="0"/>
            </a:srgbClr>
          </a:solidFill>
          <a:prstDash val="solid"/>
          <a:miter lim="800000"/>
        </a:ln>
        <a:effectLst/>
      </dgm:spPr>
      <dgm:t>
        <a:bodyPr spcFirstLastPara="0" vert="horz" wrap="square" lIns="142240" tIns="12700" rIns="12700" bIns="12700" numCol="1" spcCol="1270" anchor="ctr" anchorCtr="0"/>
        <a:lstStyle/>
        <a:p>
          <a:pPr marL="228600" lvl="1" indent="-228600" algn="l" defTabSz="889000">
            <a:lnSpc>
              <a:spcPct val="90000"/>
            </a:lnSpc>
            <a:spcBef>
              <a:spcPct val="0"/>
            </a:spcBef>
            <a:spcAft>
              <a:spcPct val="15000"/>
            </a:spcAft>
            <a:buChar char="•"/>
          </a:pPr>
          <a:r>
            <a:rPr lang="en-US" sz="2000" kern="1200">
              <a:solidFill>
                <a:schemeClr val="tx1"/>
              </a:solidFill>
              <a:latin typeface="Bahnschrift" panose="020B0502040204020203" pitchFamily="34" charset="0"/>
              <a:ea typeface="+mn-ea"/>
              <a:cs typeface="+mn-cs"/>
            </a:rPr>
            <a:t>Created an SOP and ran a demo for some workflows of the CloudMES: Create and run work orders.  </a:t>
          </a:r>
        </a:p>
      </dgm:t>
    </dgm:pt>
    <dgm:pt modelId="{3389BBC8-B877-44A3-9324-388BD6C974DF}" type="parTrans" cxnId="{478518F3-CEEA-43DC-805B-07A0C4979C94}">
      <dgm:prSet/>
      <dgm:spPr/>
      <dgm:t>
        <a:bodyPr/>
        <a:lstStyle/>
        <a:p>
          <a:endParaRPr lang="en-US"/>
        </a:p>
      </dgm:t>
    </dgm:pt>
    <dgm:pt modelId="{BE2A583C-4E9A-4190-8D24-F4127B441AB9}" type="sibTrans" cxnId="{478518F3-CEEA-43DC-805B-07A0C4979C94}">
      <dgm:prSet/>
      <dgm:spPr/>
      <dgm:t>
        <a:bodyPr/>
        <a:lstStyle/>
        <a:p>
          <a:endParaRPr lang="en-US"/>
        </a:p>
      </dgm:t>
    </dgm:pt>
    <dgm:pt modelId="{9876EAEC-8570-455A-A4A9-13F697133A79}">
      <dgm:prSet custT="1"/>
      <dgm:spPr>
        <a:solidFill>
          <a:prstClr val="white">
            <a:alpha val="90000"/>
            <a:hueOff val="0"/>
            <a:satOff val="0"/>
            <a:lumOff val="0"/>
            <a:alphaOff val="0"/>
          </a:prstClr>
        </a:solidFill>
        <a:ln w="12700" cap="flat" cmpd="sng" algn="ctr">
          <a:solidFill>
            <a:srgbClr val="3494BA">
              <a:hueOff val="0"/>
              <a:satOff val="0"/>
              <a:lumOff val="0"/>
              <a:alphaOff val="0"/>
            </a:srgbClr>
          </a:solidFill>
          <a:prstDash val="solid"/>
          <a:miter lim="800000"/>
        </a:ln>
        <a:effectLst/>
      </dgm:spPr>
      <dgm:t>
        <a:bodyPr spcFirstLastPara="0" vert="horz" wrap="square" lIns="142240" tIns="12700" rIns="12700" bIns="12700" numCol="1" spcCol="1270" anchor="ctr" anchorCtr="0"/>
        <a:lstStyle/>
        <a:p>
          <a:pPr marL="228600" lvl="1" indent="-228600" algn="l" defTabSz="889000">
            <a:lnSpc>
              <a:spcPct val="90000"/>
            </a:lnSpc>
            <a:spcBef>
              <a:spcPct val="0"/>
            </a:spcBef>
            <a:spcAft>
              <a:spcPct val="15000"/>
            </a:spcAft>
            <a:buChar char="•"/>
          </a:pPr>
          <a:r>
            <a:rPr lang="en-US" sz="2000" kern="1200">
              <a:solidFill>
                <a:schemeClr val="tx1"/>
              </a:solidFill>
              <a:latin typeface="Bahnschrift" panose="020B0502040204020203" pitchFamily="34" charset="0"/>
              <a:ea typeface="+mn-ea"/>
              <a:cs typeface="+mn-cs"/>
            </a:rPr>
            <a:t>Read the list of problems and how they were solved.</a:t>
          </a:r>
        </a:p>
      </dgm:t>
    </dgm:pt>
    <dgm:pt modelId="{FFA13430-AEEA-4F39-9F27-ED66BF378AC4}" type="parTrans" cxnId="{C1292718-98BD-4B11-97C1-C5B76CA1254F}">
      <dgm:prSet/>
      <dgm:spPr/>
      <dgm:t>
        <a:bodyPr/>
        <a:lstStyle/>
        <a:p>
          <a:endParaRPr lang="en-US"/>
        </a:p>
      </dgm:t>
    </dgm:pt>
    <dgm:pt modelId="{429D4F0F-9EFD-40DE-83C9-34EEEA48B33B}" type="sibTrans" cxnId="{C1292718-98BD-4B11-97C1-C5B76CA1254F}">
      <dgm:prSet/>
      <dgm:spPr/>
      <dgm:t>
        <a:bodyPr/>
        <a:lstStyle/>
        <a:p>
          <a:endParaRPr lang="en-US"/>
        </a:p>
      </dgm:t>
    </dgm:pt>
    <dgm:pt modelId="{538C4A98-E0D4-4ED1-BAFD-6D279272092E}" type="pres">
      <dgm:prSet presAssocID="{333577C3-0FF8-4867-B48A-402A8249A51F}" presName="linearFlow" presStyleCnt="0">
        <dgm:presLayoutVars>
          <dgm:dir/>
          <dgm:animLvl val="lvl"/>
          <dgm:resizeHandles val="exact"/>
        </dgm:presLayoutVars>
      </dgm:prSet>
      <dgm:spPr/>
    </dgm:pt>
    <dgm:pt modelId="{A6B50A1A-25DE-465E-89CD-188B1C8101DE}" type="pres">
      <dgm:prSet presAssocID="{B53DFB50-7EEE-486E-ADB4-84A95AB9DC9C}" presName="composite" presStyleCnt="0"/>
      <dgm:spPr/>
    </dgm:pt>
    <dgm:pt modelId="{137279A8-7E14-4A46-851D-CF3A8A037178}" type="pres">
      <dgm:prSet presAssocID="{B53DFB50-7EEE-486E-ADB4-84A95AB9DC9C}" presName="parentText" presStyleLbl="alignNode1" presStyleIdx="0" presStyleCnt="5">
        <dgm:presLayoutVars>
          <dgm:chMax val="1"/>
          <dgm:bulletEnabled val="1"/>
        </dgm:presLayoutVars>
      </dgm:prSet>
      <dgm:spPr>
        <a:xfrm rot="5400000">
          <a:off x="-142397" y="1806309"/>
          <a:ext cx="949315" cy="664521"/>
        </a:xfrm>
        <a:prstGeom prst="chevron">
          <a:avLst/>
        </a:prstGeom>
      </dgm:spPr>
    </dgm:pt>
    <dgm:pt modelId="{FC634D3E-E546-44B1-887D-7510F1F94139}" type="pres">
      <dgm:prSet presAssocID="{B53DFB50-7EEE-486E-ADB4-84A95AB9DC9C}" presName="descendantText" presStyleLbl="alignAcc1" presStyleIdx="0" presStyleCnt="5">
        <dgm:presLayoutVars>
          <dgm:bulletEnabled val="1"/>
        </dgm:presLayoutVars>
      </dgm:prSet>
      <dgm:spPr>
        <a:xfrm rot="5400000">
          <a:off x="4609586" y="-2281153"/>
          <a:ext cx="617055" cy="8507186"/>
        </a:xfrm>
        <a:prstGeom prst="round2SameRect">
          <a:avLst/>
        </a:prstGeom>
      </dgm:spPr>
    </dgm:pt>
    <dgm:pt modelId="{C446FDEF-D33A-4F7F-BB0D-8651DE1EE180}" type="pres">
      <dgm:prSet presAssocID="{28CFB21B-BB09-4649-9705-7E35A4400141}" presName="sp" presStyleCnt="0"/>
      <dgm:spPr/>
    </dgm:pt>
    <dgm:pt modelId="{ACDC64CA-CBAB-4F3A-AC49-91B20892EF10}" type="pres">
      <dgm:prSet presAssocID="{E1AF1E5F-CBB3-49D3-891B-78F9C92F10A3}" presName="composite" presStyleCnt="0"/>
      <dgm:spPr/>
    </dgm:pt>
    <dgm:pt modelId="{E87BC478-1207-4D99-8D44-E6E5C62EDC7A}" type="pres">
      <dgm:prSet presAssocID="{E1AF1E5F-CBB3-49D3-891B-78F9C92F10A3}" presName="parentText" presStyleLbl="alignNode1" presStyleIdx="1" presStyleCnt="5">
        <dgm:presLayoutVars>
          <dgm:chMax val="1"/>
          <dgm:bulletEnabled val="1"/>
        </dgm:presLayoutVars>
      </dgm:prSet>
      <dgm:spPr>
        <a:xfrm rot="5400000">
          <a:off x="-142397" y="975888"/>
          <a:ext cx="949315" cy="664521"/>
        </a:xfrm>
        <a:prstGeom prst="chevron">
          <a:avLst/>
        </a:prstGeom>
      </dgm:spPr>
    </dgm:pt>
    <dgm:pt modelId="{5E077430-CF43-4C12-87B8-8EFCFCE0B090}" type="pres">
      <dgm:prSet presAssocID="{E1AF1E5F-CBB3-49D3-891B-78F9C92F10A3}" presName="descendantText" presStyleLbl="alignAcc1" presStyleIdx="1" presStyleCnt="5">
        <dgm:presLayoutVars>
          <dgm:bulletEnabled val="1"/>
        </dgm:presLayoutVars>
      </dgm:prSet>
      <dgm:spPr>
        <a:xfrm rot="5400000">
          <a:off x="4609586" y="-3111574"/>
          <a:ext cx="617055" cy="8507186"/>
        </a:xfrm>
        <a:prstGeom prst="round2SameRect">
          <a:avLst/>
        </a:prstGeom>
      </dgm:spPr>
    </dgm:pt>
    <dgm:pt modelId="{C754E4CA-9AF4-4E50-BD82-2193941AA193}" type="pres">
      <dgm:prSet presAssocID="{5D4903E7-69A3-456D-BF24-C6D2A242575E}" presName="sp" presStyleCnt="0"/>
      <dgm:spPr/>
    </dgm:pt>
    <dgm:pt modelId="{65C5E688-94CE-479E-B4FE-C23434F61178}" type="pres">
      <dgm:prSet presAssocID="{9F2080EC-DB77-4364-A529-0E8EDCAA36FD}" presName="composite" presStyleCnt="0"/>
      <dgm:spPr/>
    </dgm:pt>
    <dgm:pt modelId="{1D011639-433D-444F-AFE1-37166B70C26E}" type="pres">
      <dgm:prSet presAssocID="{9F2080EC-DB77-4364-A529-0E8EDCAA36FD}" presName="parentText" presStyleLbl="alignNode1" presStyleIdx="2" presStyleCnt="5">
        <dgm:presLayoutVars>
          <dgm:chMax val="1"/>
          <dgm:bulletEnabled val="1"/>
        </dgm:presLayoutVars>
      </dgm:prSet>
      <dgm:spPr>
        <a:xfrm rot="5400000">
          <a:off x="-142397" y="2636731"/>
          <a:ext cx="949315" cy="664521"/>
        </a:xfrm>
        <a:prstGeom prst="chevron">
          <a:avLst/>
        </a:prstGeom>
      </dgm:spPr>
    </dgm:pt>
    <dgm:pt modelId="{616E40F3-E64F-48F9-AB93-7A8DCCFDBB7C}" type="pres">
      <dgm:prSet presAssocID="{9F2080EC-DB77-4364-A529-0E8EDCAA36FD}" presName="descendantText" presStyleLbl="alignAcc1" presStyleIdx="2" presStyleCnt="5">
        <dgm:presLayoutVars>
          <dgm:bulletEnabled val="1"/>
        </dgm:presLayoutVars>
      </dgm:prSet>
      <dgm:spPr>
        <a:xfrm rot="5400000">
          <a:off x="4609586" y="-2281153"/>
          <a:ext cx="617055" cy="8507186"/>
        </a:xfrm>
        <a:prstGeom prst="round2SameRect">
          <a:avLst/>
        </a:prstGeom>
      </dgm:spPr>
    </dgm:pt>
    <dgm:pt modelId="{DCCBC1BF-C3D8-46A8-85B8-101F5C95051A}" type="pres">
      <dgm:prSet presAssocID="{B49D13F6-9345-48C9-931F-3D693927E270}" presName="sp" presStyleCnt="0"/>
      <dgm:spPr/>
    </dgm:pt>
    <dgm:pt modelId="{1FF7705B-F1D3-4F35-8A9A-112287EE8226}" type="pres">
      <dgm:prSet presAssocID="{0F188017-B50A-4896-AE76-C55CEE819FB0}" presName="composite" presStyleCnt="0"/>
      <dgm:spPr/>
    </dgm:pt>
    <dgm:pt modelId="{EF1EE3F2-4640-4A34-8B52-1D363DA29715}" type="pres">
      <dgm:prSet presAssocID="{0F188017-B50A-4896-AE76-C55CEE819FB0}" presName="parentText" presStyleLbl="alignNode1" presStyleIdx="3" presStyleCnt="5">
        <dgm:presLayoutVars>
          <dgm:chMax val="1"/>
          <dgm:bulletEnabled val="1"/>
        </dgm:presLayoutVars>
      </dgm:prSet>
      <dgm:spPr>
        <a:xfrm rot="5400000">
          <a:off x="-142397" y="3467152"/>
          <a:ext cx="949315" cy="664521"/>
        </a:xfrm>
        <a:prstGeom prst="chevron">
          <a:avLst/>
        </a:prstGeom>
      </dgm:spPr>
    </dgm:pt>
    <dgm:pt modelId="{E203DF2C-065B-49F3-97D5-B17FDDF83455}" type="pres">
      <dgm:prSet presAssocID="{0F188017-B50A-4896-AE76-C55CEE819FB0}" presName="descendantText" presStyleLbl="alignAcc1" presStyleIdx="3" presStyleCnt="5">
        <dgm:presLayoutVars>
          <dgm:bulletEnabled val="1"/>
        </dgm:presLayoutVars>
      </dgm:prSet>
      <dgm:spPr>
        <a:xfrm rot="5400000">
          <a:off x="4609586" y="-1450732"/>
          <a:ext cx="617055" cy="8507186"/>
        </a:xfrm>
        <a:prstGeom prst="round2SameRect">
          <a:avLst/>
        </a:prstGeom>
      </dgm:spPr>
    </dgm:pt>
    <dgm:pt modelId="{3178C9BE-77D6-47F4-BDCC-09C4F210B736}" type="pres">
      <dgm:prSet presAssocID="{7C6D205F-D2FE-4E19-9D83-1699D82D0EB6}" presName="sp" presStyleCnt="0"/>
      <dgm:spPr/>
    </dgm:pt>
    <dgm:pt modelId="{B2E2C162-3BE0-4088-B2C7-C5108B725D99}" type="pres">
      <dgm:prSet presAssocID="{D2E24FA2-BA15-4999-968B-8059A810A6D4}" presName="composite" presStyleCnt="0"/>
      <dgm:spPr/>
    </dgm:pt>
    <dgm:pt modelId="{67F538E5-38FE-4C84-A9F4-33E65CADDBB7}" type="pres">
      <dgm:prSet presAssocID="{D2E24FA2-BA15-4999-968B-8059A810A6D4}" presName="parentText" presStyleLbl="alignNode1" presStyleIdx="4" presStyleCnt="5">
        <dgm:presLayoutVars>
          <dgm:chMax val="1"/>
          <dgm:bulletEnabled val="1"/>
        </dgm:presLayoutVars>
      </dgm:prSet>
      <dgm:spPr/>
    </dgm:pt>
    <dgm:pt modelId="{A2595715-3F36-4EB2-8E19-22C0AEC19BFF}" type="pres">
      <dgm:prSet presAssocID="{D2E24FA2-BA15-4999-968B-8059A810A6D4}" presName="descendantText" presStyleLbl="alignAcc1" presStyleIdx="4" presStyleCnt="5" custLinFactNeighborX="199" custLinFactNeighborY="4116">
        <dgm:presLayoutVars>
          <dgm:bulletEnabled val="1"/>
        </dgm:presLayoutVars>
      </dgm:prSet>
      <dgm:spPr>
        <a:xfrm rot="5400000">
          <a:off x="4609586" y="-620311"/>
          <a:ext cx="617055" cy="8507186"/>
        </a:xfrm>
        <a:prstGeom prst="round2SameRect">
          <a:avLst/>
        </a:prstGeom>
      </dgm:spPr>
    </dgm:pt>
  </dgm:ptLst>
  <dgm:cxnLst>
    <dgm:cxn modelId="{0AE35304-6AAE-4C94-8F39-27DFC8AC9B3C}" type="presOf" srcId="{9F2080EC-DB77-4364-A529-0E8EDCAA36FD}" destId="{1D011639-433D-444F-AFE1-37166B70C26E}" srcOrd="0" destOrd="0" presId="urn:microsoft.com/office/officeart/2005/8/layout/chevron2"/>
    <dgm:cxn modelId="{E4B53B05-4469-4886-9CC0-BD6BF18F8125}" srcId="{333577C3-0FF8-4867-B48A-402A8249A51F}" destId="{0F188017-B50A-4896-AE76-C55CEE819FB0}" srcOrd="3" destOrd="0" parTransId="{0968E495-0C72-4EF8-8918-549EA288E49C}" sibTransId="{7C6D205F-D2FE-4E19-9D83-1699D82D0EB6}"/>
    <dgm:cxn modelId="{A4A3C110-90F8-42CF-A034-C8279E467486}" type="presOf" srcId="{0F188017-B50A-4896-AE76-C55CEE819FB0}" destId="{EF1EE3F2-4640-4A34-8B52-1D363DA29715}" srcOrd="0" destOrd="0" presId="urn:microsoft.com/office/officeart/2005/8/layout/chevron2"/>
    <dgm:cxn modelId="{C1292718-98BD-4B11-97C1-C5B76CA1254F}" srcId="{D2E24FA2-BA15-4999-968B-8059A810A6D4}" destId="{9876EAEC-8570-455A-A4A9-13F697133A79}" srcOrd="0" destOrd="0" parTransId="{FFA13430-AEEA-4F39-9F27-ED66BF378AC4}" sibTransId="{429D4F0F-9EFD-40DE-83C9-34EEEA48B33B}"/>
    <dgm:cxn modelId="{0A1D171B-4481-4EC8-B261-9A3C1786AC45}" srcId="{E1AF1E5F-CBB3-49D3-891B-78F9C92F10A3}" destId="{688212DA-F7CC-4394-8C38-2FB6359FAED6}" srcOrd="0" destOrd="0" parTransId="{0592FD2A-28C7-4978-8CF8-DCC7914553E6}" sibTransId="{F9623BA5-4230-461C-A1C6-5DFBAF981C8B}"/>
    <dgm:cxn modelId="{2453AF25-143D-4A28-B599-BC1332FE835C}" type="presOf" srcId="{48801677-8D43-4053-96D4-01FCC2B55A46}" destId="{616E40F3-E64F-48F9-AB93-7A8DCCFDBB7C}" srcOrd="0" destOrd="0" presId="urn:microsoft.com/office/officeart/2005/8/layout/chevron2"/>
    <dgm:cxn modelId="{75F23934-A565-461B-A510-6C56A878BA14}" srcId="{333577C3-0FF8-4867-B48A-402A8249A51F}" destId="{9F2080EC-DB77-4364-A529-0E8EDCAA36FD}" srcOrd="2" destOrd="0" parTransId="{78086464-E821-44C0-88F0-85A5CC543030}" sibTransId="{B49D13F6-9345-48C9-931F-3D693927E270}"/>
    <dgm:cxn modelId="{40E1AD3C-0057-4CFA-925A-97A9A12C00BF}" type="presOf" srcId="{6E4EAB11-5C23-487F-9159-829D9DCD0781}" destId="{E203DF2C-065B-49F3-97D5-B17FDDF83455}" srcOrd="0" destOrd="0" presId="urn:microsoft.com/office/officeart/2005/8/layout/chevron2"/>
    <dgm:cxn modelId="{BFB4F142-ED11-489D-B4E1-8AED2C3B99B2}" srcId="{9F2080EC-DB77-4364-A529-0E8EDCAA36FD}" destId="{48801677-8D43-4053-96D4-01FCC2B55A46}" srcOrd="0" destOrd="0" parTransId="{18C94397-2C0F-497B-BA5B-C617D3DD6572}" sibTransId="{528301E9-D403-40B0-8474-4982C5962C69}"/>
    <dgm:cxn modelId="{A6F1E166-ADFC-42AC-85E8-48031EB7FE45}" srcId="{333577C3-0FF8-4867-B48A-402A8249A51F}" destId="{E1AF1E5F-CBB3-49D3-891B-78F9C92F10A3}" srcOrd="1" destOrd="0" parTransId="{5575BD45-D7C7-410A-98C4-C33983B85528}" sibTransId="{5D4903E7-69A3-456D-BF24-C6D2A242575E}"/>
    <dgm:cxn modelId="{5DEB4F6D-BE5C-4EFD-88A6-11D2B3B1ACE8}" type="presOf" srcId="{688212DA-F7CC-4394-8C38-2FB6359FAED6}" destId="{5E077430-CF43-4C12-87B8-8EFCFCE0B090}" srcOrd="0" destOrd="0" presId="urn:microsoft.com/office/officeart/2005/8/layout/chevron2"/>
    <dgm:cxn modelId="{6F735050-2C62-4422-9039-4BAA86661407}" type="presOf" srcId="{333577C3-0FF8-4867-B48A-402A8249A51F}" destId="{538C4A98-E0D4-4ED1-BAFD-6D279272092E}" srcOrd="0" destOrd="0" presId="urn:microsoft.com/office/officeart/2005/8/layout/chevron2"/>
    <dgm:cxn modelId="{5667BE73-1580-4A39-950F-B47DA2660710}" srcId="{333577C3-0FF8-4867-B48A-402A8249A51F}" destId="{B53DFB50-7EEE-486E-ADB4-84A95AB9DC9C}" srcOrd="0" destOrd="0" parTransId="{AF6EE520-8DD6-4AFC-B2AD-64DFC7156563}" sibTransId="{28CFB21B-BB09-4649-9705-7E35A4400141}"/>
    <dgm:cxn modelId="{D4ECD853-1ECD-4A90-9792-420DCF85560C}" type="presOf" srcId="{716AD987-92F8-4E48-AAB6-D75DFE75724C}" destId="{FC634D3E-E546-44B1-887D-7510F1F94139}" srcOrd="0" destOrd="0" presId="urn:microsoft.com/office/officeart/2005/8/layout/chevron2"/>
    <dgm:cxn modelId="{32551B77-9A8C-4D69-A6DB-40875583ABB4}" type="presOf" srcId="{B53DFB50-7EEE-486E-ADB4-84A95AB9DC9C}" destId="{137279A8-7E14-4A46-851D-CF3A8A037178}" srcOrd="0" destOrd="0" presId="urn:microsoft.com/office/officeart/2005/8/layout/chevron2"/>
    <dgm:cxn modelId="{E0AFEE8A-AF2E-447E-B701-33CB95A5F693}" srcId="{B53DFB50-7EEE-486E-ADB4-84A95AB9DC9C}" destId="{716AD987-92F8-4E48-AAB6-D75DFE75724C}" srcOrd="0" destOrd="0" parTransId="{74AF6143-B9A0-4085-8D2B-C00C549144D1}" sibTransId="{3783A0E7-8ECF-44C5-BE0C-2D956622685D}"/>
    <dgm:cxn modelId="{00B766A7-A486-490F-AEF9-E674A124406D}" type="presOf" srcId="{E1AF1E5F-CBB3-49D3-891B-78F9C92F10A3}" destId="{E87BC478-1207-4D99-8D44-E6E5C62EDC7A}" srcOrd="0" destOrd="0" presId="urn:microsoft.com/office/officeart/2005/8/layout/chevron2"/>
    <dgm:cxn modelId="{492153A7-CC93-4A50-AB2B-5E146A2F7E6E}" srcId="{333577C3-0FF8-4867-B48A-402A8249A51F}" destId="{D2E24FA2-BA15-4999-968B-8059A810A6D4}" srcOrd="4" destOrd="0" parTransId="{4DBBA54C-0328-469D-BC1D-252564292558}" sibTransId="{F6145736-8455-44D3-B4B5-DF13478F1A84}"/>
    <dgm:cxn modelId="{5A862DAD-E1A3-4158-AAE5-54D1C89331E1}" type="presOf" srcId="{D2E24FA2-BA15-4999-968B-8059A810A6D4}" destId="{67F538E5-38FE-4C84-A9F4-33E65CADDBB7}" srcOrd="0" destOrd="0" presId="urn:microsoft.com/office/officeart/2005/8/layout/chevron2"/>
    <dgm:cxn modelId="{478518F3-CEEA-43DC-805B-07A0C4979C94}" srcId="{0F188017-B50A-4896-AE76-C55CEE819FB0}" destId="{6E4EAB11-5C23-487F-9159-829D9DCD0781}" srcOrd="0" destOrd="0" parTransId="{3389BBC8-B877-44A3-9324-388BD6C974DF}" sibTransId="{BE2A583C-4E9A-4190-8D24-F4127B441AB9}"/>
    <dgm:cxn modelId="{311081FB-F327-4B33-9229-A72FA148B020}" type="presOf" srcId="{9876EAEC-8570-455A-A4A9-13F697133A79}" destId="{A2595715-3F36-4EB2-8E19-22C0AEC19BFF}" srcOrd="0" destOrd="0" presId="urn:microsoft.com/office/officeart/2005/8/layout/chevron2"/>
    <dgm:cxn modelId="{95A70124-65C3-4DEF-A8B7-732830D3D359}" type="presParOf" srcId="{538C4A98-E0D4-4ED1-BAFD-6D279272092E}" destId="{A6B50A1A-25DE-465E-89CD-188B1C8101DE}" srcOrd="0" destOrd="0" presId="urn:microsoft.com/office/officeart/2005/8/layout/chevron2"/>
    <dgm:cxn modelId="{3E1F79A1-0C56-478F-8B8F-8A6F006CC20D}" type="presParOf" srcId="{A6B50A1A-25DE-465E-89CD-188B1C8101DE}" destId="{137279A8-7E14-4A46-851D-CF3A8A037178}" srcOrd="0" destOrd="0" presId="urn:microsoft.com/office/officeart/2005/8/layout/chevron2"/>
    <dgm:cxn modelId="{AFB05284-BC82-4885-BD47-48C6D7E4413D}" type="presParOf" srcId="{A6B50A1A-25DE-465E-89CD-188B1C8101DE}" destId="{FC634D3E-E546-44B1-887D-7510F1F94139}" srcOrd="1" destOrd="0" presId="urn:microsoft.com/office/officeart/2005/8/layout/chevron2"/>
    <dgm:cxn modelId="{74B69C3E-CEF2-4705-BDCD-3EA9ED6DA710}" type="presParOf" srcId="{538C4A98-E0D4-4ED1-BAFD-6D279272092E}" destId="{C446FDEF-D33A-4F7F-BB0D-8651DE1EE180}" srcOrd="1" destOrd="0" presId="urn:microsoft.com/office/officeart/2005/8/layout/chevron2"/>
    <dgm:cxn modelId="{D292B342-84C2-4906-9061-804EF3500D67}" type="presParOf" srcId="{538C4A98-E0D4-4ED1-BAFD-6D279272092E}" destId="{ACDC64CA-CBAB-4F3A-AC49-91B20892EF10}" srcOrd="2" destOrd="0" presId="urn:microsoft.com/office/officeart/2005/8/layout/chevron2"/>
    <dgm:cxn modelId="{2A0402FB-D41A-4E31-A2B0-71FFB983EFCF}" type="presParOf" srcId="{ACDC64CA-CBAB-4F3A-AC49-91B20892EF10}" destId="{E87BC478-1207-4D99-8D44-E6E5C62EDC7A}" srcOrd="0" destOrd="0" presId="urn:microsoft.com/office/officeart/2005/8/layout/chevron2"/>
    <dgm:cxn modelId="{1A7A4081-460E-4B71-9CE6-CD7BBCDD5326}" type="presParOf" srcId="{ACDC64CA-CBAB-4F3A-AC49-91B20892EF10}" destId="{5E077430-CF43-4C12-87B8-8EFCFCE0B090}" srcOrd="1" destOrd="0" presId="urn:microsoft.com/office/officeart/2005/8/layout/chevron2"/>
    <dgm:cxn modelId="{581AF5F6-A2B2-4ADD-8A43-E688A45B1861}" type="presParOf" srcId="{538C4A98-E0D4-4ED1-BAFD-6D279272092E}" destId="{C754E4CA-9AF4-4E50-BD82-2193941AA193}" srcOrd="3" destOrd="0" presId="urn:microsoft.com/office/officeart/2005/8/layout/chevron2"/>
    <dgm:cxn modelId="{EFF9A8FE-6786-4CA8-ABAF-AC5DD11BFCC9}" type="presParOf" srcId="{538C4A98-E0D4-4ED1-BAFD-6D279272092E}" destId="{65C5E688-94CE-479E-B4FE-C23434F61178}" srcOrd="4" destOrd="0" presId="urn:microsoft.com/office/officeart/2005/8/layout/chevron2"/>
    <dgm:cxn modelId="{C4B99520-B2F9-4842-9539-A3C0CAFFF02A}" type="presParOf" srcId="{65C5E688-94CE-479E-B4FE-C23434F61178}" destId="{1D011639-433D-444F-AFE1-37166B70C26E}" srcOrd="0" destOrd="0" presId="urn:microsoft.com/office/officeart/2005/8/layout/chevron2"/>
    <dgm:cxn modelId="{83956AE5-E118-4F24-837C-8BFDBFA04D04}" type="presParOf" srcId="{65C5E688-94CE-479E-B4FE-C23434F61178}" destId="{616E40F3-E64F-48F9-AB93-7A8DCCFDBB7C}" srcOrd="1" destOrd="0" presId="urn:microsoft.com/office/officeart/2005/8/layout/chevron2"/>
    <dgm:cxn modelId="{1242A905-6D29-496A-95F2-790F42D9B64D}" type="presParOf" srcId="{538C4A98-E0D4-4ED1-BAFD-6D279272092E}" destId="{DCCBC1BF-C3D8-46A8-85B8-101F5C95051A}" srcOrd="5" destOrd="0" presId="urn:microsoft.com/office/officeart/2005/8/layout/chevron2"/>
    <dgm:cxn modelId="{64966D17-FB74-46D4-B89B-F52C1C67EFC2}" type="presParOf" srcId="{538C4A98-E0D4-4ED1-BAFD-6D279272092E}" destId="{1FF7705B-F1D3-4F35-8A9A-112287EE8226}" srcOrd="6" destOrd="0" presId="urn:microsoft.com/office/officeart/2005/8/layout/chevron2"/>
    <dgm:cxn modelId="{03573A2B-3B37-4742-86EE-C4C3414A7008}" type="presParOf" srcId="{1FF7705B-F1D3-4F35-8A9A-112287EE8226}" destId="{EF1EE3F2-4640-4A34-8B52-1D363DA29715}" srcOrd="0" destOrd="0" presId="urn:microsoft.com/office/officeart/2005/8/layout/chevron2"/>
    <dgm:cxn modelId="{70590E89-B2EC-4D4B-9CC3-C72AD44A862B}" type="presParOf" srcId="{1FF7705B-F1D3-4F35-8A9A-112287EE8226}" destId="{E203DF2C-065B-49F3-97D5-B17FDDF83455}" srcOrd="1" destOrd="0" presId="urn:microsoft.com/office/officeart/2005/8/layout/chevron2"/>
    <dgm:cxn modelId="{B515A8EE-994A-4BFA-B35C-FFC408C2CC29}" type="presParOf" srcId="{538C4A98-E0D4-4ED1-BAFD-6D279272092E}" destId="{3178C9BE-77D6-47F4-BDCC-09C4F210B736}" srcOrd="7" destOrd="0" presId="urn:microsoft.com/office/officeart/2005/8/layout/chevron2"/>
    <dgm:cxn modelId="{0AEDB6C3-9ACC-4EC3-89E4-4EC1F9FACE5D}" type="presParOf" srcId="{538C4A98-E0D4-4ED1-BAFD-6D279272092E}" destId="{B2E2C162-3BE0-4088-B2C7-C5108B725D99}" srcOrd="8" destOrd="0" presId="urn:microsoft.com/office/officeart/2005/8/layout/chevron2"/>
    <dgm:cxn modelId="{79D82F02-42EF-47E6-9AFA-57A0B56EDC32}" type="presParOf" srcId="{B2E2C162-3BE0-4088-B2C7-C5108B725D99}" destId="{67F538E5-38FE-4C84-A9F4-33E65CADDBB7}" srcOrd="0" destOrd="0" presId="urn:microsoft.com/office/officeart/2005/8/layout/chevron2"/>
    <dgm:cxn modelId="{B4F3FAE6-0BDC-4E16-85D9-7A5292ED7692}" type="presParOf" srcId="{B2E2C162-3BE0-4088-B2C7-C5108B725D99}" destId="{A2595715-3F36-4EB2-8E19-22C0AEC19BF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3F2CB7-4716-4CE0-9CCE-D604FA6D542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ADEDEFA-533A-45D8-8167-65051FF75448}">
      <dgm:prSet phldrT="[Text]" custT="1"/>
      <dgm:spPr>
        <a:solidFill>
          <a:schemeClr val="accent3"/>
        </a:solidFill>
        <a:ln w="12700" cap="flat" cmpd="sng" algn="ctr">
          <a:solidFill>
            <a:prstClr val="white">
              <a:hueOff val="0"/>
              <a:satOff val="0"/>
              <a:lumOff val="0"/>
              <a:alphaOff val="0"/>
            </a:prstClr>
          </a:solidFill>
          <a:prstDash val="solid"/>
          <a:miter lim="800000"/>
        </a:ln>
        <a:effectLst/>
      </dgm:spPr>
      <dgm:t>
        <a:bodyPr spcFirstLastPara="0" vert="horz" wrap="square" lIns="236559" tIns="0" rIns="236559" bIns="0" numCol="1" spcCol="1270" anchor="ctr" anchorCtr="0"/>
        <a:lstStyle/>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Successfully completed assigned tasks on time and with high quality.</a:t>
          </a:r>
        </a:p>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Effectively learned and successfully applied the production process.</a:t>
          </a:r>
        </a:p>
      </dgm:t>
    </dgm:pt>
    <dgm:pt modelId="{63CAA33C-053D-4443-AA5F-ACF17444B150}" type="parTrans" cxnId="{A591F545-35BA-4D66-A535-60928FBE25B8}">
      <dgm:prSet/>
      <dgm:spPr/>
      <dgm:t>
        <a:bodyPr/>
        <a:lstStyle/>
        <a:p>
          <a:endParaRPr lang="en-US" sz="2000"/>
        </a:p>
      </dgm:t>
    </dgm:pt>
    <dgm:pt modelId="{903B6310-3B42-46A0-AE21-0362CE2451A9}" type="sibTrans" cxnId="{A591F545-35BA-4D66-A535-60928FBE25B8}">
      <dgm:prSet/>
      <dgm:spPr/>
      <dgm:t>
        <a:bodyPr/>
        <a:lstStyle/>
        <a:p>
          <a:endParaRPr lang="en-US" sz="2000"/>
        </a:p>
      </dgm:t>
    </dgm:pt>
    <dgm:pt modelId="{B689E763-6859-4479-9BD2-B3C90363A427}">
      <dgm:prSet phldrT="[Text]" custT="1"/>
      <dgm:spPr>
        <a:solidFill>
          <a:schemeClr val="accent3"/>
        </a:solidFill>
        <a:ln w="12700" cap="flat" cmpd="sng" algn="ctr">
          <a:solidFill>
            <a:prstClr val="white">
              <a:hueOff val="0"/>
              <a:satOff val="0"/>
              <a:lumOff val="0"/>
              <a:alphaOff val="0"/>
            </a:prstClr>
          </a:solidFill>
          <a:prstDash val="solid"/>
          <a:miter lim="800000"/>
        </a:ln>
        <a:effectLst/>
      </dgm:spPr>
      <dgm:t>
        <a:bodyPr spcFirstLastPara="0" vert="horz" wrap="square" lIns="236559" tIns="0" rIns="236559" bIns="0" numCol="1" spcCol="1270" anchor="ctr" anchorCtr="0"/>
        <a:lstStyle/>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Improved teamwork, communication, and collaboration skills.</a:t>
          </a:r>
        </a:p>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Proactively sought solutions and continuously enhanced my professional knowledge.</a:t>
          </a:r>
        </a:p>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Maintained a responsible, positive, and professional attitude in the workplace.</a:t>
          </a:r>
        </a:p>
      </dgm:t>
    </dgm:pt>
    <dgm:pt modelId="{4C1A75F3-1829-4EB8-9FD8-E4284796CBE2}" type="parTrans" cxnId="{65BD249D-EC41-4567-99EB-C4852FAF45A7}">
      <dgm:prSet/>
      <dgm:spPr/>
      <dgm:t>
        <a:bodyPr/>
        <a:lstStyle/>
        <a:p>
          <a:endParaRPr lang="en-US" sz="2000"/>
        </a:p>
      </dgm:t>
    </dgm:pt>
    <dgm:pt modelId="{2E6D1DBE-E011-4207-A6DD-D7B43AC59B7D}" type="sibTrans" cxnId="{65BD249D-EC41-4567-99EB-C4852FAF45A7}">
      <dgm:prSet/>
      <dgm:spPr/>
      <dgm:t>
        <a:bodyPr/>
        <a:lstStyle/>
        <a:p>
          <a:endParaRPr lang="en-US" sz="2000"/>
        </a:p>
      </dgm:t>
    </dgm:pt>
    <dgm:pt modelId="{A0A85BBE-C642-4771-8EE3-500E08CAAB12}">
      <dgm:prSet phldrT="[Text]" custT="1"/>
      <dgm:spPr>
        <a:solidFill>
          <a:schemeClr val="accent3"/>
        </a:solidFill>
        <a:ln w="12700" cap="flat" cmpd="sng" algn="ctr">
          <a:solidFill>
            <a:prstClr val="white">
              <a:hueOff val="0"/>
              <a:satOff val="0"/>
              <a:lumOff val="0"/>
              <a:alphaOff val="0"/>
            </a:prstClr>
          </a:solidFill>
          <a:prstDash val="solid"/>
          <a:miter lim="800000"/>
        </a:ln>
        <a:effectLst/>
      </dgm:spPr>
      <dgm:t>
        <a:bodyPr spcFirstLastPara="0" vert="horz" wrap="square" lIns="236559" tIns="0" rIns="236559" bIns="0" numCol="1" spcCol="1270" anchor="ctr" anchorCtr="0"/>
        <a:lstStyle/>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Quickly adapted to a new work environment and its requirements.</a:t>
          </a:r>
        </a:p>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Professional expertise that meets job requirements, such as proficiency in SQL and the Java programming language.</a:t>
          </a:r>
        </a:p>
      </dgm:t>
    </dgm:pt>
    <dgm:pt modelId="{85FA0AD2-CF23-4B03-9E59-1DF01C837E74}" type="parTrans" cxnId="{94021B53-1B14-4ECC-A0B8-25922BBE4212}">
      <dgm:prSet/>
      <dgm:spPr/>
      <dgm:t>
        <a:bodyPr/>
        <a:lstStyle/>
        <a:p>
          <a:endParaRPr lang="en-US" sz="2000"/>
        </a:p>
      </dgm:t>
    </dgm:pt>
    <dgm:pt modelId="{A7993157-97D6-47D8-9635-9C3D3008F5C2}" type="sibTrans" cxnId="{94021B53-1B14-4ECC-A0B8-25922BBE4212}">
      <dgm:prSet/>
      <dgm:spPr/>
      <dgm:t>
        <a:bodyPr/>
        <a:lstStyle/>
        <a:p>
          <a:endParaRPr lang="en-US" sz="2000"/>
        </a:p>
      </dgm:t>
    </dgm:pt>
    <dgm:pt modelId="{6D727CBF-8C90-42C0-8F8D-7A9D0510EB66}">
      <dgm:prSet phldrT="[Text]" custT="1"/>
      <dgm:spPr>
        <a:solidFill>
          <a:schemeClr val="accent3"/>
        </a:solidFill>
        <a:ln w="12700" cap="flat" cmpd="sng" algn="ctr">
          <a:solidFill>
            <a:prstClr val="white">
              <a:hueOff val="0"/>
              <a:satOff val="0"/>
              <a:lumOff val="0"/>
              <a:alphaOff val="0"/>
            </a:prstClr>
          </a:solidFill>
          <a:prstDash val="solid"/>
          <a:miter lim="800000"/>
        </a:ln>
        <a:effectLst/>
      </dgm:spPr>
      <dgm:t>
        <a:bodyPr spcFirstLastPara="0" vert="horz" wrap="square" lIns="236559" tIns="0" rIns="236559" bIns="0" numCol="1" spcCol="1270" anchor="ctr" anchorCtr="0"/>
        <a:lstStyle/>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Focus on improving language skills to better meet job requirements and support professional communication.</a:t>
          </a:r>
        </a:p>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Enhance work management capabilities and task estimation.</a:t>
          </a:r>
        </a:p>
      </dgm:t>
    </dgm:pt>
    <dgm:pt modelId="{519F65E6-2CEF-4033-9DAA-3F54447C717D}" type="parTrans" cxnId="{C67AE7C9-E1FE-4872-8E39-0951E9FBC872}">
      <dgm:prSet/>
      <dgm:spPr/>
      <dgm:t>
        <a:bodyPr/>
        <a:lstStyle/>
        <a:p>
          <a:endParaRPr lang="en-US" sz="2000"/>
        </a:p>
      </dgm:t>
    </dgm:pt>
    <dgm:pt modelId="{2BB6C436-BC5F-477B-8364-7828A56D1EB8}" type="sibTrans" cxnId="{C67AE7C9-E1FE-4872-8E39-0951E9FBC872}">
      <dgm:prSet/>
      <dgm:spPr/>
      <dgm:t>
        <a:bodyPr/>
        <a:lstStyle/>
        <a:p>
          <a:endParaRPr lang="en-US" sz="2000"/>
        </a:p>
      </dgm:t>
    </dgm:pt>
    <dgm:pt modelId="{C4317960-BA5F-4365-AE86-3FD8342EA263}">
      <dgm:prSet phldrT="[Text]" custT="1"/>
      <dgm:spPr>
        <a:solidFill>
          <a:schemeClr val="accent3"/>
        </a:solidFill>
        <a:ln w="12700" cap="flat" cmpd="sng" algn="ctr">
          <a:solidFill>
            <a:prstClr val="white">
              <a:hueOff val="0"/>
              <a:satOff val="0"/>
              <a:lumOff val="0"/>
              <a:alphaOff val="0"/>
            </a:prstClr>
          </a:solidFill>
          <a:prstDash val="solid"/>
          <a:miter lim="800000"/>
        </a:ln>
        <a:effectLst/>
      </dgm:spPr>
      <dgm:t>
        <a:bodyPr spcFirstLastPara="0" vert="horz" wrap="square" lIns="236559" tIns="0" rIns="236559" bIns="0" numCol="1" spcCol="1270" anchor="ctr" anchorCtr="0"/>
        <a:lstStyle/>
        <a:p>
          <a:pPr>
            <a:buNone/>
          </a:pPr>
          <a:r>
            <a:rPr lang="en-US" sz="1200">
              <a:solidFill>
                <a:schemeClr val="bg1"/>
              </a:solidFill>
              <a:latin typeface="Bahnschrift" panose="020B0502040204020203" pitchFamily="34" charset="0"/>
              <a:ea typeface="+mn-ea"/>
              <a:cs typeface="+mn-cs"/>
            </a:rPr>
            <a:t>- Contribute and grow within the company.</a:t>
          </a:r>
        </a:p>
        <a:p>
          <a:pPr>
            <a:buNone/>
          </a:pPr>
          <a:r>
            <a:rPr lang="en-US" sz="1200">
              <a:solidFill>
                <a:schemeClr val="bg1"/>
              </a:solidFill>
              <a:latin typeface="Bahnschrift" panose="020B0502040204020203" pitchFamily="34" charset="0"/>
              <a:ea typeface="+mn-ea"/>
              <a:cs typeface="+mn-cs"/>
            </a:rPr>
            <a:t>- Commit to continuously enhancing my skills and expertise to perform better in future tasks.</a:t>
          </a:r>
        </a:p>
        <a:p>
          <a:pPr>
            <a:buNone/>
          </a:pPr>
          <a:r>
            <a:rPr lang="en-US" sz="1200">
              <a:solidFill>
                <a:schemeClr val="bg1"/>
              </a:solidFill>
              <a:latin typeface="Bahnschrift" panose="020B0502040204020203" pitchFamily="34" charset="0"/>
              <a:ea typeface="+mn-ea"/>
              <a:cs typeface="+mn-cs"/>
            </a:rPr>
            <a:t>- Aim to bring greater value to the team and contribute to the company’s development.</a:t>
          </a:r>
        </a:p>
      </dgm:t>
    </dgm:pt>
    <dgm:pt modelId="{04D56BA7-AC94-4E24-9F70-9CD1F0571BDA}" type="parTrans" cxnId="{4F8C620E-4502-4057-BCC9-6E06555B5E83}">
      <dgm:prSet/>
      <dgm:spPr/>
      <dgm:t>
        <a:bodyPr/>
        <a:lstStyle/>
        <a:p>
          <a:endParaRPr lang="en-US"/>
        </a:p>
      </dgm:t>
    </dgm:pt>
    <dgm:pt modelId="{968C9477-9C1A-4E8F-81D5-714FC39A6B1E}" type="sibTrans" cxnId="{4F8C620E-4502-4057-BCC9-6E06555B5E83}">
      <dgm:prSet/>
      <dgm:spPr/>
      <dgm:t>
        <a:bodyPr/>
        <a:lstStyle/>
        <a:p>
          <a:endParaRPr lang="en-US"/>
        </a:p>
      </dgm:t>
    </dgm:pt>
    <dgm:pt modelId="{A3FF41BD-C8CF-4096-9B0B-C6F5CD6D959B}" type="pres">
      <dgm:prSet presAssocID="{EF3F2CB7-4716-4CE0-9CCE-D604FA6D5428}" presName="linear" presStyleCnt="0">
        <dgm:presLayoutVars>
          <dgm:dir/>
          <dgm:animLvl val="lvl"/>
          <dgm:resizeHandles val="exact"/>
        </dgm:presLayoutVars>
      </dgm:prSet>
      <dgm:spPr/>
    </dgm:pt>
    <dgm:pt modelId="{50DB5B9B-3E7E-4202-8540-266E562EF80C}" type="pres">
      <dgm:prSet presAssocID="{9ADEDEFA-533A-45D8-8167-65051FF75448}" presName="parentLin" presStyleCnt="0"/>
      <dgm:spPr/>
    </dgm:pt>
    <dgm:pt modelId="{1553ECDD-4678-47BB-8FD2-CC054BAB52CE}" type="pres">
      <dgm:prSet presAssocID="{9ADEDEFA-533A-45D8-8167-65051FF75448}" presName="parentLeftMargin" presStyleLbl="node1" presStyleIdx="0" presStyleCnt="5"/>
      <dgm:spPr/>
    </dgm:pt>
    <dgm:pt modelId="{2DC81FB4-8D05-4487-BBFA-6A51DF7757AB}" type="pres">
      <dgm:prSet presAssocID="{9ADEDEFA-533A-45D8-8167-65051FF75448}" presName="parentText" presStyleLbl="node1" presStyleIdx="0" presStyleCnt="5" custScaleY="149234" custLinFactX="28409" custLinFactNeighborX="100000" custLinFactNeighborY="-4283">
        <dgm:presLayoutVars>
          <dgm:chMax val="0"/>
          <dgm:bulletEnabled val="1"/>
        </dgm:presLayoutVars>
      </dgm:prSet>
      <dgm:spPr>
        <a:xfrm>
          <a:off x="447040" y="66991"/>
          <a:ext cx="6258560" cy="678960"/>
        </a:xfrm>
        <a:prstGeom prst="roundRect">
          <a:avLst/>
        </a:prstGeom>
      </dgm:spPr>
    </dgm:pt>
    <dgm:pt modelId="{95BC7A29-9A6A-4856-AB54-9D5EE0ED0F79}" type="pres">
      <dgm:prSet presAssocID="{9ADEDEFA-533A-45D8-8167-65051FF75448}" presName="negativeSpace" presStyleCnt="0"/>
      <dgm:spPr/>
    </dgm:pt>
    <dgm:pt modelId="{A4761F19-CE89-4E34-AB27-9C0709BE83BD}" type="pres">
      <dgm:prSet presAssocID="{9ADEDEFA-533A-45D8-8167-65051FF75448}" presName="childText" presStyleLbl="conFgAcc1" presStyleIdx="0" presStyleCnt="5">
        <dgm:presLayoutVars>
          <dgm:bulletEnabled val="1"/>
        </dgm:presLayoutVars>
      </dgm:prSet>
      <dgm:spPr/>
    </dgm:pt>
    <dgm:pt modelId="{D8237D1D-F99E-4DEB-A39D-29512B40EE0B}" type="pres">
      <dgm:prSet presAssocID="{903B6310-3B42-46A0-AE21-0362CE2451A9}" presName="spaceBetweenRectangles" presStyleCnt="0"/>
      <dgm:spPr/>
    </dgm:pt>
    <dgm:pt modelId="{7B949C7E-96AB-435A-A465-02570B144A23}" type="pres">
      <dgm:prSet presAssocID="{B689E763-6859-4479-9BD2-B3C90363A427}" presName="parentLin" presStyleCnt="0"/>
      <dgm:spPr/>
    </dgm:pt>
    <dgm:pt modelId="{E6CFCB35-0C7F-4E18-BE02-1F7C8F3206D4}" type="pres">
      <dgm:prSet presAssocID="{B689E763-6859-4479-9BD2-B3C90363A427}" presName="parentLeftMargin" presStyleLbl="node1" presStyleIdx="0" presStyleCnt="5"/>
      <dgm:spPr/>
    </dgm:pt>
    <dgm:pt modelId="{B94CD688-0014-472F-89DE-712CD846029F}" type="pres">
      <dgm:prSet presAssocID="{B689E763-6859-4479-9BD2-B3C90363A427}" presName="parentText" presStyleLbl="node1" presStyleIdx="1" presStyleCnt="5" custScaleY="211123" custLinFactX="28714" custLinFactNeighborX="100000" custLinFactNeighborY="1304">
        <dgm:presLayoutVars>
          <dgm:chMax val="0"/>
          <dgm:bulletEnabled val="1"/>
        </dgm:presLayoutVars>
      </dgm:prSet>
      <dgm:spPr>
        <a:xfrm>
          <a:off x="447040" y="1110271"/>
          <a:ext cx="6258560" cy="678960"/>
        </a:xfrm>
        <a:prstGeom prst="roundRect">
          <a:avLst/>
        </a:prstGeom>
      </dgm:spPr>
    </dgm:pt>
    <dgm:pt modelId="{D0BFE65A-0C46-4403-9698-1D0887AF2F16}" type="pres">
      <dgm:prSet presAssocID="{B689E763-6859-4479-9BD2-B3C90363A427}" presName="negativeSpace" presStyleCnt="0"/>
      <dgm:spPr/>
    </dgm:pt>
    <dgm:pt modelId="{740C4D36-C423-434C-ABD4-314165C00CE9}" type="pres">
      <dgm:prSet presAssocID="{B689E763-6859-4479-9BD2-B3C90363A427}" presName="childText" presStyleLbl="conFgAcc1" presStyleIdx="1" presStyleCnt="5" custLinFactNeighborY="-20523">
        <dgm:presLayoutVars>
          <dgm:bulletEnabled val="1"/>
        </dgm:presLayoutVars>
      </dgm:prSet>
      <dgm:spPr/>
    </dgm:pt>
    <dgm:pt modelId="{984DB7B9-8252-4B20-BABE-D217ABC29F73}" type="pres">
      <dgm:prSet presAssocID="{2E6D1DBE-E011-4207-A6DD-D7B43AC59B7D}" presName="spaceBetweenRectangles" presStyleCnt="0"/>
      <dgm:spPr/>
    </dgm:pt>
    <dgm:pt modelId="{C5270C2E-B16A-4A65-A7D0-492D6883B9CC}" type="pres">
      <dgm:prSet presAssocID="{A0A85BBE-C642-4771-8EE3-500E08CAAB12}" presName="parentLin" presStyleCnt="0"/>
      <dgm:spPr/>
    </dgm:pt>
    <dgm:pt modelId="{33E7B599-04E4-4098-805F-9F1F3CA0A642}" type="pres">
      <dgm:prSet presAssocID="{A0A85BBE-C642-4771-8EE3-500E08CAAB12}" presName="parentLeftMargin" presStyleLbl="node1" presStyleIdx="1" presStyleCnt="5"/>
      <dgm:spPr/>
    </dgm:pt>
    <dgm:pt modelId="{F12AAA99-0AB0-4143-9A3D-36C98959791B}" type="pres">
      <dgm:prSet presAssocID="{A0A85BBE-C642-4771-8EE3-500E08CAAB12}" presName="parentText" presStyleLbl="node1" presStyleIdx="2" presStyleCnt="5" custScaleY="202498" custLinFactX="28852" custLinFactNeighborX="100000" custLinFactNeighborY="7822">
        <dgm:presLayoutVars>
          <dgm:chMax val="0"/>
          <dgm:bulletEnabled val="1"/>
        </dgm:presLayoutVars>
      </dgm:prSet>
      <dgm:spPr>
        <a:xfrm>
          <a:off x="447040" y="2153551"/>
          <a:ext cx="6258560" cy="678960"/>
        </a:xfrm>
        <a:prstGeom prst="roundRect">
          <a:avLst/>
        </a:prstGeom>
      </dgm:spPr>
    </dgm:pt>
    <dgm:pt modelId="{932CE3FB-BECB-40D6-BB2F-B33102F3590F}" type="pres">
      <dgm:prSet presAssocID="{A0A85BBE-C642-4771-8EE3-500E08CAAB12}" presName="negativeSpace" presStyleCnt="0"/>
      <dgm:spPr/>
    </dgm:pt>
    <dgm:pt modelId="{E94EC3B0-1405-4376-B878-40CEBE5427D3}" type="pres">
      <dgm:prSet presAssocID="{A0A85BBE-C642-4771-8EE3-500E08CAAB12}" presName="childText" presStyleLbl="conFgAcc1" presStyleIdx="2" presStyleCnt="5">
        <dgm:presLayoutVars>
          <dgm:bulletEnabled val="1"/>
        </dgm:presLayoutVars>
      </dgm:prSet>
      <dgm:spPr/>
    </dgm:pt>
    <dgm:pt modelId="{B867D7E0-FC7B-46E7-92E6-8D75067F485C}" type="pres">
      <dgm:prSet presAssocID="{A7993157-97D6-47D8-9635-9C3D3008F5C2}" presName="spaceBetweenRectangles" presStyleCnt="0"/>
      <dgm:spPr/>
    </dgm:pt>
    <dgm:pt modelId="{C43A1C4C-CD37-4D8B-8FF0-6C75B6BF5AE3}" type="pres">
      <dgm:prSet presAssocID="{6D727CBF-8C90-42C0-8F8D-7A9D0510EB66}" presName="parentLin" presStyleCnt="0"/>
      <dgm:spPr/>
    </dgm:pt>
    <dgm:pt modelId="{0820A649-A5DE-42F6-810D-5E06381C2777}" type="pres">
      <dgm:prSet presAssocID="{6D727CBF-8C90-42C0-8F8D-7A9D0510EB66}" presName="parentLeftMargin" presStyleLbl="node1" presStyleIdx="2" presStyleCnt="5"/>
      <dgm:spPr/>
    </dgm:pt>
    <dgm:pt modelId="{962AF5E6-5B52-43F8-B2C2-903C8867A80E}" type="pres">
      <dgm:prSet presAssocID="{6D727CBF-8C90-42C0-8F8D-7A9D0510EB66}" presName="parentText" presStyleLbl="node1" presStyleIdx="3" presStyleCnt="5" custScaleY="227441" custLinFactX="28990" custLinFactNeighborX="100000" custLinFactNeighborY="2777">
        <dgm:presLayoutVars>
          <dgm:chMax val="0"/>
          <dgm:bulletEnabled val="1"/>
        </dgm:presLayoutVars>
      </dgm:prSet>
      <dgm:spPr>
        <a:xfrm>
          <a:off x="447040" y="3196831"/>
          <a:ext cx="6258560" cy="678960"/>
        </a:xfrm>
        <a:prstGeom prst="roundRect">
          <a:avLst/>
        </a:prstGeom>
      </dgm:spPr>
    </dgm:pt>
    <dgm:pt modelId="{0F839D19-A611-4E10-BADD-E3390A5F330F}" type="pres">
      <dgm:prSet presAssocID="{6D727CBF-8C90-42C0-8F8D-7A9D0510EB66}" presName="negativeSpace" presStyleCnt="0"/>
      <dgm:spPr/>
    </dgm:pt>
    <dgm:pt modelId="{0A898EA8-235C-4F54-906E-2CD970C8769C}" type="pres">
      <dgm:prSet presAssocID="{6D727CBF-8C90-42C0-8F8D-7A9D0510EB66}" presName="childText" presStyleLbl="conFgAcc1" presStyleIdx="3" presStyleCnt="5">
        <dgm:presLayoutVars>
          <dgm:bulletEnabled val="1"/>
        </dgm:presLayoutVars>
      </dgm:prSet>
      <dgm:spPr/>
    </dgm:pt>
    <dgm:pt modelId="{2527C57B-36B5-480E-8FFA-F1BFCA74C553}" type="pres">
      <dgm:prSet presAssocID="{2BB6C436-BC5F-477B-8364-7828A56D1EB8}" presName="spaceBetweenRectangles" presStyleCnt="0"/>
      <dgm:spPr/>
    </dgm:pt>
    <dgm:pt modelId="{5C91D22B-CEE4-4ED7-BFC6-5170307135B6}" type="pres">
      <dgm:prSet presAssocID="{C4317960-BA5F-4365-AE86-3FD8342EA263}" presName="parentLin" presStyleCnt="0"/>
      <dgm:spPr/>
    </dgm:pt>
    <dgm:pt modelId="{77786C5B-0AD8-4C6E-ADC2-2D42FAE022AD}" type="pres">
      <dgm:prSet presAssocID="{C4317960-BA5F-4365-AE86-3FD8342EA263}" presName="parentLeftMargin" presStyleLbl="node1" presStyleIdx="3" presStyleCnt="5" custLinFactNeighborY="-3741"/>
      <dgm:spPr>
        <a:prstGeom prst="roundRect">
          <a:avLst/>
        </a:prstGeom>
      </dgm:spPr>
    </dgm:pt>
    <dgm:pt modelId="{99460063-64F0-4BC6-9575-48ECBDAEF109}" type="pres">
      <dgm:prSet presAssocID="{C4317960-BA5F-4365-AE86-3FD8342EA263}" presName="parentText" presStyleLbl="node1" presStyleIdx="4" presStyleCnt="5" custScaleX="99542" custScaleY="203336" custLinFactX="31059" custLinFactNeighborX="100000" custLinFactNeighborY="7822">
        <dgm:presLayoutVars>
          <dgm:chMax val="0"/>
          <dgm:bulletEnabled val="1"/>
        </dgm:presLayoutVars>
      </dgm:prSet>
      <dgm:spPr/>
    </dgm:pt>
    <dgm:pt modelId="{A2548759-C17A-4D0E-AAF3-A2685ED7049F}" type="pres">
      <dgm:prSet presAssocID="{C4317960-BA5F-4365-AE86-3FD8342EA263}" presName="negativeSpace" presStyleCnt="0"/>
      <dgm:spPr/>
    </dgm:pt>
    <dgm:pt modelId="{ADE0AAF2-9DAD-463B-81F1-650D0824DBB9}" type="pres">
      <dgm:prSet presAssocID="{C4317960-BA5F-4365-AE86-3FD8342EA263}" presName="childText" presStyleLbl="conFgAcc1" presStyleIdx="4" presStyleCnt="5">
        <dgm:presLayoutVars>
          <dgm:bulletEnabled val="1"/>
        </dgm:presLayoutVars>
      </dgm:prSet>
      <dgm:spPr/>
    </dgm:pt>
  </dgm:ptLst>
  <dgm:cxnLst>
    <dgm:cxn modelId="{4F8C620E-4502-4057-BCC9-6E06555B5E83}" srcId="{EF3F2CB7-4716-4CE0-9CCE-D604FA6D5428}" destId="{C4317960-BA5F-4365-AE86-3FD8342EA263}" srcOrd="4" destOrd="0" parTransId="{04D56BA7-AC94-4E24-9F70-9CD1F0571BDA}" sibTransId="{968C9477-9C1A-4E8F-81D5-714FC39A6B1E}"/>
    <dgm:cxn modelId="{98F94515-A5E6-4869-ACC7-6787C29E5FFA}" type="presOf" srcId="{EF3F2CB7-4716-4CE0-9CCE-D604FA6D5428}" destId="{A3FF41BD-C8CF-4096-9B0B-C6F5CD6D959B}" srcOrd="0" destOrd="0" presId="urn:microsoft.com/office/officeart/2005/8/layout/list1"/>
    <dgm:cxn modelId="{C8815E16-2C13-4131-AF70-C3047876DD19}" type="presOf" srcId="{6D727CBF-8C90-42C0-8F8D-7A9D0510EB66}" destId="{962AF5E6-5B52-43F8-B2C2-903C8867A80E}" srcOrd="1" destOrd="0" presId="urn:microsoft.com/office/officeart/2005/8/layout/list1"/>
    <dgm:cxn modelId="{331CD724-7236-429C-B134-16166CCF6C21}" type="presOf" srcId="{A0A85BBE-C642-4771-8EE3-500E08CAAB12}" destId="{33E7B599-04E4-4098-805F-9F1F3CA0A642}" srcOrd="0" destOrd="0" presId="urn:microsoft.com/office/officeart/2005/8/layout/list1"/>
    <dgm:cxn modelId="{36B4AC5E-EFB2-45AC-8F09-7DE33E67B84F}" type="presOf" srcId="{6D727CBF-8C90-42C0-8F8D-7A9D0510EB66}" destId="{0820A649-A5DE-42F6-810D-5E06381C2777}" srcOrd="0" destOrd="0" presId="urn:microsoft.com/office/officeart/2005/8/layout/list1"/>
    <dgm:cxn modelId="{A591F545-35BA-4D66-A535-60928FBE25B8}" srcId="{EF3F2CB7-4716-4CE0-9CCE-D604FA6D5428}" destId="{9ADEDEFA-533A-45D8-8167-65051FF75448}" srcOrd="0" destOrd="0" parTransId="{63CAA33C-053D-4443-AA5F-ACF17444B150}" sibTransId="{903B6310-3B42-46A0-AE21-0362CE2451A9}"/>
    <dgm:cxn modelId="{94DB5A6A-2F0E-4161-BC53-703A9AFFB19A}" type="presOf" srcId="{B689E763-6859-4479-9BD2-B3C90363A427}" destId="{E6CFCB35-0C7F-4E18-BE02-1F7C8F3206D4}" srcOrd="0" destOrd="0" presId="urn:microsoft.com/office/officeart/2005/8/layout/list1"/>
    <dgm:cxn modelId="{70661B4F-6C2C-4F0A-B95C-F8E57C0C075A}" type="presOf" srcId="{C4317960-BA5F-4365-AE86-3FD8342EA263}" destId="{99460063-64F0-4BC6-9575-48ECBDAEF109}" srcOrd="1" destOrd="0" presId="urn:microsoft.com/office/officeart/2005/8/layout/list1"/>
    <dgm:cxn modelId="{94021B53-1B14-4ECC-A0B8-25922BBE4212}" srcId="{EF3F2CB7-4716-4CE0-9CCE-D604FA6D5428}" destId="{A0A85BBE-C642-4771-8EE3-500E08CAAB12}" srcOrd="2" destOrd="0" parTransId="{85FA0AD2-CF23-4B03-9E59-1DF01C837E74}" sibTransId="{A7993157-97D6-47D8-9635-9C3D3008F5C2}"/>
    <dgm:cxn modelId="{7A24B785-A139-4995-A0E4-8DBB6809FD93}" type="presOf" srcId="{9ADEDEFA-533A-45D8-8167-65051FF75448}" destId="{2DC81FB4-8D05-4487-BBFA-6A51DF7757AB}" srcOrd="1" destOrd="0" presId="urn:microsoft.com/office/officeart/2005/8/layout/list1"/>
    <dgm:cxn modelId="{65BD249D-EC41-4567-99EB-C4852FAF45A7}" srcId="{EF3F2CB7-4716-4CE0-9CCE-D604FA6D5428}" destId="{B689E763-6859-4479-9BD2-B3C90363A427}" srcOrd="1" destOrd="0" parTransId="{4C1A75F3-1829-4EB8-9FD8-E4284796CBE2}" sibTransId="{2E6D1DBE-E011-4207-A6DD-D7B43AC59B7D}"/>
    <dgm:cxn modelId="{C33CB19D-9147-4D89-A158-FD23841EAB01}" type="presOf" srcId="{9ADEDEFA-533A-45D8-8167-65051FF75448}" destId="{1553ECDD-4678-47BB-8FD2-CC054BAB52CE}" srcOrd="0" destOrd="0" presId="urn:microsoft.com/office/officeart/2005/8/layout/list1"/>
    <dgm:cxn modelId="{96A585B0-07D9-4AB9-B1D6-705A0FEE1656}" type="presOf" srcId="{A0A85BBE-C642-4771-8EE3-500E08CAAB12}" destId="{F12AAA99-0AB0-4143-9A3D-36C98959791B}" srcOrd="1" destOrd="0" presId="urn:microsoft.com/office/officeart/2005/8/layout/list1"/>
    <dgm:cxn modelId="{C67AE7C9-E1FE-4872-8E39-0951E9FBC872}" srcId="{EF3F2CB7-4716-4CE0-9CCE-D604FA6D5428}" destId="{6D727CBF-8C90-42C0-8F8D-7A9D0510EB66}" srcOrd="3" destOrd="0" parTransId="{519F65E6-2CEF-4033-9DAA-3F54447C717D}" sibTransId="{2BB6C436-BC5F-477B-8364-7828A56D1EB8}"/>
    <dgm:cxn modelId="{A3F440D9-A97D-45BB-AAD4-8FC2AFB27865}" type="presOf" srcId="{B689E763-6859-4479-9BD2-B3C90363A427}" destId="{B94CD688-0014-472F-89DE-712CD846029F}" srcOrd="1" destOrd="0" presId="urn:microsoft.com/office/officeart/2005/8/layout/list1"/>
    <dgm:cxn modelId="{FAF6A7F9-10CD-442C-AC2F-BF682A5CA44D}" type="presOf" srcId="{C4317960-BA5F-4365-AE86-3FD8342EA263}" destId="{77786C5B-0AD8-4C6E-ADC2-2D42FAE022AD}" srcOrd="0" destOrd="0" presId="urn:microsoft.com/office/officeart/2005/8/layout/list1"/>
    <dgm:cxn modelId="{59D5382A-59AB-4318-BB9A-487FF61A1FF0}" type="presParOf" srcId="{A3FF41BD-C8CF-4096-9B0B-C6F5CD6D959B}" destId="{50DB5B9B-3E7E-4202-8540-266E562EF80C}" srcOrd="0" destOrd="0" presId="urn:microsoft.com/office/officeart/2005/8/layout/list1"/>
    <dgm:cxn modelId="{CC51547D-D7A0-4133-B26A-C08470412532}" type="presParOf" srcId="{50DB5B9B-3E7E-4202-8540-266E562EF80C}" destId="{1553ECDD-4678-47BB-8FD2-CC054BAB52CE}" srcOrd="0" destOrd="0" presId="urn:microsoft.com/office/officeart/2005/8/layout/list1"/>
    <dgm:cxn modelId="{D61A1627-E1D9-4902-8764-776DFA6E62D3}" type="presParOf" srcId="{50DB5B9B-3E7E-4202-8540-266E562EF80C}" destId="{2DC81FB4-8D05-4487-BBFA-6A51DF7757AB}" srcOrd="1" destOrd="0" presId="urn:microsoft.com/office/officeart/2005/8/layout/list1"/>
    <dgm:cxn modelId="{E423358B-88D1-4FE2-8DA1-D1F84B7E5466}" type="presParOf" srcId="{A3FF41BD-C8CF-4096-9B0B-C6F5CD6D959B}" destId="{95BC7A29-9A6A-4856-AB54-9D5EE0ED0F79}" srcOrd="1" destOrd="0" presId="urn:microsoft.com/office/officeart/2005/8/layout/list1"/>
    <dgm:cxn modelId="{4BB2F44C-F366-4E8B-90CA-0F9429A815D8}" type="presParOf" srcId="{A3FF41BD-C8CF-4096-9B0B-C6F5CD6D959B}" destId="{A4761F19-CE89-4E34-AB27-9C0709BE83BD}" srcOrd="2" destOrd="0" presId="urn:microsoft.com/office/officeart/2005/8/layout/list1"/>
    <dgm:cxn modelId="{EC24E66F-5D38-4834-ACD2-8C7A8C9DC797}" type="presParOf" srcId="{A3FF41BD-C8CF-4096-9B0B-C6F5CD6D959B}" destId="{D8237D1D-F99E-4DEB-A39D-29512B40EE0B}" srcOrd="3" destOrd="0" presId="urn:microsoft.com/office/officeart/2005/8/layout/list1"/>
    <dgm:cxn modelId="{A2809822-8F35-40D7-8A63-B9175CD2E2FE}" type="presParOf" srcId="{A3FF41BD-C8CF-4096-9B0B-C6F5CD6D959B}" destId="{7B949C7E-96AB-435A-A465-02570B144A23}" srcOrd="4" destOrd="0" presId="urn:microsoft.com/office/officeart/2005/8/layout/list1"/>
    <dgm:cxn modelId="{D9B9EA26-AA55-4F04-8C53-A32144569046}" type="presParOf" srcId="{7B949C7E-96AB-435A-A465-02570B144A23}" destId="{E6CFCB35-0C7F-4E18-BE02-1F7C8F3206D4}" srcOrd="0" destOrd="0" presId="urn:microsoft.com/office/officeart/2005/8/layout/list1"/>
    <dgm:cxn modelId="{DE24A5DD-F3AC-4292-9390-EC3B5356987C}" type="presParOf" srcId="{7B949C7E-96AB-435A-A465-02570B144A23}" destId="{B94CD688-0014-472F-89DE-712CD846029F}" srcOrd="1" destOrd="0" presId="urn:microsoft.com/office/officeart/2005/8/layout/list1"/>
    <dgm:cxn modelId="{D8667B1F-B076-4912-99B4-1ABA65B4CA28}" type="presParOf" srcId="{A3FF41BD-C8CF-4096-9B0B-C6F5CD6D959B}" destId="{D0BFE65A-0C46-4403-9698-1D0887AF2F16}" srcOrd="5" destOrd="0" presId="urn:microsoft.com/office/officeart/2005/8/layout/list1"/>
    <dgm:cxn modelId="{385E91BB-E52D-4CA7-8BF8-1DCD0D5000A9}" type="presParOf" srcId="{A3FF41BD-C8CF-4096-9B0B-C6F5CD6D959B}" destId="{740C4D36-C423-434C-ABD4-314165C00CE9}" srcOrd="6" destOrd="0" presId="urn:microsoft.com/office/officeart/2005/8/layout/list1"/>
    <dgm:cxn modelId="{A4D6A2F3-71FE-4AA1-82B6-5925A898C807}" type="presParOf" srcId="{A3FF41BD-C8CF-4096-9B0B-C6F5CD6D959B}" destId="{984DB7B9-8252-4B20-BABE-D217ABC29F73}" srcOrd="7" destOrd="0" presId="urn:microsoft.com/office/officeart/2005/8/layout/list1"/>
    <dgm:cxn modelId="{83EBA972-CFCD-44C3-8F0E-5081AD28AFE1}" type="presParOf" srcId="{A3FF41BD-C8CF-4096-9B0B-C6F5CD6D959B}" destId="{C5270C2E-B16A-4A65-A7D0-492D6883B9CC}" srcOrd="8" destOrd="0" presId="urn:microsoft.com/office/officeart/2005/8/layout/list1"/>
    <dgm:cxn modelId="{206DDA08-306D-4B5E-9585-20229EF0DAE6}" type="presParOf" srcId="{C5270C2E-B16A-4A65-A7D0-492D6883B9CC}" destId="{33E7B599-04E4-4098-805F-9F1F3CA0A642}" srcOrd="0" destOrd="0" presId="urn:microsoft.com/office/officeart/2005/8/layout/list1"/>
    <dgm:cxn modelId="{9AB6F40B-7AB4-4876-B11F-BBA75833F1E2}" type="presParOf" srcId="{C5270C2E-B16A-4A65-A7D0-492D6883B9CC}" destId="{F12AAA99-0AB0-4143-9A3D-36C98959791B}" srcOrd="1" destOrd="0" presId="urn:microsoft.com/office/officeart/2005/8/layout/list1"/>
    <dgm:cxn modelId="{632BCF05-3415-452E-B7CD-92117DD774C0}" type="presParOf" srcId="{A3FF41BD-C8CF-4096-9B0B-C6F5CD6D959B}" destId="{932CE3FB-BECB-40D6-BB2F-B33102F3590F}" srcOrd="9" destOrd="0" presId="urn:microsoft.com/office/officeart/2005/8/layout/list1"/>
    <dgm:cxn modelId="{759A0CD2-D064-4BDF-8C73-08DA0101576A}" type="presParOf" srcId="{A3FF41BD-C8CF-4096-9B0B-C6F5CD6D959B}" destId="{E94EC3B0-1405-4376-B878-40CEBE5427D3}" srcOrd="10" destOrd="0" presId="urn:microsoft.com/office/officeart/2005/8/layout/list1"/>
    <dgm:cxn modelId="{8D2F1D4F-F7FF-4555-A606-9B819709961E}" type="presParOf" srcId="{A3FF41BD-C8CF-4096-9B0B-C6F5CD6D959B}" destId="{B867D7E0-FC7B-46E7-92E6-8D75067F485C}" srcOrd="11" destOrd="0" presId="urn:microsoft.com/office/officeart/2005/8/layout/list1"/>
    <dgm:cxn modelId="{58E75F57-1F9D-4196-A7B0-F138CA2CFA44}" type="presParOf" srcId="{A3FF41BD-C8CF-4096-9B0B-C6F5CD6D959B}" destId="{C43A1C4C-CD37-4D8B-8FF0-6C75B6BF5AE3}" srcOrd="12" destOrd="0" presId="urn:microsoft.com/office/officeart/2005/8/layout/list1"/>
    <dgm:cxn modelId="{61C38A47-6D58-487F-8AE1-B911D61C5618}" type="presParOf" srcId="{C43A1C4C-CD37-4D8B-8FF0-6C75B6BF5AE3}" destId="{0820A649-A5DE-42F6-810D-5E06381C2777}" srcOrd="0" destOrd="0" presId="urn:microsoft.com/office/officeart/2005/8/layout/list1"/>
    <dgm:cxn modelId="{58B76D6A-111B-438E-8FED-6762516C9A5C}" type="presParOf" srcId="{C43A1C4C-CD37-4D8B-8FF0-6C75B6BF5AE3}" destId="{962AF5E6-5B52-43F8-B2C2-903C8867A80E}" srcOrd="1" destOrd="0" presId="urn:microsoft.com/office/officeart/2005/8/layout/list1"/>
    <dgm:cxn modelId="{6318DB67-46EB-480B-809C-CDFC08688126}" type="presParOf" srcId="{A3FF41BD-C8CF-4096-9B0B-C6F5CD6D959B}" destId="{0F839D19-A611-4E10-BADD-E3390A5F330F}" srcOrd="13" destOrd="0" presId="urn:microsoft.com/office/officeart/2005/8/layout/list1"/>
    <dgm:cxn modelId="{B9334945-AE6E-4313-82F0-60B574BCDD36}" type="presParOf" srcId="{A3FF41BD-C8CF-4096-9B0B-C6F5CD6D959B}" destId="{0A898EA8-235C-4F54-906E-2CD970C8769C}" srcOrd="14" destOrd="0" presId="urn:microsoft.com/office/officeart/2005/8/layout/list1"/>
    <dgm:cxn modelId="{8EE6E325-B6BF-4BB5-9CA6-1180FDCE20E1}" type="presParOf" srcId="{A3FF41BD-C8CF-4096-9B0B-C6F5CD6D959B}" destId="{2527C57B-36B5-480E-8FFA-F1BFCA74C553}" srcOrd="15" destOrd="0" presId="urn:microsoft.com/office/officeart/2005/8/layout/list1"/>
    <dgm:cxn modelId="{9C76F671-7613-4D50-9631-C21D502B9FD1}" type="presParOf" srcId="{A3FF41BD-C8CF-4096-9B0B-C6F5CD6D959B}" destId="{5C91D22B-CEE4-4ED7-BFC6-5170307135B6}" srcOrd="16" destOrd="0" presId="urn:microsoft.com/office/officeart/2005/8/layout/list1"/>
    <dgm:cxn modelId="{C928C28A-475B-465C-8F9E-09D58BB1BA74}" type="presParOf" srcId="{5C91D22B-CEE4-4ED7-BFC6-5170307135B6}" destId="{77786C5B-0AD8-4C6E-ADC2-2D42FAE022AD}" srcOrd="0" destOrd="0" presId="urn:microsoft.com/office/officeart/2005/8/layout/list1"/>
    <dgm:cxn modelId="{C1B8A6F7-3A99-434E-B610-BD9259A94C31}" type="presParOf" srcId="{5C91D22B-CEE4-4ED7-BFC6-5170307135B6}" destId="{99460063-64F0-4BC6-9575-48ECBDAEF109}" srcOrd="1" destOrd="0" presId="urn:microsoft.com/office/officeart/2005/8/layout/list1"/>
    <dgm:cxn modelId="{E491DB4A-A759-487D-80F6-449CEC33D9DE}" type="presParOf" srcId="{A3FF41BD-C8CF-4096-9B0B-C6F5CD6D959B}" destId="{A2548759-C17A-4D0E-AAF3-A2685ED7049F}" srcOrd="17" destOrd="0" presId="urn:microsoft.com/office/officeart/2005/8/layout/list1"/>
    <dgm:cxn modelId="{A50B2FE5-27CA-4AE3-897D-9C0FA69E0DC9}" type="presParOf" srcId="{A3FF41BD-C8CF-4096-9B0B-C6F5CD6D959B}" destId="{ADE0AAF2-9DAD-463B-81F1-650D0824DBB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78CA76-358E-4A45-B1F5-7DBA93A50447}"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lang="en-US"/>
        </a:p>
      </dgm:t>
    </dgm:pt>
    <dgm:pt modelId="{6101CFB2-82E3-4E4A-BBBD-6346D0A0C0F2}">
      <dgm:prSet phldrT="[Text]" custT="1"/>
      <dgm:spPr/>
      <dgm:t>
        <a:bodyPr/>
        <a:lstStyle/>
        <a:p>
          <a:r>
            <a:rPr lang="en-US" sz="2000">
              <a:latin typeface="Bernard MT Condensed" panose="02050806060905020404" pitchFamily="18" charset="0"/>
            </a:rPr>
            <a:t>2025</a:t>
          </a:r>
        </a:p>
      </dgm:t>
    </dgm:pt>
    <dgm:pt modelId="{360C6839-3CD6-4D4C-B9AA-4C70B7D88457}" type="parTrans" cxnId="{CA244812-F22F-466E-BDC7-2F9F16C1A833}">
      <dgm:prSet/>
      <dgm:spPr/>
      <dgm:t>
        <a:bodyPr/>
        <a:lstStyle/>
        <a:p>
          <a:endParaRPr lang="en-US"/>
        </a:p>
      </dgm:t>
    </dgm:pt>
    <dgm:pt modelId="{6F59D377-0157-4A47-9B5E-BA3BC7BAC8CB}" type="sibTrans" cxnId="{CA244812-F22F-466E-BDC7-2F9F16C1A833}">
      <dgm:prSet/>
      <dgm:spPr/>
      <dgm:t>
        <a:bodyPr/>
        <a:lstStyle/>
        <a:p>
          <a:endParaRPr lang="en-US"/>
        </a:p>
      </dgm:t>
    </dgm:pt>
    <dgm:pt modelId="{E27D104B-F9FF-4776-BDE7-2994FD9C29DF}">
      <dgm:prSet phldrT="[Text]" custT="1"/>
      <dgm:spPr/>
      <dgm:t>
        <a:bodyPr/>
        <a:lstStyle/>
        <a:p>
          <a:r>
            <a:rPr lang="en-US" sz="2400">
              <a:latin typeface="Bernard MT Condensed" panose="02050806060905020404" pitchFamily="18" charset="0"/>
            </a:rPr>
            <a:t>2026</a:t>
          </a:r>
        </a:p>
      </dgm:t>
    </dgm:pt>
    <dgm:pt modelId="{3661793D-47E5-4A34-90F5-BD7FA4292322}" type="parTrans" cxnId="{072076C5-AACC-4EC1-AFD6-9E2347EAEFF2}">
      <dgm:prSet/>
      <dgm:spPr/>
      <dgm:t>
        <a:bodyPr/>
        <a:lstStyle/>
        <a:p>
          <a:endParaRPr lang="en-US"/>
        </a:p>
      </dgm:t>
    </dgm:pt>
    <dgm:pt modelId="{0EA78A23-9AF5-453B-8E07-94D168651838}" type="sibTrans" cxnId="{072076C5-AACC-4EC1-AFD6-9E2347EAEFF2}">
      <dgm:prSet/>
      <dgm:spPr/>
      <dgm:t>
        <a:bodyPr/>
        <a:lstStyle/>
        <a:p>
          <a:endParaRPr lang="en-US"/>
        </a:p>
      </dgm:t>
    </dgm:pt>
    <dgm:pt modelId="{8E22FF38-2632-439E-BD8A-452DCE2F2A92}">
      <dgm:prSet phldrT="[Text]" custT="1"/>
      <dgm:spPr/>
      <dgm:t>
        <a:bodyPr/>
        <a:lstStyle/>
        <a:p>
          <a:r>
            <a:rPr lang="en-US" sz="2800">
              <a:latin typeface="Bernard MT Condensed" panose="02050806060905020404" pitchFamily="18" charset="0"/>
            </a:rPr>
            <a:t>2027</a:t>
          </a:r>
        </a:p>
      </dgm:t>
    </dgm:pt>
    <dgm:pt modelId="{2D5AC6D9-901F-4FE9-9D96-C86DB6FBCB82}" type="parTrans" cxnId="{EE28E84B-C708-42D6-B3C2-6BD2FE94D872}">
      <dgm:prSet/>
      <dgm:spPr/>
      <dgm:t>
        <a:bodyPr/>
        <a:lstStyle/>
        <a:p>
          <a:endParaRPr lang="en-US"/>
        </a:p>
      </dgm:t>
    </dgm:pt>
    <dgm:pt modelId="{7D7BC379-DB9D-46A9-AED9-D0AEBD17BD98}" type="sibTrans" cxnId="{EE28E84B-C708-42D6-B3C2-6BD2FE94D872}">
      <dgm:prSet/>
      <dgm:spPr/>
      <dgm:t>
        <a:bodyPr/>
        <a:lstStyle/>
        <a:p>
          <a:endParaRPr lang="en-US"/>
        </a:p>
      </dgm:t>
    </dgm:pt>
    <dgm:pt modelId="{A6FFF948-0A89-4D35-A4FA-5B741D8BF474}" type="pres">
      <dgm:prSet presAssocID="{A378CA76-358E-4A45-B1F5-7DBA93A50447}" presName="rootnode" presStyleCnt="0">
        <dgm:presLayoutVars>
          <dgm:chMax/>
          <dgm:chPref/>
          <dgm:dir/>
          <dgm:animLvl val="lvl"/>
        </dgm:presLayoutVars>
      </dgm:prSet>
      <dgm:spPr/>
    </dgm:pt>
    <dgm:pt modelId="{1090297F-6024-4549-B493-C3A5ABDCF32F}" type="pres">
      <dgm:prSet presAssocID="{6101CFB2-82E3-4E4A-BBBD-6346D0A0C0F2}" presName="composite" presStyleCnt="0"/>
      <dgm:spPr/>
    </dgm:pt>
    <dgm:pt modelId="{BAAA125D-C2CB-4B05-BD49-713C4D709113}" type="pres">
      <dgm:prSet presAssocID="{6101CFB2-82E3-4E4A-BBBD-6346D0A0C0F2}" presName="LShape" presStyleLbl="alignNode1" presStyleIdx="0" presStyleCnt="5"/>
      <dgm:spPr/>
    </dgm:pt>
    <dgm:pt modelId="{49178339-9738-46DC-BA58-AAEAFC53796F}" type="pres">
      <dgm:prSet presAssocID="{6101CFB2-82E3-4E4A-BBBD-6346D0A0C0F2}" presName="ParentText" presStyleLbl="revTx" presStyleIdx="0" presStyleCnt="3">
        <dgm:presLayoutVars>
          <dgm:chMax val="0"/>
          <dgm:chPref val="0"/>
          <dgm:bulletEnabled val="1"/>
        </dgm:presLayoutVars>
      </dgm:prSet>
      <dgm:spPr/>
    </dgm:pt>
    <dgm:pt modelId="{A3067C5B-E067-4118-8E1C-BE98D3EDCE52}" type="pres">
      <dgm:prSet presAssocID="{6101CFB2-82E3-4E4A-BBBD-6346D0A0C0F2}" presName="Triangle" presStyleLbl="alignNode1" presStyleIdx="1" presStyleCnt="5"/>
      <dgm:spPr/>
    </dgm:pt>
    <dgm:pt modelId="{3D52E09E-4A11-4556-855F-675ECED804EA}" type="pres">
      <dgm:prSet presAssocID="{6F59D377-0157-4A47-9B5E-BA3BC7BAC8CB}" presName="sibTrans" presStyleCnt="0"/>
      <dgm:spPr/>
    </dgm:pt>
    <dgm:pt modelId="{72A590BB-CB69-4454-A5ED-F9DC5A1AEB2A}" type="pres">
      <dgm:prSet presAssocID="{6F59D377-0157-4A47-9B5E-BA3BC7BAC8CB}" presName="space" presStyleCnt="0"/>
      <dgm:spPr/>
    </dgm:pt>
    <dgm:pt modelId="{321BFEC3-709E-46FB-9D5D-C1DB582D9AC5}" type="pres">
      <dgm:prSet presAssocID="{E27D104B-F9FF-4776-BDE7-2994FD9C29DF}" presName="composite" presStyleCnt="0"/>
      <dgm:spPr/>
    </dgm:pt>
    <dgm:pt modelId="{ACB1E6C9-781A-458D-9E36-B4035090024F}" type="pres">
      <dgm:prSet presAssocID="{E27D104B-F9FF-4776-BDE7-2994FD9C29DF}" presName="LShape" presStyleLbl="alignNode1" presStyleIdx="2" presStyleCnt="5"/>
      <dgm:spPr/>
    </dgm:pt>
    <dgm:pt modelId="{D0018E41-8B58-4F6D-93D7-C1D8ADF06662}" type="pres">
      <dgm:prSet presAssocID="{E27D104B-F9FF-4776-BDE7-2994FD9C29DF}" presName="ParentText" presStyleLbl="revTx" presStyleIdx="1" presStyleCnt="3">
        <dgm:presLayoutVars>
          <dgm:chMax val="0"/>
          <dgm:chPref val="0"/>
          <dgm:bulletEnabled val="1"/>
        </dgm:presLayoutVars>
      </dgm:prSet>
      <dgm:spPr/>
    </dgm:pt>
    <dgm:pt modelId="{F5987F0F-7D6C-46BE-9E57-1AFBBE653CF3}" type="pres">
      <dgm:prSet presAssocID="{E27D104B-F9FF-4776-BDE7-2994FD9C29DF}" presName="Triangle" presStyleLbl="alignNode1" presStyleIdx="3" presStyleCnt="5"/>
      <dgm:spPr/>
    </dgm:pt>
    <dgm:pt modelId="{A7885828-E1DD-4406-AEF1-EE645AC14D11}" type="pres">
      <dgm:prSet presAssocID="{0EA78A23-9AF5-453B-8E07-94D168651838}" presName="sibTrans" presStyleCnt="0"/>
      <dgm:spPr/>
    </dgm:pt>
    <dgm:pt modelId="{B49979D8-F898-4056-8018-5B68F059AAB8}" type="pres">
      <dgm:prSet presAssocID="{0EA78A23-9AF5-453B-8E07-94D168651838}" presName="space" presStyleCnt="0"/>
      <dgm:spPr/>
    </dgm:pt>
    <dgm:pt modelId="{49D3AC83-AF03-48FB-BD95-5D6642167029}" type="pres">
      <dgm:prSet presAssocID="{8E22FF38-2632-439E-BD8A-452DCE2F2A92}" presName="composite" presStyleCnt="0"/>
      <dgm:spPr/>
    </dgm:pt>
    <dgm:pt modelId="{BBDF085F-5442-43E1-A270-9290F1B7A831}" type="pres">
      <dgm:prSet presAssocID="{8E22FF38-2632-439E-BD8A-452DCE2F2A92}" presName="LShape" presStyleLbl="alignNode1" presStyleIdx="4" presStyleCnt="5"/>
      <dgm:spPr/>
    </dgm:pt>
    <dgm:pt modelId="{00913853-A7FB-4B0E-A2B9-92FD5D7B968A}" type="pres">
      <dgm:prSet presAssocID="{8E22FF38-2632-439E-BD8A-452DCE2F2A92}" presName="ParentText" presStyleLbl="revTx" presStyleIdx="2" presStyleCnt="3">
        <dgm:presLayoutVars>
          <dgm:chMax val="0"/>
          <dgm:chPref val="0"/>
          <dgm:bulletEnabled val="1"/>
        </dgm:presLayoutVars>
      </dgm:prSet>
      <dgm:spPr/>
    </dgm:pt>
  </dgm:ptLst>
  <dgm:cxnLst>
    <dgm:cxn modelId="{CA244812-F22F-466E-BDC7-2F9F16C1A833}" srcId="{A378CA76-358E-4A45-B1F5-7DBA93A50447}" destId="{6101CFB2-82E3-4E4A-BBBD-6346D0A0C0F2}" srcOrd="0" destOrd="0" parTransId="{360C6839-3CD6-4D4C-B9AA-4C70B7D88457}" sibTransId="{6F59D377-0157-4A47-9B5E-BA3BC7BAC8CB}"/>
    <dgm:cxn modelId="{64ADC52B-F3AE-45F2-A41F-672FFB8FF5EC}" type="presOf" srcId="{A378CA76-358E-4A45-B1F5-7DBA93A50447}" destId="{A6FFF948-0A89-4D35-A4FA-5B741D8BF474}" srcOrd="0" destOrd="0" presId="urn:microsoft.com/office/officeart/2009/3/layout/StepUpProcess"/>
    <dgm:cxn modelId="{EE28E84B-C708-42D6-B3C2-6BD2FE94D872}" srcId="{A378CA76-358E-4A45-B1F5-7DBA93A50447}" destId="{8E22FF38-2632-439E-BD8A-452DCE2F2A92}" srcOrd="2" destOrd="0" parTransId="{2D5AC6D9-901F-4FE9-9D96-C86DB6FBCB82}" sibTransId="{7D7BC379-DB9D-46A9-AED9-D0AEBD17BD98}"/>
    <dgm:cxn modelId="{ABD06B7F-D823-43B3-AC72-347BD03BDA08}" type="presOf" srcId="{6101CFB2-82E3-4E4A-BBBD-6346D0A0C0F2}" destId="{49178339-9738-46DC-BA58-AAEAFC53796F}" srcOrd="0" destOrd="0" presId="urn:microsoft.com/office/officeart/2009/3/layout/StepUpProcess"/>
    <dgm:cxn modelId="{59F854A1-1C01-47A0-892B-7305700AAFC1}" type="presOf" srcId="{E27D104B-F9FF-4776-BDE7-2994FD9C29DF}" destId="{D0018E41-8B58-4F6D-93D7-C1D8ADF06662}" srcOrd="0" destOrd="0" presId="urn:microsoft.com/office/officeart/2009/3/layout/StepUpProcess"/>
    <dgm:cxn modelId="{2068E2B4-06AF-458C-85A9-40E21D41570E}" type="presOf" srcId="{8E22FF38-2632-439E-BD8A-452DCE2F2A92}" destId="{00913853-A7FB-4B0E-A2B9-92FD5D7B968A}" srcOrd="0" destOrd="0" presId="urn:microsoft.com/office/officeart/2009/3/layout/StepUpProcess"/>
    <dgm:cxn modelId="{072076C5-AACC-4EC1-AFD6-9E2347EAEFF2}" srcId="{A378CA76-358E-4A45-B1F5-7DBA93A50447}" destId="{E27D104B-F9FF-4776-BDE7-2994FD9C29DF}" srcOrd="1" destOrd="0" parTransId="{3661793D-47E5-4A34-90F5-BD7FA4292322}" sibTransId="{0EA78A23-9AF5-453B-8E07-94D168651838}"/>
    <dgm:cxn modelId="{4F1A1986-7D6F-4FDE-89B7-09202BF63204}" type="presParOf" srcId="{A6FFF948-0A89-4D35-A4FA-5B741D8BF474}" destId="{1090297F-6024-4549-B493-C3A5ABDCF32F}" srcOrd="0" destOrd="0" presId="urn:microsoft.com/office/officeart/2009/3/layout/StepUpProcess"/>
    <dgm:cxn modelId="{75D69A35-3881-4435-8C7B-774B28A59FE1}" type="presParOf" srcId="{1090297F-6024-4549-B493-C3A5ABDCF32F}" destId="{BAAA125D-C2CB-4B05-BD49-713C4D709113}" srcOrd="0" destOrd="0" presId="urn:microsoft.com/office/officeart/2009/3/layout/StepUpProcess"/>
    <dgm:cxn modelId="{4CF074CF-8FC4-44DA-BA1A-942F4A2B153D}" type="presParOf" srcId="{1090297F-6024-4549-B493-C3A5ABDCF32F}" destId="{49178339-9738-46DC-BA58-AAEAFC53796F}" srcOrd="1" destOrd="0" presId="urn:microsoft.com/office/officeart/2009/3/layout/StepUpProcess"/>
    <dgm:cxn modelId="{76E57DBE-6557-414E-ABEB-056DFA585F0A}" type="presParOf" srcId="{1090297F-6024-4549-B493-C3A5ABDCF32F}" destId="{A3067C5B-E067-4118-8E1C-BE98D3EDCE52}" srcOrd="2" destOrd="0" presId="urn:microsoft.com/office/officeart/2009/3/layout/StepUpProcess"/>
    <dgm:cxn modelId="{F07DB9DD-DC3F-449B-B43B-0B8DC016EC96}" type="presParOf" srcId="{A6FFF948-0A89-4D35-A4FA-5B741D8BF474}" destId="{3D52E09E-4A11-4556-855F-675ECED804EA}" srcOrd="1" destOrd="0" presId="urn:microsoft.com/office/officeart/2009/3/layout/StepUpProcess"/>
    <dgm:cxn modelId="{6572DC05-56D5-4F4E-8BF0-0781A690E354}" type="presParOf" srcId="{3D52E09E-4A11-4556-855F-675ECED804EA}" destId="{72A590BB-CB69-4454-A5ED-F9DC5A1AEB2A}" srcOrd="0" destOrd="0" presId="urn:microsoft.com/office/officeart/2009/3/layout/StepUpProcess"/>
    <dgm:cxn modelId="{133E3E82-39C1-4E5E-B9E7-A2DF9B3FC39E}" type="presParOf" srcId="{A6FFF948-0A89-4D35-A4FA-5B741D8BF474}" destId="{321BFEC3-709E-46FB-9D5D-C1DB582D9AC5}" srcOrd="2" destOrd="0" presId="urn:microsoft.com/office/officeart/2009/3/layout/StepUpProcess"/>
    <dgm:cxn modelId="{11DCF528-C261-4D9B-932F-9B4A59ED9834}" type="presParOf" srcId="{321BFEC3-709E-46FB-9D5D-C1DB582D9AC5}" destId="{ACB1E6C9-781A-458D-9E36-B4035090024F}" srcOrd="0" destOrd="0" presId="urn:microsoft.com/office/officeart/2009/3/layout/StepUpProcess"/>
    <dgm:cxn modelId="{ECB2489E-CB79-4D2D-B329-6A23769DCE2D}" type="presParOf" srcId="{321BFEC3-709E-46FB-9D5D-C1DB582D9AC5}" destId="{D0018E41-8B58-4F6D-93D7-C1D8ADF06662}" srcOrd="1" destOrd="0" presId="urn:microsoft.com/office/officeart/2009/3/layout/StepUpProcess"/>
    <dgm:cxn modelId="{0FF4E938-8EE7-40C2-8F3F-18F562EA7833}" type="presParOf" srcId="{321BFEC3-709E-46FB-9D5D-C1DB582D9AC5}" destId="{F5987F0F-7D6C-46BE-9E57-1AFBBE653CF3}" srcOrd="2" destOrd="0" presId="urn:microsoft.com/office/officeart/2009/3/layout/StepUpProcess"/>
    <dgm:cxn modelId="{AEB6D137-AD44-484F-A54F-499E215DFEB4}" type="presParOf" srcId="{A6FFF948-0A89-4D35-A4FA-5B741D8BF474}" destId="{A7885828-E1DD-4406-AEF1-EE645AC14D11}" srcOrd="3" destOrd="0" presId="urn:microsoft.com/office/officeart/2009/3/layout/StepUpProcess"/>
    <dgm:cxn modelId="{BE912651-007D-4E64-B394-9E57696DBC2C}" type="presParOf" srcId="{A7885828-E1DD-4406-AEF1-EE645AC14D11}" destId="{B49979D8-F898-4056-8018-5B68F059AAB8}" srcOrd="0" destOrd="0" presId="urn:microsoft.com/office/officeart/2009/3/layout/StepUpProcess"/>
    <dgm:cxn modelId="{0284C107-9F1E-4209-9A80-B171533D9CC7}" type="presParOf" srcId="{A6FFF948-0A89-4D35-A4FA-5B741D8BF474}" destId="{49D3AC83-AF03-48FB-BD95-5D6642167029}" srcOrd="4" destOrd="0" presId="urn:microsoft.com/office/officeart/2009/3/layout/StepUpProcess"/>
    <dgm:cxn modelId="{72E76853-E0E0-41F1-8734-5E871C6F1611}" type="presParOf" srcId="{49D3AC83-AF03-48FB-BD95-5D6642167029}" destId="{BBDF085F-5442-43E1-A270-9290F1B7A831}" srcOrd="0" destOrd="0" presId="urn:microsoft.com/office/officeart/2009/3/layout/StepUpProcess"/>
    <dgm:cxn modelId="{5CB87089-83C8-4A8E-8F12-3A2AD2C07A59}" type="presParOf" srcId="{49D3AC83-AF03-48FB-BD95-5D6642167029}" destId="{00913853-A7FB-4B0E-A2B9-92FD5D7B968A}"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DB4A64F-8397-44FC-A1EC-EF03CC24831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B11891CF-E31C-4603-B887-1AE4259412E0}">
      <dgm:prSet phldrT="[Text]" custT="1"/>
      <dgm:spPr/>
      <dgm:t>
        <a:bodyPr/>
        <a:lstStyle/>
        <a:p>
          <a:r>
            <a:rPr lang="en-US" sz="2000">
              <a:latin typeface="Bernard MT Condensed" panose="02050806060905020404" pitchFamily="18" charset="0"/>
            </a:rPr>
            <a:t>2025</a:t>
          </a:r>
        </a:p>
      </dgm:t>
    </dgm:pt>
    <dgm:pt modelId="{C8481806-4B1E-4599-BD81-308418B7A474}" type="parTrans" cxnId="{485CC87C-450E-4A69-886A-1113F993A93D}">
      <dgm:prSet/>
      <dgm:spPr/>
      <dgm:t>
        <a:bodyPr/>
        <a:lstStyle/>
        <a:p>
          <a:endParaRPr lang="en-US"/>
        </a:p>
      </dgm:t>
    </dgm:pt>
    <dgm:pt modelId="{2B35AFE5-5F4A-4355-B2E6-59BDD2503D38}" type="sibTrans" cxnId="{485CC87C-450E-4A69-886A-1113F993A93D}">
      <dgm:prSet/>
      <dgm:spPr/>
      <dgm:t>
        <a:bodyPr/>
        <a:lstStyle/>
        <a:p>
          <a:endParaRPr lang="en-US"/>
        </a:p>
      </dgm:t>
    </dgm:pt>
    <dgm:pt modelId="{DF74642A-4EBE-4591-94BF-36EEBB2C59ED}">
      <dgm:prSet phldrT="[Text]" custT="1"/>
      <dgm:spPr/>
      <dgm:t>
        <a:bodyPr/>
        <a:lstStyle/>
        <a:p>
          <a:r>
            <a:rPr lang="en-US" sz="2400">
              <a:latin typeface="Bernard MT Condensed" panose="02050806060905020404" pitchFamily="18" charset="0"/>
            </a:rPr>
            <a:t>2026</a:t>
          </a:r>
        </a:p>
      </dgm:t>
    </dgm:pt>
    <dgm:pt modelId="{E041BB5B-4CC7-4674-B29A-1EB2AAFA1826}" type="parTrans" cxnId="{ED7E96FD-F775-4930-8C72-DEB87B420D59}">
      <dgm:prSet/>
      <dgm:spPr/>
      <dgm:t>
        <a:bodyPr/>
        <a:lstStyle/>
        <a:p>
          <a:endParaRPr lang="en-US"/>
        </a:p>
      </dgm:t>
    </dgm:pt>
    <dgm:pt modelId="{C20DA26A-A362-47AE-B807-022C286DCE23}" type="sibTrans" cxnId="{ED7E96FD-F775-4930-8C72-DEB87B420D59}">
      <dgm:prSet/>
      <dgm:spPr/>
      <dgm:t>
        <a:bodyPr/>
        <a:lstStyle/>
        <a:p>
          <a:endParaRPr lang="en-US"/>
        </a:p>
      </dgm:t>
    </dgm:pt>
    <dgm:pt modelId="{0ACD0772-E544-46AB-8689-A7F65BC66A4C}">
      <dgm:prSet phldrT="[Text]" custT="1"/>
      <dgm:spPr/>
      <dgm:t>
        <a:bodyPr/>
        <a:lstStyle/>
        <a:p>
          <a:r>
            <a:rPr lang="en-US" sz="2800">
              <a:latin typeface="Bernard MT Condensed" panose="02050806060905020404" pitchFamily="18" charset="0"/>
            </a:rPr>
            <a:t>2027</a:t>
          </a:r>
        </a:p>
      </dgm:t>
    </dgm:pt>
    <dgm:pt modelId="{047D4E23-3D5E-4E86-AF1D-290568699142}" type="parTrans" cxnId="{DCEC96AA-E2FF-4639-A689-694B2D76764A}">
      <dgm:prSet/>
      <dgm:spPr/>
      <dgm:t>
        <a:bodyPr/>
        <a:lstStyle/>
        <a:p>
          <a:endParaRPr lang="en-US"/>
        </a:p>
      </dgm:t>
    </dgm:pt>
    <dgm:pt modelId="{0B2F0091-4D0A-4EA4-915B-02942A7ECE5B}" type="sibTrans" cxnId="{DCEC96AA-E2FF-4639-A689-694B2D76764A}">
      <dgm:prSet/>
      <dgm:spPr/>
      <dgm:t>
        <a:bodyPr/>
        <a:lstStyle/>
        <a:p>
          <a:endParaRPr lang="en-US"/>
        </a:p>
      </dgm:t>
    </dgm:pt>
    <dgm:pt modelId="{403A6CF2-B885-4D14-8AAB-8C7843F78D11}">
      <dgm:prSet phldrT="[Text]" custT="1"/>
      <dgm:spPr/>
      <dgm:t>
        <a:bodyPr/>
        <a:lstStyle/>
        <a:p>
          <a:pPr>
            <a:buFont typeface="Arial" panose="020B0604020202020204" pitchFamily="34" charset="0"/>
            <a:buChar char="•"/>
          </a:pPr>
          <a:r>
            <a:rPr lang="en-US" sz="1400">
              <a:solidFill>
                <a:schemeClr val="bg1"/>
              </a:solidFill>
              <a:latin typeface="Bahnschrift" panose="020B0502040204020203" pitchFamily="34" charset="0"/>
            </a:rPr>
            <a:t>Continue mastering CloudMES expertise and optimize production processes.</a:t>
          </a:r>
        </a:p>
      </dgm:t>
    </dgm:pt>
    <dgm:pt modelId="{8230CF76-EF34-4BD1-AEFF-BBFDE2937A82}" type="parTrans" cxnId="{8BCA3B19-35BF-43C7-B8F7-C59B92991ACC}">
      <dgm:prSet/>
      <dgm:spPr/>
      <dgm:t>
        <a:bodyPr/>
        <a:lstStyle/>
        <a:p>
          <a:endParaRPr lang="en-US"/>
        </a:p>
      </dgm:t>
    </dgm:pt>
    <dgm:pt modelId="{1A9500D6-5E82-4145-AA5C-36462F3A510E}" type="sibTrans" cxnId="{8BCA3B19-35BF-43C7-B8F7-C59B92991ACC}">
      <dgm:prSet/>
      <dgm:spPr/>
      <dgm:t>
        <a:bodyPr/>
        <a:lstStyle/>
        <a:p>
          <a:endParaRPr lang="en-US"/>
        </a:p>
      </dgm:t>
    </dgm:pt>
    <dgm:pt modelId="{6FDCC2C1-779E-499F-9B41-D0B07702BC98}">
      <dgm:prSet phldrT="[Text]" custT="1"/>
      <dgm:spPr/>
      <dgm:t>
        <a:bodyPr/>
        <a:lstStyle/>
        <a:p>
          <a:pPr>
            <a:buFont typeface="Arial" panose="020B0604020202020204" pitchFamily="34" charset="0"/>
            <a:buChar char="•"/>
          </a:pPr>
          <a:r>
            <a:rPr lang="en-US" sz="1400">
              <a:solidFill>
                <a:schemeClr val="bg1"/>
              </a:solidFill>
              <a:latin typeface="Bahnschrift" panose="020B0502040204020203" pitchFamily="34" charset="0"/>
            </a:rPr>
            <a:t>Master the fundamental knowledge of CloudMES and production processes.</a:t>
          </a:r>
        </a:p>
      </dgm:t>
    </dgm:pt>
    <dgm:pt modelId="{E29C0E6C-1F68-4438-9032-9C61F608B290}" type="parTrans" cxnId="{A58E3045-02E4-446A-9A46-5FE51FA21E64}">
      <dgm:prSet/>
      <dgm:spPr/>
      <dgm:t>
        <a:bodyPr/>
        <a:lstStyle/>
        <a:p>
          <a:endParaRPr lang="en-US"/>
        </a:p>
      </dgm:t>
    </dgm:pt>
    <dgm:pt modelId="{7CDF911C-927A-4CF3-A700-5702F23D70E7}" type="sibTrans" cxnId="{A58E3045-02E4-446A-9A46-5FE51FA21E64}">
      <dgm:prSet/>
      <dgm:spPr/>
      <dgm:t>
        <a:bodyPr/>
        <a:lstStyle/>
        <a:p>
          <a:endParaRPr lang="en-US"/>
        </a:p>
      </dgm:t>
    </dgm:pt>
    <dgm:pt modelId="{5E9EDCA5-1B6A-4F2C-B79C-B8379873ED43}">
      <dgm:prSet phldrT="[Text]" custT="1"/>
      <dgm:spPr/>
      <dgm:t>
        <a:bodyPr/>
        <a:lstStyle/>
        <a:p>
          <a:pPr>
            <a:buFont typeface="Arial" panose="020B0604020202020204" pitchFamily="34" charset="0"/>
            <a:buChar char="•"/>
          </a:pPr>
          <a:r>
            <a:rPr lang="en-US" sz="1400">
              <a:solidFill>
                <a:schemeClr val="bg1"/>
              </a:solidFill>
              <a:latin typeface="Bahnschrift" panose="020B0502040204020203" pitchFamily="34" charset="0"/>
            </a:rPr>
            <a:t>Improve self-skills and language proficiency to solve problems and communicate with users more effectively and efficiently.</a:t>
          </a:r>
        </a:p>
      </dgm:t>
    </dgm:pt>
    <dgm:pt modelId="{92E70916-A653-4676-B65C-7AB73CA3FD98}" type="parTrans" cxnId="{E4B70A74-45B9-4275-852B-01DDFA6FB8CF}">
      <dgm:prSet/>
      <dgm:spPr/>
      <dgm:t>
        <a:bodyPr/>
        <a:lstStyle/>
        <a:p>
          <a:endParaRPr lang="en-US"/>
        </a:p>
      </dgm:t>
    </dgm:pt>
    <dgm:pt modelId="{0CB02BE7-1CC9-4CD7-AAC2-C4F187A1BE76}" type="sibTrans" cxnId="{E4B70A74-45B9-4275-852B-01DDFA6FB8CF}">
      <dgm:prSet/>
      <dgm:spPr/>
      <dgm:t>
        <a:bodyPr/>
        <a:lstStyle/>
        <a:p>
          <a:endParaRPr lang="en-US"/>
        </a:p>
      </dgm:t>
    </dgm:pt>
    <dgm:pt modelId="{7FFC4C20-6D93-4423-B52A-EECE4D1CF7F3}">
      <dgm:prSet phldrT="[Text]" custT="1"/>
      <dgm:spPr/>
      <dgm:t>
        <a:bodyPr/>
        <a:lstStyle/>
        <a:p>
          <a:pPr>
            <a:buFont typeface="Arial" panose="020B0604020202020204" pitchFamily="34" charset="0"/>
            <a:buChar char="•"/>
          </a:pPr>
          <a:r>
            <a:rPr lang="en-US" sz="1400">
              <a:solidFill>
                <a:schemeClr val="bg1"/>
              </a:solidFill>
              <a:latin typeface="Bahnschrift" panose="020B0502040204020203" pitchFamily="34" charset="0"/>
            </a:rPr>
            <a:t>Research and explore SQL, Java, Vue.js, and Flutter to operate and develop the MES system.</a:t>
          </a:r>
        </a:p>
      </dgm:t>
    </dgm:pt>
    <dgm:pt modelId="{7ED8638B-AD20-47C1-8744-2C31D37DAE03}" type="parTrans" cxnId="{14FD9BE9-04CC-4EBC-89A9-C1AEEBF2CE68}">
      <dgm:prSet/>
      <dgm:spPr/>
      <dgm:t>
        <a:bodyPr/>
        <a:lstStyle/>
        <a:p>
          <a:endParaRPr lang="en-US"/>
        </a:p>
      </dgm:t>
    </dgm:pt>
    <dgm:pt modelId="{15B3EB1A-6C1C-4BD9-BE04-EEE50D7A6FD3}" type="sibTrans" cxnId="{14FD9BE9-04CC-4EBC-89A9-C1AEEBF2CE68}">
      <dgm:prSet/>
      <dgm:spPr/>
      <dgm:t>
        <a:bodyPr/>
        <a:lstStyle/>
        <a:p>
          <a:endParaRPr lang="en-US"/>
        </a:p>
      </dgm:t>
    </dgm:pt>
    <dgm:pt modelId="{6B8B201F-2AEA-43EA-B293-C663825D67A6}">
      <dgm:prSet phldrT="[Text]" custT="1"/>
      <dgm:spPr/>
      <dgm:t>
        <a:bodyPr/>
        <a:lstStyle/>
        <a:p>
          <a:pPr>
            <a:buFont typeface="Arial" panose="020B0604020202020204" pitchFamily="34" charset="0"/>
            <a:buChar char="•"/>
          </a:pPr>
          <a:r>
            <a:rPr lang="en-US" sz="1400">
              <a:latin typeface="Bahnschrift" panose="020B0502040204020203" pitchFamily="34" charset="0"/>
            </a:rPr>
            <a:t>Participate in the features of the CloudMES.</a:t>
          </a:r>
        </a:p>
      </dgm:t>
    </dgm:pt>
    <dgm:pt modelId="{6356ABCC-7DDF-42FC-9D8C-CE84EB9968A5}" type="sibTrans" cxnId="{C92830A3-6B8A-408C-93D0-1831C2D6217B}">
      <dgm:prSet/>
      <dgm:spPr/>
      <dgm:t>
        <a:bodyPr/>
        <a:lstStyle/>
        <a:p>
          <a:endParaRPr lang="en-US"/>
        </a:p>
      </dgm:t>
    </dgm:pt>
    <dgm:pt modelId="{FAD37001-6EB9-41CE-8A67-3D421BB29229}" type="parTrans" cxnId="{C92830A3-6B8A-408C-93D0-1831C2D6217B}">
      <dgm:prSet/>
      <dgm:spPr/>
      <dgm:t>
        <a:bodyPr/>
        <a:lstStyle/>
        <a:p>
          <a:endParaRPr lang="en-US"/>
        </a:p>
      </dgm:t>
    </dgm:pt>
    <dgm:pt modelId="{A9656A31-DC12-4714-8E89-692B19BE2BB0}">
      <dgm:prSet phldrT="[Text]" custT="1"/>
      <dgm:spPr/>
      <dgm:t>
        <a:bodyPr/>
        <a:lstStyle/>
        <a:p>
          <a:pPr>
            <a:buFont typeface="Arial" panose="020B0604020202020204" pitchFamily="34" charset="0"/>
            <a:buChar char="•"/>
          </a:pPr>
          <a:r>
            <a:rPr lang="en-US" sz="1400">
              <a:solidFill>
                <a:schemeClr val="bg1"/>
              </a:solidFill>
              <a:latin typeface="Bahnschrift" panose="020B0502040204020203" pitchFamily="34" charset="0"/>
              <a:ea typeface="+mn-ea"/>
              <a:cs typeface="+mn-cs"/>
            </a:rPr>
            <a:t>Research, learn, and implement an automatic warning system for abnormalities when they occur.</a:t>
          </a:r>
          <a:endParaRPr lang="en-US" sz="1400">
            <a:solidFill>
              <a:schemeClr val="bg1"/>
            </a:solidFill>
            <a:latin typeface="Bahnschrift" panose="020B0502040204020203" pitchFamily="34" charset="0"/>
          </a:endParaRPr>
        </a:p>
      </dgm:t>
    </dgm:pt>
    <dgm:pt modelId="{EFECDC56-9CDF-46C0-AF7E-D71E33980678}" type="parTrans" cxnId="{323FC6FD-00A2-4727-B607-4E3E7E31BF6E}">
      <dgm:prSet/>
      <dgm:spPr/>
      <dgm:t>
        <a:bodyPr/>
        <a:lstStyle/>
        <a:p>
          <a:endParaRPr lang="en-US"/>
        </a:p>
      </dgm:t>
    </dgm:pt>
    <dgm:pt modelId="{97E215E7-1F1F-4775-BECC-FE7AEEE40C45}" type="sibTrans" cxnId="{323FC6FD-00A2-4727-B607-4E3E7E31BF6E}">
      <dgm:prSet/>
      <dgm:spPr/>
      <dgm:t>
        <a:bodyPr/>
        <a:lstStyle/>
        <a:p>
          <a:endParaRPr lang="en-US"/>
        </a:p>
      </dgm:t>
    </dgm:pt>
    <dgm:pt modelId="{4D068DEE-A4F4-487B-B706-95783A39D3AB}">
      <dgm:prSet phldrT="[Text]" custT="1"/>
      <dgm:spPr/>
      <dgm:t>
        <a:bodyPr/>
        <a:lstStyle/>
        <a:p>
          <a:pPr>
            <a:buFont typeface="Arial" panose="020B0604020202020204" pitchFamily="34" charset="0"/>
            <a:buChar char="•"/>
          </a:pPr>
          <a:r>
            <a:rPr lang="en-US" sz="1400">
              <a:solidFill>
                <a:schemeClr val="bg1"/>
              </a:solidFill>
              <a:latin typeface="Bahnschrift" panose="020B0502040204020203" pitchFamily="34" charset="0"/>
            </a:rPr>
            <a:t>Ensure that the systems have no issues or troubles.</a:t>
          </a:r>
        </a:p>
      </dgm:t>
    </dgm:pt>
    <dgm:pt modelId="{8EB948CB-AAE7-47F8-B3C7-3998EF538918}" type="sibTrans" cxnId="{74097702-0137-47B5-974D-032BADF5660E}">
      <dgm:prSet/>
      <dgm:spPr/>
      <dgm:t>
        <a:bodyPr/>
        <a:lstStyle/>
        <a:p>
          <a:endParaRPr lang="en-US"/>
        </a:p>
      </dgm:t>
    </dgm:pt>
    <dgm:pt modelId="{87957079-390B-4261-8689-9BE8EC2BCCB4}" type="parTrans" cxnId="{74097702-0137-47B5-974D-032BADF5660E}">
      <dgm:prSet/>
      <dgm:spPr/>
      <dgm:t>
        <a:bodyPr/>
        <a:lstStyle/>
        <a:p>
          <a:endParaRPr lang="en-US"/>
        </a:p>
      </dgm:t>
    </dgm:pt>
    <dgm:pt modelId="{21B56DE2-F0B9-4F43-86D0-F5C2B5737642}">
      <dgm:prSet phldrT="[Text]" custT="1"/>
      <dgm:spPr/>
      <dgm:t>
        <a:bodyPr/>
        <a:lstStyle/>
        <a:p>
          <a:pPr>
            <a:buFont typeface="Arial" panose="020B0604020202020204" pitchFamily="34" charset="0"/>
            <a:buChar char="•"/>
          </a:pPr>
          <a:r>
            <a:rPr lang="en-US" sz="1400">
              <a:solidFill>
                <a:schemeClr val="bg1"/>
              </a:solidFill>
              <a:latin typeface="Bahnschrift" panose="020B0502040204020203" pitchFamily="34" charset="0"/>
            </a:rPr>
            <a:t>Enhance automation capabilities and integrate advanced technologies.</a:t>
          </a:r>
        </a:p>
      </dgm:t>
    </dgm:pt>
    <dgm:pt modelId="{873120DA-2B55-4B42-8B21-B16C48A06D24}" type="parTrans" cxnId="{77B3AF2F-1F1A-4FFB-BE1B-4181AF83D136}">
      <dgm:prSet/>
      <dgm:spPr/>
      <dgm:t>
        <a:bodyPr/>
        <a:lstStyle/>
        <a:p>
          <a:endParaRPr lang="en-US"/>
        </a:p>
      </dgm:t>
    </dgm:pt>
    <dgm:pt modelId="{5B99CC0B-8F4A-483D-BD20-993FA479E54E}" type="sibTrans" cxnId="{77B3AF2F-1F1A-4FFB-BE1B-4181AF83D136}">
      <dgm:prSet/>
      <dgm:spPr/>
      <dgm:t>
        <a:bodyPr/>
        <a:lstStyle/>
        <a:p>
          <a:endParaRPr lang="en-US"/>
        </a:p>
      </dgm:t>
    </dgm:pt>
    <dgm:pt modelId="{F4072371-8AAA-4F78-847E-E2206F280AB8}">
      <dgm:prSet phldrT="[Text]" custT="1"/>
      <dgm:spPr/>
      <dgm:t>
        <a:bodyPr/>
        <a:lstStyle/>
        <a:p>
          <a:pPr>
            <a:buFont typeface="Arial" panose="020B0604020202020204" pitchFamily="34" charset="0"/>
            <a:buChar char="•"/>
          </a:pPr>
          <a:r>
            <a:rPr lang="en-US" sz="1400">
              <a:solidFill>
                <a:schemeClr val="bg1"/>
              </a:solidFill>
              <a:latin typeface="Bahnschrift" panose="020B0502040204020203" pitchFamily="34" charset="0"/>
            </a:rPr>
            <a:t>Improve system operation ability based on existing function and develop additional features for the system.</a:t>
          </a:r>
        </a:p>
      </dgm:t>
    </dgm:pt>
    <dgm:pt modelId="{8D28190D-799C-4531-9245-04724B36D897}" type="parTrans" cxnId="{D15A7F74-3670-4E05-8CA4-4971E4978668}">
      <dgm:prSet/>
      <dgm:spPr/>
      <dgm:t>
        <a:bodyPr/>
        <a:lstStyle/>
        <a:p>
          <a:endParaRPr lang="en-US"/>
        </a:p>
      </dgm:t>
    </dgm:pt>
    <dgm:pt modelId="{63890093-9E07-413D-A7D6-623AD12D2416}" type="sibTrans" cxnId="{D15A7F74-3670-4E05-8CA4-4971E4978668}">
      <dgm:prSet/>
      <dgm:spPr/>
      <dgm:t>
        <a:bodyPr/>
        <a:lstStyle/>
        <a:p>
          <a:endParaRPr lang="en-US"/>
        </a:p>
      </dgm:t>
    </dgm:pt>
    <dgm:pt modelId="{72533D8F-8C3C-4641-9C8C-C1EF9E3067E9}">
      <dgm:prSet phldrT="[Text]" custT="1"/>
      <dgm:spPr/>
      <dgm:t>
        <a:bodyPr/>
        <a:lstStyle/>
        <a:p>
          <a:pPr>
            <a:buFont typeface="Arial" panose="020B0604020202020204" pitchFamily="34" charset="0"/>
            <a:buChar char="•"/>
          </a:pPr>
          <a:r>
            <a:rPr lang="en-US" sz="1400">
              <a:solidFill>
                <a:schemeClr val="bg1"/>
              </a:solidFill>
              <a:latin typeface="Bahnschrift" panose="020B0502040204020203" pitchFamily="34" charset="0"/>
            </a:rPr>
            <a:t>Collaborate with users and improve user experience.</a:t>
          </a:r>
        </a:p>
      </dgm:t>
    </dgm:pt>
    <dgm:pt modelId="{B589BA7A-B5F2-4BFD-8177-42915A6DC9E0}" type="parTrans" cxnId="{74568427-4C28-4FB8-87F6-F77222B1003D}">
      <dgm:prSet/>
      <dgm:spPr/>
      <dgm:t>
        <a:bodyPr/>
        <a:lstStyle/>
        <a:p>
          <a:endParaRPr lang="en-US"/>
        </a:p>
      </dgm:t>
    </dgm:pt>
    <dgm:pt modelId="{180B96D2-1B98-426C-A674-42EEF2960576}" type="sibTrans" cxnId="{74568427-4C28-4FB8-87F6-F77222B1003D}">
      <dgm:prSet/>
      <dgm:spPr/>
      <dgm:t>
        <a:bodyPr/>
        <a:lstStyle/>
        <a:p>
          <a:endParaRPr lang="en-US"/>
        </a:p>
      </dgm:t>
    </dgm:pt>
    <dgm:pt modelId="{0F1C0C87-5C8A-404E-A1AB-A49BCC484DA0}">
      <dgm:prSet phldrT="[Text]" custT="1"/>
      <dgm:spPr/>
      <dgm:t>
        <a:bodyPr/>
        <a:lstStyle/>
        <a:p>
          <a:pPr>
            <a:buFont typeface="Arial" panose="020B0604020202020204" pitchFamily="34" charset="0"/>
            <a:buChar char="•"/>
          </a:pPr>
          <a:r>
            <a:rPr lang="en-US" sz="1400">
              <a:solidFill>
                <a:schemeClr val="bg1"/>
              </a:solidFill>
              <a:latin typeface="Bahnschrift" panose="020B0502040204020203" pitchFamily="34" charset="0"/>
            </a:rPr>
            <a:t>Develop leadership and project management skills.</a:t>
          </a:r>
        </a:p>
      </dgm:t>
    </dgm:pt>
    <dgm:pt modelId="{B6A32FBC-AC24-45BD-B152-AEA45704CF56}" type="parTrans" cxnId="{A4B094FA-78B2-4853-BDDF-3135384C84D3}">
      <dgm:prSet/>
      <dgm:spPr/>
      <dgm:t>
        <a:bodyPr/>
        <a:lstStyle/>
        <a:p>
          <a:endParaRPr lang="en-US"/>
        </a:p>
      </dgm:t>
    </dgm:pt>
    <dgm:pt modelId="{E2C7FE29-2963-45DC-8EBE-791E2571A57A}" type="sibTrans" cxnId="{A4B094FA-78B2-4853-BDDF-3135384C84D3}">
      <dgm:prSet/>
      <dgm:spPr/>
      <dgm:t>
        <a:bodyPr/>
        <a:lstStyle/>
        <a:p>
          <a:endParaRPr lang="en-US"/>
        </a:p>
      </dgm:t>
    </dgm:pt>
    <dgm:pt modelId="{5ED4C0E6-468C-477F-9F3B-4E46610413F4}">
      <dgm:prSet phldrT="[Text]" custT="1"/>
      <dgm:spPr/>
      <dgm:t>
        <a:bodyPr/>
        <a:lstStyle/>
        <a:p>
          <a:pPr>
            <a:buFont typeface="Arial" panose="020B0604020202020204" pitchFamily="34" charset="0"/>
            <a:buChar char="•"/>
          </a:pPr>
          <a:r>
            <a:rPr lang="en-US" sz="1400">
              <a:solidFill>
                <a:schemeClr val="bg1"/>
              </a:solidFill>
              <a:latin typeface="Bahnschrift" panose="020B0502040204020203" pitchFamily="34" charset="0"/>
            </a:rPr>
            <a:t>Expand knowledge of related technologies.</a:t>
          </a:r>
        </a:p>
      </dgm:t>
    </dgm:pt>
    <dgm:pt modelId="{51CB4CC0-70F2-4D44-BFFA-D65F0ADF18CD}" type="parTrans" cxnId="{8518F61A-BD96-422E-A4BC-643F08F1EE7A}">
      <dgm:prSet/>
      <dgm:spPr/>
      <dgm:t>
        <a:bodyPr/>
        <a:lstStyle/>
        <a:p>
          <a:endParaRPr lang="en-US"/>
        </a:p>
      </dgm:t>
    </dgm:pt>
    <dgm:pt modelId="{3575C190-FB2C-40D5-9F2A-6720D763CDD7}" type="sibTrans" cxnId="{8518F61A-BD96-422E-A4BC-643F08F1EE7A}">
      <dgm:prSet/>
      <dgm:spPr/>
      <dgm:t>
        <a:bodyPr/>
        <a:lstStyle/>
        <a:p>
          <a:endParaRPr lang="en-US"/>
        </a:p>
      </dgm:t>
    </dgm:pt>
    <dgm:pt modelId="{58D22088-546E-40CE-B139-DBCBE3A37E52}">
      <dgm:prSet phldrT="[Text]" custT="1"/>
      <dgm:spPr/>
      <dgm:t>
        <a:bodyPr/>
        <a:lstStyle/>
        <a:p>
          <a:pPr>
            <a:buFont typeface="Arial" panose="020B0604020202020204" pitchFamily="34" charset="0"/>
            <a:buChar char="•"/>
          </a:pPr>
          <a:r>
            <a:rPr lang="en-US" sz="1400">
              <a:solidFill>
                <a:schemeClr val="bg1"/>
              </a:solidFill>
              <a:latin typeface="Bahnschrift" panose="020B0502040204020203" pitchFamily="34" charset="0"/>
            </a:rPr>
            <a:t>Ensure system security and reliability.</a:t>
          </a:r>
        </a:p>
      </dgm:t>
    </dgm:pt>
    <dgm:pt modelId="{F21F2FC1-78DF-4BA6-A03F-8969DCECB808}" type="parTrans" cxnId="{43FAF42C-F9DB-43C0-9EBF-56E2916008E0}">
      <dgm:prSet/>
      <dgm:spPr/>
      <dgm:t>
        <a:bodyPr/>
        <a:lstStyle/>
        <a:p>
          <a:endParaRPr lang="en-US"/>
        </a:p>
      </dgm:t>
    </dgm:pt>
    <dgm:pt modelId="{937B8884-6E26-40B6-9311-78EDAEAFE5EE}" type="sibTrans" cxnId="{43FAF42C-F9DB-43C0-9EBF-56E2916008E0}">
      <dgm:prSet/>
      <dgm:spPr/>
      <dgm:t>
        <a:bodyPr/>
        <a:lstStyle/>
        <a:p>
          <a:endParaRPr lang="en-US"/>
        </a:p>
      </dgm:t>
    </dgm:pt>
    <dgm:pt modelId="{AE4C9F3C-A62A-49F7-8037-8BADFFB914E9}" type="pres">
      <dgm:prSet presAssocID="{CDB4A64F-8397-44FC-A1EC-EF03CC248315}" presName="Name0" presStyleCnt="0">
        <dgm:presLayoutVars>
          <dgm:dir/>
          <dgm:animLvl val="lvl"/>
          <dgm:resizeHandles val="exact"/>
        </dgm:presLayoutVars>
      </dgm:prSet>
      <dgm:spPr/>
    </dgm:pt>
    <dgm:pt modelId="{BE0CA557-2E18-4262-92C1-E8E562C146C2}" type="pres">
      <dgm:prSet presAssocID="{B11891CF-E31C-4603-B887-1AE4259412E0}" presName="linNode" presStyleCnt="0"/>
      <dgm:spPr/>
    </dgm:pt>
    <dgm:pt modelId="{2367CAF0-29C1-4CF8-A101-5D3C4F23679F}" type="pres">
      <dgm:prSet presAssocID="{B11891CF-E31C-4603-B887-1AE4259412E0}" presName="parTx" presStyleLbl="revTx" presStyleIdx="0" presStyleCnt="3">
        <dgm:presLayoutVars>
          <dgm:chMax val="1"/>
          <dgm:bulletEnabled val="1"/>
        </dgm:presLayoutVars>
      </dgm:prSet>
      <dgm:spPr/>
    </dgm:pt>
    <dgm:pt modelId="{C87BC0AE-ED4F-4A29-AA2E-AA9813FF956C}" type="pres">
      <dgm:prSet presAssocID="{B11891CF-E31C-4603-B887-1AE4259412E0}" presName="bracket" presStyleLbl="parChTrans1D1" presStyleIdx="0" presStyleCnt="3"/>
      <dgm:spPr/>
    </dgm:pt>
    <dgm:pt modelId="{918D3185-9CE6-4ADF-A77B-3753548FC961}" type="pres">
      <dgm:prSet presAssocID="{B11891CF-E31C-4603-B887-1AE4259412E0}" presName="spH" presStyleCnt="0"/>
      <dgm:spPr/>
    </dgm:pt>
    <dgm:pt modelId="{1AA67A55-C611-4BD3-BDD5-2EB7B001B444}" type="pres">
      <dgm:prSet presAssocID="{B11891CF-E31C-4603-B887-1AE4259412E0}" presName="desTx" presStyleLbl="node1" presStyleIdx="0" presStyleCnt="3" custScaleX="125792">
        <dgm:presLayoutVars>
          <dgm:bulletEnabled val="1"/>
        </dgm:presLayoutVars>
      </dgm:prSet>
      <dgm:spPr/>
    </dgm:pt>
    <dgm:pt modelId="{C7A57163-7959-49A9-81AC-EB3C70851DB5}" type="pres">
      <dgm:prSet presAssocID="{2B35AFE5-5F4A-4355-B2E6-59BDD2503D38}" presName="spV" presStyleCnt="0"/>
      <dgm:spPr/>
    </dgm:pt>
    <dgm:pt modelId="{7B6DE98B-015F-488C-9933-16347357A4FD}" type="pres">
      <dgm:prSet presAssocID="{DF74642A-4EBE-4591-94BF-36EEBB2C59ED}" presName="linNode" presStyleCnt="0"/>
      <dgm:spPr/>
    </dgm:pt>
    <dgm:pt modelId="{B65E4D37-BE1B-4433-8809-E2682407F7F4}" type="pres">
      <dgm:prSet presAssocID="{DF74642A-4EBE-4591-94BF-36EEBB2C59ED}" presName="parTx" presStyleLbl="revTx" presStyleIdx="1" presStyleCnt="3">
        <dgm:presLayoutVars>
          <dgm:chMax val="1"/>
          <dgm:bulletEnabled val="1"/>
        </dgm:presLayoutVars>
      </dgm:prSet>
      <dgm:spPr/>
    </dgm:pt>
    <dgm:pt modelId="{7006D8ED-FF2E-434B-AB08-DC34B336853B}" type="pres">
      <dgm:prSet presAssocID="{DF74642A-4EBE-4591-94BF-36EEBB2C59ED}" presName="bracket" presStyleLbl="parChTrans1D1" presStyleIdx="1" presStyleCnt="3"/>
      <dgm:spPr/>
    </dgm:pt>
    <dgm:pt modelId="{C5D5AF3E-F575-41BD-A22D-D9A7C9CD9679}" type="pres">
      <dgm:prSet presAssocID="{DF74642A-4EBE-4591-94BF-36EEBB2C59ED}" presName="spH" presStyleCnt="0"/>
      <dgm:spPr/>
    </dgm:pt>
    <dgm:pt modelId="{C1FADD49-34DE-4FFD-988E-E8216D19DF52}" type="pres">
      <dgm:prSet presAssocID="{DF74642A-4EBE-4591-94BF-36EEBB2C59ED}" presName="desTx" presStyleLbl="node1" presStyleIdx="1" presStyleCnt="3" custScaleX="124816">
        <dgm:presLayoutVars>
          <dgm:bulletEnabled val="1"/>
        </dgm:presLayoutVars>
      </dgm:prSet>
      <dgm:spPr/>
    </dgm:pt>
    <dgm:pt modelId="{C5C2E26D-6BFD-4061-A501-398A5750F260}" type="pres">
      <dgm:prSet presAssocID="{C20DA26A-A362-47AE-B807-022C286DCE23}" presName="spV" presStyleCnt="0"/>
      <dgm:spPr/>
    </dgm:pt>
    <dgm:pt modelId="{9D40F717-46F1-4FCF-8088-D4CB8C5FC28C}" type="pres">
      <dgm:prSet presAssocID="{0ACD0772-E544-46AB-8689-A7F65BC66A4C}" presName="linNode" presStyleCnt="0"/>
      <dgm:spPr/>
    </dgm:pt>
    <dgm:pt modelId="{CAD08A67-DD00-4B15-8907-031AABC02D65}" type="pres">
      <dgm:prSet presAssocID="{0ACD0772-E544-46AB-8689-A7F65BC66A4C}" presName="parTx" presStyleLbl="revTx" presStyleIdx="2" presStyleCnt="3">
        <dgm:presLayoutVars>
          <dgm:chMax val="1"/>
          <dgm:bulletEnabled val="1"/>
        </dgm:presLayoutVars>
      </dgm:prSet>
      <dgm:spPr/>
    </dgm:pt>
    <dgm:pt modelId="{6AB94764-99D0-43DC-B2E2-457EFF0446F0}" type="pres">
      <dgm:prSet presAssocID="{0ACD0772-E544-46AB-8689-A7F65BC66A4C}" presName="bracket" presStyleLbl="parChTrans1D1" presStyleIdx="2" presStyleCnt="3"/>
      <dgm:spPr/>
    </dgm:pt>
    <dgm:pt modelId="{808896BA-3C9A-482F-910D-C0690C993158}" type="pres">
      <dgm:prSet presAssocID="{0ACD0772-E544-46AB-8689-A7F65BC66A4C}" presName="spH" presStyleCnt="0"/>
      <dgm:spPr/>
    </dgm:pt>
    <dgm:pt modelId="{EE7EF94C-869D-40AD-BBF4-D9C2B28DBCD1}" type="pres">
      <dgm:prSet presAssocID="{0ACD0772-E544-46AB-8689-A7F65BC66A4C}" presName="desTx" presStyleLbl="node1" presStyleIdx="2" presStyleCnt="3" custScaleX="125807" custLinFactX="331" custLinFactNeighborX="100000" custLinFactNeighborY="2542">
        <dgm:presLayoutVars>
          <dgm:bulletEnabled val="1"/>
        </dgm:presLayoutVars>
      </dgm:prSet>
      <dgm:spPr/>
    </dgm:pt>
  </dgm:ptLst>
  <dgm:cxnLst>
    <dgm:cxn modelId="{74097702-0137-47B5-974D-032BADF5660E}" srcId="{DF74642A-4EBE-4591-94BF-36EEBB2C59ED}" destId="{4D068DEE-A4F4-487B-B706-95783A39D3AB}" srcOrd="1" destOrd="0" parTransId="{87957079-390B-4261-8689-9BE8EC2BCCB4}" sibTransId="{8EB948CB-AAE7-47F8-B3C7-3998EF538918}"/>
    <dgm:cxn modelId="{88E1DD17-1881-47B6-9781-D59BCB411AB5}" type="presOf" srcId="{A9656A31-DC12-4714-8E89-692B19BE2BB0}" destId="{C1FADD49-34DE-4FFD-988E-E8216D19DF52}" srcOrd="0" destOrd="2" presId="urn:diagrams.loki3.com/BracketList"/>
    <dgm:cxn modelId="{8BCA3B19-35BF-43C7-B8F7-C59B92991ACC}" srcId="{0ACD0772-E544-46AB-8689-A7F65BC66A4C}" destId="{403A6CF2-B885-4D14-8AAB-8C7843F78D11}" srcOrd="0" destOrd="0" parTransId="{8230CF76-EF34-4BD1-AEFF-BBFDE2937A82}" sibTransId="{1A9500D6-5E82-4145-AA5C-36462F3A510E}"/>
    <dgm:cxn modelId="{8518F61A-BD96-422E-A4BC-643F08F1EE7A}" srcId="{0ACD0772-E544-46AB-8689-A7F65BC66A4C}" destId="{5ED4C0E6-468C-477F-9F3B-4E46610413F4}" srcOrd="4" destOrd="0" parTransId="{51CB4CC0-70F2-4D44-BFFA-D65F0ADF18CD}" sibTransId="{3575C190-FB2C-40D5-9F2A-6720D763CDD7}"/>
    <dgm:cxn modelId="{74568427-4C28-4FB8-87F6-F77222B1003D}" srcId="{0ACD0772-E544-46AB-8689-A7F65BC66A4C}" destId="{72533D8F-8C3C-4641-9C8C-C1EF9E3067E9}" srcOrd="2" destOrd="0" parTransId="{B589BA7A-B5F2-4BFD-8177-42915A6DC9E0}" sibTransId="{180B96D2-1B98-426C-A674-42EEF2960576}"/>
    <dgm:cxn modelId="{43FAF42C-F9DB-43C0-9EBF-56E2916008E0}" srcId="{0ACD0772-E544-46AB-8689-A7F65BC66A4C}" destId="{58D22088-546E-40CE-B139-DBCBE3A37E52}" srcOrd="5" destOrd="0" parTransId="{F21F2FC1-78DF-4BA6-A03F-8969DCECB808}" sibTransId="{937B8884-6E26-40B6-9311-78EDAEAFE5EE}"/>
    <dgm:cxn modelId="{77B3AF2F-1F1A-4FFB-BE1B-4181AF83D136}" srcId="{0ACD0772-E544-46AB-8689-A7F65BC66A4C}" destId="{21B56DE2-F0B9-4F43-86D0-F5C2B5737642}" srcOrd="1" destOrd="0" parTransId="{873120DA-2B55-4B42-8B21-B16C48A06D24}" sibTransId="{5B99CC0B-8F4A-483D-BD20-993FA479E54E}"/>
    <dgm:cxn modelId="{D1A88D31-FC33-49A6-B2B6-40536AADB535}" type="presOf" srcId="{403A6CF2-B885-4D14-8AAB-8C7843F78D11}" destId="{EE7EF94C-869D-40AD-BBF4-D9C2B28DBCD1}" srcOrd="0" destOrd="0" presId="urn:diagrams.loki3.com/BracketList"/>
    <dgm:cxn modelId="{BDEE035E-FE57-43C1-BA20-A1B8F783FF10}" type="presOf" srcId="{F4072371-8AAA-4F78-847E-E2206F280AB8}" destId="{C1FADD49-34DE-4FFD-988E-E8216D19DF52}" srcOrd="0" destOrd="3" presId="urn:diagrams.loki3.com/BracketList"/>
    <dgm:cxn modelId="{AB676E60-26C1-473A-90A2-C6BF0BA80809}" type="presOf" srcId="{21B56DE2-F0B9-4F43-86D0-F5C2B5737642}" destId="{EE7EF94C-869D-40AD-BBF4-D9C2B28DBCD1}" srcOrd="0" destOrd="1" presId="urn:diagrams.loki3.com/BracketList"/>
    <dgm:cxn modelId="{A58E3045-02E4-446A-9A46-5FE51FA21E64}" srcId="{B11891CF-E31C-4603-B887-1AE4259412E0}" destId="{6FDCC2C1-779E-499F-9B41-D0B07702BC98}" srcOrd="0" destOrd="0" parTransId="{E29C0E6C-1F68-4438-9032-9C61F608B290}" sibTransId="{7CDF911C-927A-4CF3-A700-5702F23D70E7}"/>
    <dgm:cxn modelId="{636FC969-899C-4DF3-9625-7E5D2D78089F}" type="presOf" srcId="{5E9EDCA5-1B6A-4F2C-B79C-B8379873ED43}" destId="{1AA67A55-C611-4BD3-BDD5-2EB7B001B444}" srcOrd="0" destOrd="1" presId="urn:diagrams.loki3.com/BracketList"/>
    <dgm:cxn modelId="{D6C9A250-7EDF-489E-806E-C89224DB3173}" type="presOf" srcId="{72533D8F-8C3C-4641-9C8C-C1EF9E3067E9}" destId="{EE7EF94C-869D-40AD-BBF4-D9C2B28DBCD1}" srcOrd="0" destOrd="2" presId="urn:diagrams.loki3.com/BracketList"/>
    <dgm:cxn modelId="{B5C30B71-7FAF-4FFA-9614-0D383E4BE357}" type="presOf" srcId="{CDB4A64F-8397-44FC-A1EC-EF03CC248315}" destId="{AE4C9F3C-A62A-49F7-8037-8BADFFB914E9}" srcOrd="0" destOrd="0" presId="urn:diagrams.loki3.com/BracketList"/>
    <dgm:cxn modelId="{E4B70A74-45B9-4275-852B-01DDFA6FB8CF}" srcId="{B11891CF-E31C-4603-B887-1AE4259412E0}" destId="{5E9EDCA5-1B6A-4F2C-B79C-B8379873ED43}" srcOrd="1" destOrd="0" parTransId="{92E70916-A653-4676-B65C-7AB73CA3FD98}" sibTransId="{0CB02BE7-1CC9-4CD7-AAC2-C4F187A1BE76}"/>
    <dgm:cxn modelId="{D15A7F74-3670-4E05-8CA4-4971E4978668}" srcId="{DF74642A-4EBE-4591-94BF-36EEBB2C59ED}" destId="{F4072371-8AAA-4F78-847E-E2206F280AB8}" srcOrd="3" destOrd="0" parTransId="{8D28190D-799C-4531-9245-04724B36D897}" sibTransId="{63890093-9E07-413D-A7D6-623AD12D2416}"/>
    <dgm:cxn modelId="{77F86277-515B-46C5-9661-FC0FDFCDFBA5}" type="presOf" srcId="{0F1C0C87-5C8A-404E-A1AB-A49BCC484DA0}" destId="{EE7EF94C-869D-40AD-BBF4-D9C2B28DBCD1}" srcOrd="0" destOrd="3" presId="urn:diagrams.loki3.com/BracketList"/>
    <dgm:cxn modelId="{485CC87C-450E-4A69-886A-1113F993A93D}" srcId="{CDB4A64F-8397-44FC-A1EC-EF03CC248315}" destId="{B11891CF-E31C-4603-B887-1AE4259412E0}" srcOrd="0" destOrd="0" parTransId="{C8481806-4B1E-4599-BD81-308418B7A474}" sibTransId="{2B35AFE5-5F4A-4355-B2E6-59BDD2503D38}"/>
    <dgm:cxn modelId="{ACD0668B-A262-4DA3-81BA-0DD780FEC194}" type="presOf" srcId="{7FFC4C20-6D93-4423-B52A-EECE4D1CF7F3}" destId="{1AA67A55-C611-4BD3-BDD5-2EB7B001B444}" srcOrd="0" destOrd="2" presId="urn:diagrams.loki3.com/BracketList"/>
    <dgm:cxn modelId="{D2BF6F9E-E1EA-497C-B107-7B5964F7CB32}" type="presOf" srcId="{B11891CF-E31C-4603-B887-1AE4259412E0}" destId="{2367CAF0-29C1-4CF8-A101-5D3C4F23679F}" srcOrd="0" destOrd="0" presId="urn:diagrams.loki3.com/BracketList"/>
    <dgm:cxn modelId="{C92830A3-6B8A-408C-93D0-1831C2D6217B}" srcId="{DF74642A-4EBE-4591-94BF-36EEBB2C59ED}" destId="{6B8B201F-2AEA-43EA-B293-C663825D67A6}" srcOrd="0" destOrd="0" parTransId="{FAD37001-6EB9-41CE-8A67-3D421BB29229}" sibTransId="{6356ABCC-7DDF-42FC-9D8C-CE84EB9968A5}"/>
    <dgm:cxn modelId="{7DA1EAA4-E44D-4381-9A9C-51A0828F18B9}" type="presOf" srcId="{4D068DEE-A4F4-487B-B706-95783A39D3AB}" destId="{C1FADD49-34DE-4FFD-988E-E8216D19DF52}" srcOrd="0" destOrd="1" presId="urn:diagrams.loki3.com/BracketList"/>
    <dgm:cxn modelId="{DCEC96AA-E2FF-4639-A689-694B2D76764A}" srcId="{CDB4A64F-8397-44FC-A1EC-EF03CC248315}" destId="{0ACD0772-E544-46AB-8689-A7F65BC66A4C}" srcOrd="2" destOrd="0" parTransId="{047D4E23-3D5E-4E86-AF1D-290568699142}" sibTransId="{0B2F0091-4D0A-4EA4-915B-02942A7ECE5B}"/>
    <dgm:cxn modelId="{9C9C72AD-D5BC-4062-959D-1D97D16E0B0A}" type="presOf" srcId="{5ED4C0E6-468C-477F-9F3B-4E46610413F4}" destId="{EE7EF94C-869D-40AD-BBF4-D9C2B28DBCD1}" srcOrd="0" destOrd="4" presId="urn:diagrams.loki3.com/BracketList"/>
    <dgm:cxn modelId="{325B0BB6-2735-4B65-937C-7C909876AD12}" type="presOf" srcId="{6B8B201F-2AEA-43EA-B293-C663825D67A6}" destId="{C1FADD49-34DE-4FFD-988E-E8216D19DF52}" srcOrd="0" destOrd="0" presId="urn:diagrams.loki3.com/BracketList"/>
    <dgm:cxn modelId="{1CE324B6-1749-4282-8E78-4AF86C27A950}" type="presOf" srcId="{6FDCC2C1-779E-499F-9B41-D0B07702BC98}" destId="{1AA67A55-C611-4BD3-BDD5-2EB7B001B444}" srcOrd="0" destOrd="0" presId="urn:diagrams.loki3.com/BracketList"/>
    <dgm:cxn modelId="{31BD86DB-B789-499B-A977-BBB8EBCB8192}" type="presOf" srcId="{0ACD0772-E544-46AB-8689-A7F65BC66A4C}" destId="{CAD08A67-DD00-4B15-8907-031AABC02D65}" srcOrd="0" destOrd="0" presId="urn:diagrams.loki3.com/BracketList"/>
    <dgm:cxn modelId="{14FD9BE9-04CC-4EBC-89A9-C1AEEBF2CE68}" srcId="{B11891CF-E31C-4603-B887-1AE4259412E0}" destId="{7FFC4C20-6D93-4423-B52A-EECE4D1CF7F3}" srcOrd="2" destOrd="0" parTransId="{7ED8638B-AD20-47C1-8744-2C31D37DAE03}" sibTransId="{15B3EB1A-6C1C-4BD9-BE04-EEE50D7A6FD3}"/>
    <dgm:cxn modelId="{ACB8D9EE-C608-4666-A51D-7FF12D083973}" type="presOf" srcId="{58D22088-546E-40CE-B139-DBCBE3A37E52}" destId="{EE7EF94C-869D-40AD-BBF4-D9C2B28DBCD1}" srcOrd="0" destOrd="5" presId="urn:diagrams.loki3.com/BracketList"/>
    <dgm:cxn modelId="{A4B094FA-78B2-4853-BDDF-3135384C84D3}" srcId="{0ACD0772-E544-46AB-8689-A7F65BC66A4C}" destId="{0F1C0C87-5C8A-404E-A1AB-A49BCC484DA0}" srcOrd="3" destOrd="0" parTransId="{B6A32FBC-AC24-45BD-B152-AEA45704CF56}" sibTransId="{E2C7FE29-2963-45DC-8EBE-791E2571A57A}"/>
    <dgm:cxn modelId="{ED7E96FD-F775-4930-8C72-DEB87B420D59}" srcId="{CDB4A64F-8397-44FC-A1EC-EF03CC248315}" destId="{DF74642A-4EBE-4591-94BF-36EEBB2C59ED}" srcOrd="1" destOrd="0" parTransId="{E041BB5B-4CC7-4674-B29A-1EB2AAFA1826}" sibTransId="{C20DA26A-A362-47AE-B807-022C286DCE23}"/>
    <dgm:cxn modelId="{323FC6FD-00A2-4727-B607-4E3E7E31BF6E}" srcId="{DF74642A-4EBE-4591-94BF-36EEBB2C59ED}" destId="{A9656A31-DC12-4714-8E89-692B19BE2BB0}" srcOrd="2" destOrd="0" parTransId="{EFECDC56-9CDF-46C0-AF7E-D71E33980678}" sibTransId="{97E215E7-1F1F-4775-BECC-FE7AEEE40C45}"/>
    <dgm:cxn modelId="{40E904FF-822A-401A-8301-5119D0409383}" type="presOf" srcId="{DF74642A-4EBE-4591-94BF-36EEBB2C59ED}" destId="{B65E4D37-BE1B-4433-8809-E2682407F7F4}" srcOrd="0" destOrd="0" presId="urn:diagrams.loki3.com/BracketList"/>
    <dgm:cxn modelId="{D20F2553-BDE4-481D-A8D9-16A2582D843D}" type="presParOf" srcId="{AE4C9F3C-A62A-49F7-8037-8BADFFB914E9}" destId="{BE0CA557-2E18-4262-92C1-E8E562C146C2}" srcOrd="0" destOrd="0" presId="urn:diagrams.loki3.com/BracketList"/>
    <dgm:cxn modelId="{9BFE7082-F565-4F97-B5F3-3DF50C52CDCB}" type="presParOf" srcId="{BE0CA557-2E18-4262-92C1-E8E562C146C2}" destId="{2367CAF0-29C1-4CF8-A101-5D3C4F23679F}" srcOrd="0" destOrd="0" presId="urn:diagrams.loki3.com/BracketList"/>
    <dgm:cxn modelId="{E6428F12-EBBE-4C54-BF6E-0F806B3C4085}" type="presParOf" srcId="{BE0CA557-2E18-4262-92C1-E8E562C146C2}" destId="{C87BC0AE-ED4F-4A29-AA2E-AA9813FF956C}" srcOrd="1" destOrd="0" presId="urn:diagrams.loki3.com/BracketList"/>
    <dgm:cxn modelId="{95CCA482-A7E2-4815-A21A-789D2B91BD8F}" type="presParOf" srcId="{BE0CA557-2E18-4262-92C1-E8E562C146C2}" destId="{918D3185-9CE6-4ADF-A77B-3753548FC961}" srcOrd="2" destOrd="0" presId="urn:diagrams.loki3.com/BracketList"/>
    <dgm:cxn modelId="{35638964-2C9E-419B-9B46-042B4D3A4186}" type="presParOf" srcId="{BE0CA557-2E18-4262-92C1-E8E562C146C2}" destId="{1AA67A55-C611-4BD3-BDD5-2EB7B001B444}" srcOrd="3" destOrd="0" presId="urn:diagrams.loki3.com/BracketList"/>
    <dgm:cxn modelId="{2F21BD34-0FF1-4813-85C2-BB9A993D3ECA}" type="presParOf" srcId="{AE4C9F3C-A62A-49F7-8037-8BADFFB914E9}" destId="{C7A57163-7959-49A9-81AC-EB3C70851DB5}" srcOrd="1" destOrd="0" presId="urn:diagrams.loki3.com/BracketList"/>
    <dgm:cxn modelId="{E070BFD6-7014-452A-B7D7-77894734444C}" type="presParOf" srcId="{AE4C9F3C-A62A-49F7-8037-8BADFFB914E9}" destId="{7B6DE98B-015F-488C-9933-16347357A4FD}" srcOrd="2" destOrd="0" presId="urn:diagrams.loki3.com/BracketList"/>
    <dgm:cxn modelId="{63A45C2C-606E-417A-9CA9-4D5BB59801E4}" type="presParOf" srcId="{7B6DE98B-015F-488C-9933-16347357A4FD}" destId="{B65E4D37-BE1B-4433-8809-E2682407F7F4}" srcOrd="0" destOrd="0" presId="urn:diagrams.loki3.com/BracketList"/>
    <dgm:cxn modelId="{22742A3E-5B42-4518-8494-C64983EDB773}" type="presParOf" srcId="{7B6DE98B-015F-488C-9933-16347357A4FD}" destId="{7006D8ED-FF2E-434B-AB08-DC34B336853B}" srcOrd="1" destOrd="0" presId="urn:diagrams.loki3.com/BracketList"/>
    <dgm:cxn modelId="{EB2F05A5-4479-408A-B321-80D9E8DB09A2}" type="presParOf" srcId="{7B6DE98B-015F-488C-9933-16347357A4FD}" destId="{C5D5AF3E-F575-41BD-A22D-D9A7C9CD9679}" srcOrd="2" destOrd="0" presId="urn:diagrams.loki3.com/BracketList"/>
    <dgm:cxn modelId="{7EC6F0F4-6CD6-4049-99C9-7455C975B042}" type="presParOf" srcId="{7B6DE98B-015F-488C-9933-16347357A4FD}" destId="{C1FADD49-34DE-4FFD-988E-E8216D19DF52}" srcOrd="3" destOrd="0" presId="urn:diagrams.loki3.com/BracketList"/>
    <dgm:cxn modelId="{F5AEDE63-BF7C-486D-9788-D135CB485238}" type="presParOf" srcId="{AE4C9F3C-A62A-49F7-8037-8BADFFB914E9}" destId="{C5C2E26D-6BFD-4061-A501-398A5750F260}" srcOrd="3" destOrd="0" presId="urn:diagrams.loki3.com/BracketList"/>
    <dgm:cxn modelId="{82691473-AF1B-4041-8DA6-9A2D6434007E}" type="presParOf" srcId="{AE4C9F3C-A62A-49F7-8037-8BADFFB914E9}" destId="{9D40F717-46F1-4FCF-8088-D4CB8C5FC28C}" srcOrd="4" destOrd="0" presId="urn:diagrams.loki3.com/BracketList"/>
    <dgm:cxn modelId="{E05C386A-178B-4B2B-95EB-B94EE3F6AEC4}" type="presParOf" srcId="{9D40F717-46F1-4FCF-8088-D4CB8C5FC28C}" destId="{CAD08A67-DD00-4B15-8907-031AABC02D65}" srcOrd="0" destOrd="0" presId="urn:diagrams.loki3.com/BracketList"/>
    <dgm:cxn modelId="{5FCE5B4D-BA02-4C75-8F5F-5EADEF17D068}" type="presParOf" srcId="{9D40F717-46F1-4FCF-8088-D4CB8C5FC28C}" destId="{6AB94764-99D0-43DC-B2E2-457EFF0446F0}" srcOrd="1" destOrd="0" presId="urn:diagrams.loki3.com/BracketList"/>
    <dgm:cxn modelId="{4D90A589-8F42-4AD9-9C00-670EEF69A523}" type="presParOf" srcId="{9D40F717-46F1-4FCF-8088-D4CB8C5FC28C}" destId="{808896BA-3C9A-482F-910D-C0690C993158}" srcOrd="2" destOrd="0" presId="urn:diagrams.loki3.com/BracketList"/>
    <dgm:cxn modelId="{E8232ED2-213F-4D14-A4C8-C942CD383AA2}" type="presParOf" srcId="{9D40F717-46F1-4FCF-8088-D4CB8C5FC28C}" destId="{EE7EF94C-869D-40AD-BBF4-D9C2B28DBCD1}" srcOrd="3" destOrd="0" presId="urn:diagrams.loki3.com/Bracke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62D8452-CBF6-4B73-91C0-537BD84E5E8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57C25F4-D23C-45B7-9BD3-3CF5D15ACA90}">
      <dgm:prSet phldrT="[Text]" custT="1"/>
      <dgm:spPr/>
      <dgm:t>
        <a:bodyPr/>
        <a:lstStyle/>
        <a:p>
          <a:r>
            <a:rPr lang="en-US" sz="1800">
              <a:solidFill>
                <a:schemeClr val="bg1"/>
              </a:solidFill>
              <a:latin typeface="Bahnschrift" panose="020B0502040204020203" pitchFamily="34" charset="0"/>
            </a:rPr>
            <a:t>Handle work as required by superios.	</a:t>
          </a:r>
        </a:p>
      </dgm:t>
    </dgm:pt>
    <dgm:pt modelId="{9A768628-95C4-43EE-A5F0-A52D4DACB8B7}" type="parTrans" cxnId="{7ED1173E-58EE-4A90-A030-8519767A6303}">
      <dgm:prSet/>
      <dgm:spPr/>
      <dgm:t>
        <a:bodyPr/>
        <a:lstStyle/>
        <a:p>
          <a:endParaRPr lang="en-US"/>
        </a:p>
      </dgm:t>
    </dgm:pt>
    <dgm:pt modelId="{72F63FC0-5D78-420F-84F7-726E07F51B2C}" type="sibTrans" cxnId="{7ED1173E-58EE-4A90-A030-8519767A6303}">
      <dgm:prSet/>
      <dgm:spPr/>
      <dgm:t>
        <a:bodyPr/>
        <a:lstStyle/>
        <a:p>
          <a:endParaRPr lang="en-US"/>
        </a:p>
      </dgm:t>
    </dgm:pt>
    <dgm:pt modelId="{C41B3699-2BDA-4611-8DA5-BC4463B6AD69}">
      <dgm:prSet phldrT="[Text]" custT="1"/>
      <dgm:spPr/>
      <dgm:t>
        <a:bodyPr/>
        <a:lstStyle/>
        <a:p>
          <a:r>
            <a:rPr lang="en-US" sz="1800">
              <a:solidFill>
                <a:schemeClr val="bg1"/>
              </a:solidFill>
              <a:latin typeface="Bahnschrift" panose="020B0502040204020203" pitchFamily="34" charset="0"/>
            </a:rPr>
            <a:t>Analyze user needs and answer questions about the MES system.	</a:t>
          </a:r>
        </a:p>
      </dgm:t>
    </dgm:pt>
    <dgm:pt modelId="{9331DF09-0BFF-4F90-8B0C-6D44F5F36F00}" type="parTrans" cxnId="{7C9B9124-5A06-4544-A550-3220BDFA5219}">
      <dgm:prSet/>
      <dgm:spPr/>
      <dgm:t>
        <a:bodyPr/>
        <a:lstStyle/>
        <a:p>
          <a:endParaRPr lang="en-US"/>
        </a:p>
      </dgm:t>
    </dgm:pt>
    <dgm:pt modelId="{6DDBA1AD-FDBD-4622-B39E-C3FA7677154F}" type="sibTrans" cxnId="{7C9B9124-5A06-4544-A550-3220BDFA5219}">
      <dgm:prSet/>
      <dgm:spPr/>
      <dgm:t>
        <a:bodyPr/>
        <a:lstStyle/>
        <a:p>
          <a:endParaRPr lang="en-US"/>
        </a:p>
      </dgm:t>
    </dgm:pt>
    <dgm:pt modelId="{0461C0FB-1965-410D-A813-02850ACEB30D}">
      <dgm:prSet phldrT="[Text]" custT="1"/>
      <dgm:spPr/>
      <dgm:t>
        <a:bodyPr/>
        <a:lstStyle/>
        <a:p>
          <a:r>
            <a:rPr lang="en-US" sz="1800">
              <a:solidFill>
                <a:schemeClr val="bg1"/>
              </a:solidFill>
              <a:latin typeface="Bahnschrift" panose="020B0502040204020203" pitchFamily="34" charset="0"/>
            </a:rPr>
            <a:t>Support customers to query data.</a:t>
          </a:r>
        </a:p>
      </dgm:t>
    </dgm:pt>
    <dgm:pt modelId="{16D10308-6C9F-442D-8D64-34932A9729E6}" type="parTrans" cxnId="{319B537C-C239-4991-B8B6-83470E20F606}">
      <dgm:prSet/>
      <dgm:spPr/>
      <dgm:t>
        <a:bodyPr/>
        <a:lstStyle/>
        <a:p>
          <a:endParaRPr lang="en-US"/>
        </a:p>
      </dgm:t>
    </dgm:pt>
    <dgm:pt modelId="{10077D01-2CDD-4683-91E8-0FDA1FC0D221}" type="sibTrans" cxnId="{319B537C-C239-4991-B8B6-83470E20F606}">
      <dgm:prSet/>
      <dgm:spPr/>
      <dgm:t>
        <a:bodyPr/>
        <a:lstStyle/>
        <a:p>
          <a:endParaRPr lang="en-US"/>
        </a:p>
      </dgm:t>
    </dgm:pt>
    <dgm:pt modelId="{908B8FFD-6DCE-4F02-8275-9249C2B87D5E}">
      <dgm:prSet phldrT="[Text]" custT="1"/>
      <dgm:spPr/>
      <dgm:t>
        <a:bodyPr/>
        <a:lstStyle/>
        <a:p>
          <a:r>
            <a:rPr lang="en-US" sz="1800">
              <a:solidFill>
                <a:schemeClr val="bg1"/>
              </a:solidFill>
              <a:latin typeface="Bahnschrift" panose="020B0502040204020203" pitchFamily="34" charset="0"/>
            </a:rPr>
            <a:t>Write SOP for system module operations to guide new users on how to operate and insert data into the database</a:t>
          </a:r>
        </a:p>
      </dgm:t>
    </dgm:pt>
    <dgm:pt modelId="{A1FB33F8-9039-4A0F-BF6D-A1C969021FDE}" type="parTrans" cxnId="{0B9DE7E9-AFB2-4DD3-AE07-3A407D384D6A}">
      <dgm:prSet/>
      <dgm:spPr/>
      <dgm:t>
        <a:bodyPr/>
        <a:lstStyle/>
        <a:p>
          <a:endParaRPr lang="en-US"/>
        </a:p>
      </dgm:t>
    </dgm:pt>
    <dgm:pt modelId="{B70E5F94-ED7B-4C97-918A-5C1A2B6A7868}" type="sibTrans" cxnId="{0B9DE7E9-AFB2-4DD3-AE07-3A407D384D6A}">
      <dgm:prSet/>
      <dgm:spPr/>
      <dgm:t>
        <a:bodyPr/>
        <a:lstStyle/>
        <a:p>
          <a:endParaRPr lang="en-US"/>
        </a:p>
      </dgm:t>
    </dgm:pt>
    <dgm:pt modelId="{5A50AD91-F2D9-44B4-86BE-5BBC955DC039}">
      <dgm:prSet phldrT="[Text]" custT="1"/>
      <dgm:spPr/>
      <dgm:t>
        <a:bodyPr/>
        <a:lstStyle/>
        <a:p>
          <a:r>
            <a:rPr lang="en-US" sz="1800">
              <a:solidFill>
                <a:schemeClr val="bg1"/>
              </a:solidFill>
              <a:latin typeface="Bahnschrift" panose="020B0502040204020203" pitchFamily="34" charset="0"/>
            </a:rPr>
            <a:t>Help and share experiences with colleagues.</a:t>
          </a:r>
        </a:p>
      </dgm:t>
    </dgm:pt>
    <dgm:pt modelId="{472E475D-A455-43AC-8B73-06AC6ECD886E}" type="parTrans" cxnId="{2899329C-F1F4-4FCD-8709-998CF484542B}">
      <dgm:prSet/>
      <dgm:spPr/>
      <dgm:t>
        <a:bodyPr/>
        <a:lstStyle/>
        <a:p>
          <a:endParaRPr lang="en-US"/>
        </a:p>
      </dgm:t>
    </dgm:pt>
    <dgm:pt modelId="{645BF3A5-963D-4599-BADB-2CFE3E11BEAB}" type="sibTrans" cxnId="{2899329C-F1F4-4FCD-8709-998CF484542B}">
      <dgm:prSet/>
      <dgm:spPr/>
      <dgm:t>
        <a:bodyPr/>
        <a:lstStyle/>
        <a:p>
          <a:endParaRPr lang="en-US"/>
        </a:p>
      </dgm:t>
    </dgm:pt>
    <dgm:pt modelId="{83CF69C0-6309-4AF8-857F-5EB3097DB606}" type="pres">
      <dgm:prSet presAssocID="{962D8452-CBF6-4B73-91C0-537BD84E5E80}" presName="linear" presStyleCnt="0">
        <dgm:presLayoutVars>
          <dgm:animLvl val="lvl"/>
          <dgm:resizeHandles val="exact"/>
        </dgm:presLayoutVars>
      </dgm:prSet>
      <dgm:spPr/>
    </dgm:pt>
    <dgm:pt modelId="{3BD9293E-C27F-4A39-B683-AC6736B371D3}" type="pres">
      <dgm:prSet presAssocID="{157C25F4-D23C-45B7-9BD3-3CF5D15ACA90}" presName="parentText" presStyleLbl="node1" presStyleIdx="0" presStyleCnt="5">
        <dgm:presLayoutVars>
          <dgm:chMax val="0"/>
          <dgm:bulletEnabled val="1"/>
        </dgm:presLayoutVars>
      </dgm:prSet>
      <dgm:spPr/>
    </dgm:pt>
    <dgm:pt modelId="{4487199E-74BE-4F41-832F-B1FB4854B147}" type="pres">
      <dgm:prSet presAssocID="{72F63FC0-5D78-420F-84F7-726E07F51B2C}" presName="spacer" presStyleCnt="0"/>
      <dgm:spPr/>
    </dgm:pt>
    <dgm:pt modelId="{0498C8B7-474C-4668-A4A5-DFD1955DD6FF}" type="pres">
      <dgm:prSet presAssocID="{C41B3699-2BDA-4611-8DA5-BC4463B6AD69}" presName="parentText" presStyleLbl="node1" presStyleIdx="1" presStyleCnt="5">
        <dgm:presLayoutVars>
          <dgm:chMax val="0"/>
          <dgm:bulletEnabled val="1"/>
        </dgm:presLayoutVars>
      </dgm:prSet>
      <dgm:spPr/>
    </dgm:pt>
    <dgm:pt modelId="{B53AE645-84F1-472E-959C-0CBE6B88F666}" type="pres">
      <dgm:prSet presAssocID="{6DDBA1AD-FDBD-4622-B39E-C3FA7677154F}" presName="spacer" presStyleCnt="0"/>
      <dgm:spPr/>
    </dgm:pt>
    <dgm:pt modelId="{42436DE1-120E-4909-AC25-F3F8A31045A2}" type="pres">
      <dgm:prSet presAssocID="{0461C0FB-1965-410D-A813-02850ACEB30D}" presName="parentText" presStyleLbl="node1" presStyleIdx="2" presStyleCnt="5" custLinFactNeighborX="233" custLinFactNeighborY="20639">
        <dgm:presLayoutVars>
          <dgm:chMax val="0"/>
          <dgm:bulletEnabled val="1"/>
        </dgm:presLayoutVars>
      </dgm:prSet>
      <dgm:spPr/>
    </dgm:pt>
    <dgm:pt modelId="{13DCEA90-42B6-4C41-82A3-C8BB3EDF4B18}" type="pres">
      <dgm:prSet presAssocID="{10077D01-2CDD-4683-91E8-0FDA1FC0D221}" presName="spacer" presStyleCnt="0"/>
      <dgm:spPr/>
    </dgm:pt>
    <dgm:pt modelId="{323E4347-5CE2-4DC1-A772-1AED30CA63B3}" type="pres">
      <dgm:prSet presAssocID="{908B8FFD-6DCE-4F02-8275-9249C2B87D5E}" presName="parentText" presStyleLbl="node1" presStyleIdx="3" presStyleCnt="5" custLinFactNeighborX="233" custLinFactNeighborY="20639">
        <dgm:presLayoutVars>
          <dgm:chMax val="0"/>
          <dgm:bulletEnabled val="1"/>
        </dgm:presLayoutVars>
      </dgm:prSet>
      <dgm:spPr/>
    </dgm:pt>
    <dgm:pt modelId="{3B6D850B-8DDB-4DB6-8461-691E1683E8C7}" type="pres">
      <dgm:prSet presAssocID="{B70E5F94-ED7B-4C97-918A-5C1A2B6A7868}" presName="spacer" presStyleCnt="0"/>
      <dgm:spPr/>
    </dgm:pt>
    <dgm:pt modelId="{9E731963-E3B9-4810-A772-8BD5A8FC8718}" type="pres">
      <dgm:prSet presAssocID="{5A50AD91-F2D9-44B4-86BE-5BBC955DC039}" presName="parentText" presStyleLbl="node1" presStyleIdx="4" presStyleCnt="5" custLinFactNeighborX="233" custLinFactNeighborY="20639">
        <dgm:presLayoutVars>
          <dgm:chMax val="0"/>
          <dgm:bulletEnabled val="1"/>
        </dgm:presLayoutVars>
      </dgm:prSet>
      <dgm:spPr/>
    </dgm:pt>
  </dgm:ptLst>
  <dgm:cxnLst>
    <dgm:cxn modelId="{20106114-9BCC-4A07-AFD7-F3D8137562D3}" type="presOf" srcId="{908B8FFD-6DCE-4F02-8275-9249C2B87D5E}" destId="{323E4347-5CE2-4DC1-A772-1AED30CA63B3}" srcOrd="0" destOrd="0" presId="urn:microsoft.com/office/officeart/2005/8/layout/vList2"/>
    <dgm:cxn modelId="{98561821-3886-43A0-8CDA-0AF882A0D6E1}" type="presOf" srcId="{962D8452-CBF6-4B73-91C0-537BD84E5E80}" destId="{83CF69C0-6309-4AF8-857F-5EB3097DB606}" srcOrd="0" destOrd="0" presId="urn:microsoft.com/office/officeart/2005/8/layout/vList2"/>
    <dgm:cxn modelId="{7C9B9124-5A06-4544-A550-3220BDFA5219}" srcId="{962D8452-CBF6-4B73-91C0-537BD84E5E80}" destId="{C41B3699-2BDA-4611-8DA5-BC4463B6AD69}" srcOrd="1" destOrd="0" parTransId="{9331DF09-0BFF-4F90-8B0C-6D44F5F36F00}" sibTransId="{6DDBA1AD-FDBD-4622-B39E-C3FA7677154F}"/>
    <dgm:cxn modelId="{2214CD39-84CA-467B-8A2B-44F6ADB84833}" type="presOf" srcId="{5A50AD91-F2D9-44B4-86BE-5BBC955DC039}" destId="{9E731963-E3B9-4810-A772-8BD5A8FC8718}" srcOrd="0" destOrd="0" presId="urn:microsoft.com/office/officeart/2005/8/layout/vList2"/>
    <dgm:cxn modelId="{B3B4653B-5044-4FB1-91E4-C5CB2A42334B}" type="presOf" srcId="{157C25F4-D23C-45B7-9BD3-3CF5D15ACA90}" destId="{3BD9293E-C27F-4A39-B683-AC6736B371D3}" srcOrd="0" destOrd="0" presId="urn:microsoft.com/office/officeart/2005/8/layout/vList2"/>
    <dgm:cxn modelId="{7ED1173E-58EE-4A90-A030-8519767A6303}" srcId="{962D8452-CBF6-4B73-91C0-537BD84E5E80}" destId="{157C25F4-D23C-45B7-9BD3-3CF5D15ACA90}" srcOrd="0" destOrd="0" parTransId="{9A768628-95C4-43EE-A5F0-A52D4DACB8B7}" sibTransId="{72F63FC0-5D78-420F-84F7-726E07F51B2C}"/>
    <dgm:cxn modelId="{319B537C-C239-4991-B8B6-83470E20F606}" srcId="{962D8452-CBF6-4B73-91C0-537BD84E5E80}" destId="{0461C0FB-1965-410D-A813-02850ACEB30D}" srcOrd="2" destOrd="0" parTransId="{16D10308-6C9F-442D-8D64-34932A9729E6}" sibTransId="{10077D01-2CDD-4683-91E8-0FDA1FC0D221}"/>
    <dgm:cxn modelId="{2899329C-F1F4-4FCD-8709-998CF484542B}" srcId="{962D8452-CBF6-4B73-91C0-537BD84E5E80}" destId="{5A50AD91-F2D9-44B4-86BE-5BBC955DC039}" srcOrd="4" destOrd="0" parTransId="{472E475D-A455-43AC-8B73-06AC6ECD886E}" sibTransId="{645BF3A5-963D-4599-BADB-2CFE3E11BEAB}"/>
    <dgm:cxn modelId="{7A7458B3-D4C1-4245-B77A-59A31C3100AE}" type="presOf" srcId="{C41B3699-2BDA-4611-8DA5-BC4463B6AD69}" destId="{0498C8B7-474C-4668-A4A5-DFD1955DD6FF}" srcOrd="0" destOrd="0" presId="urn:microsoft.com/office/officeart/2005/8/layout/vList2"/>
    <dgm:cxn modelId="{0B9DE7E9-AFB2-4DD3-AE07-3A407D384D6A}" srcId="{962D8452-CBF6-4B73-91C0-537BD84E5E80}" destId="{908B8FFD-6DCE-4F02-8275-9249C2B87D5E}" srcOrd="3" destOrd="0" parTransId="{A1FB33F8-9039-4A0F-BF6D-A1C969021FDE}" sibTransId="{B70E5F94-ED7B-4C97-918A-5C1A2B6A7868}"/>
    <dgm:cxn modelId="{99BA38EC-9F5F-45B4-82F2-E310B5A3342B}" type="presOf" srcId="{0461C0FB-1965-410D-A813-02850ACEB30D}" destId="{42436DE1-120E-4909-AC25-F3F8A31045A2}" srcOrd="0" destOrd="0" presId="urn:microsoft.com/office/officeart/2005/8/layout/vList2"/>
    <dgm:cxn modelId="{388034A4-0E1F-48B2-BBA2-24CF857C2276}" type="presParOf" srcId="{83CF69C0-6309-4AF8-857F-5EB3097DB606}" destId="{3BD9293E-C27F-4A39-B683-AC6736B371D3}" srcOrd="0" destOrd="0" presId="urn:microsoft.com/office/officeart/2005/8/layout/vList2"/>
    <dgm:cxn modelId="{810E8DB7-D4D6-4C44-B3F4-2211696A9A13}" type="presParOf" srcId="{83CF69C0-6309-4AF8-857F-5EB3097DB606}" destId="{4487199E-74BE-4F41-832F-B1FB4854B147}" srcOrd="1" destOrd="0" presId="urn:microsoft.com/office/officeart/2005/8/layout/vList2"/>
    <dgm:cxn modelId="{7B623803-070A-4BA4-8C38-1B854E8827A6}" type="presParOf" srcId="{83CF69C0-6309-4AF8-857F-5EB3097DB606}" destId="{0498C8B7-474C-4668-A4A5-DFD1955DD6FF}" srcOrd="2" destOrd="0" presId="urn:microsoft.com/office/officeart/2005/8/layout/vList2"/>
    <dgm:cxn modelId="{C8589620-EAA4-47EF-94B1-0B7F13D3A0BD}" type="presParOf" srcId="{83CF69C0-6309-4AF8-857F-5EB3097DB606}" destId="{B53AE645-84F1-472E-959C-0CBE6B88F666}" srcOrd="3" destOrd="0" presId="urn:microsoft.com/office/officeart/2005/8/layout/vList2"/>
    <dgm:cxn modelId="{4B2B7206-E61C-42CE-BDD8-C397F61A01F2}" type="presParOf" srcId="{83CF69C0-6309-4AF8-857F-5EB3097DB606}" destId="{42436DE1-120E-4909-AC25-F3F8A31045A2}" srcOrd="4" destOrd="0" presId="urn:microsoft.com/office/officeart/2005/8/layout/vList2"/>
    <dgm:cxn modelId="{2C00FE4C-CE16-4EB1-A079-F71952C00CFE}" type="presParOf" srcId="{83CF69C0-6309-4AF8-857F-5EB3097DB606}" destId="{13DCEA90-42B6-4C41-82A3-C8BB3EDF4B18}" srcOrd="5" destOrd="0" presId="urn:microsoft.com/office/officeart/2005/8/layout/vList2"/>
    <dgm:cxn modelId="{2C8BA748-8931-4BCD-A9E5-02934EC12A32}" type="presParOf" srcId="{83CF69C0-6309-4AF8-857F-5EB3097DB606}" destId="{323E4347-5CE2-4DC1-A772-1AED30CA63B3}" srcOrd="6" destOrd="0" presId="urn:microsoft.com/office/officeart/2005/8/layout/vList2"/>
    <dgm:cxn modelId="{E6F24B25-681F-4D13-BEB8-C12C1F273124}" type="presParOf" srcId="{83CF69C0-6309-4AF8-857F-5EB3097DB606}" destId="{3B6D850B-8DDB-4DB6-8461-691E1683E8C7}" srcOrd="7" destOrd="0" presId="urn:microsoft.com/office/officeart/2005/8/layout/vList2"/>
    <dgm:cxn modelId="{C21D6175-8DC9-46EB-ABDB-552E4CB1463D}" type="presParOf" srcId="{83CF69C0-6309-4AF8-857F-5EB3097DB606}" destId="{9E731963-E3B9-4810-A772-8BD5A8FC871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0EE01-F846-4477-8F76-6FA6DCA0F11A}">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EA67A4-F477-4181-8D74-BD5E2623D4A7}">
      <dsp:nvSpPr>
        <dsp:cNvPr id="0" name=""/>
        <dsp:cNvSpPr/>
      </dsp:nvSpPr>
      <dsp:spPr>
        <a:xfrm>
          <a:off x="434398" y="285347"/>
          <a:ext cx="7617019" cy="57047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a:latin typeface="Bahnschrift" panose="020B0502040204020203" pitchFamily="34" charset="0"/>
            </a:rPr>
            <a:t>Self-Introduction </a:t>
          </a:r>
          <a:endParaRPr lang="en-US" sz="3000" kern="1200" dirty="0">
            <a:solidFill>
              <a:srgbClr val="FF0000"/>
            </a:solidFill>
            <a:latin typeface="Bahnschrift" panose="020B0502040204020203" pitchFamily="34" charset="0"/>
          </a:endParaRPr>
        </a:p>
      </dsp:txBody>
      <dsp:txXfrm>
        <a:off x="434398" y="285347"/>
        <a:ext cx="7617019" cy="570477"/>
      </dsp:txXfrm>
    </dsp:sp>
    <dsp:sp modelId="{32825D64-7C56-4022-AEA7-EBB40AB4C892}">
      <dsp:nvSpPr>
        <dsp:cNvPr id="0" name=""/>
        <dsp:cNvSpPr/>
      </dsp:nvSpPr>
      <dsp:spPr>
        <a:xfrm>
          <a:off x="77849" y="214037"/>
          <a:ext cx="713096" cy="713096"/>
        </a:xfrm>
        <a:prstGeom prst="ellipse">
          <a:avLst/>
        </a:prstGeom>
        <a:solidFill>
          <a:schemeClr val="accent6">
            <a:lumMod val="20000"/>
            <a:lumOff val="8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FE6C922-838F-42C7-A329-D9231E45D3B6}">
      <dsp:nvSpPr>
        <dsp:cNvPr id="0" name=""/>
        <dsp:cNvSpPr/>
      </dsp:nvSpPr>
      <dsp:spPr>
        <a:xfrm>
          <a:off x="903654" y="1140954"/>
          <a:ext cx="7147763" cy="57047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a:latin typeface="Bahnschrift" panose="020B0502040204020203" pitchFamily="34" charset="0"/>
            </a:rPr>
            <a:t>Job Description</a:t>
          </a:r>
          <a:endParaRPr lang="en-US" sz="3000" kern="1200" dirty="0">
            <a:latin typeface="Bahnschrift" panose="020B0502040204020203" pitchFamily="34" charset="0"/>
          </a:endParaRPr>
        </a:p>
      </dsp:txBody>
      <dsp:txXfrm>
        <a:off x="903654" y="1140954"/>
        <a:ext cx="7147763" cy="570477"/>
      </dsp:txXfrm>
    </dsp:sp>
    <dsp:sp modelId="{65EDF67F-E5B6-4D81-8626-7C4FEED7ADBE}">
      <dsp:nvSpPr>
        <dsp:cNvPr id="0" name=""/>
        <dsp:cNvSpPr/>
      </dsp:nvSpPr>
      <dsp:spPr>
        <a:xfrm>
          <a:off x="547106" y="1069644"/>
          <a:ext cx="713096" cy="713096"/>
        </a:xfrm>
        <a:prstGeom prst="ellipse">
          <a:avLst/>
        </a:prstGeom>
        <a:solidFill>
          <a:schemeClr val="accent2">
            <a:lumMod val="20000"/>
            <a:lumOff val="80000"/>
          </a:schemeClr>
        </a:solidFill>
        <a:ln w="6350" cap="flat" cmpd="sng" algn="ctr">
          <a:solidFill>
            <a:schemeClr val="accent1"/>
          </a:solidFill>
          <a:prstDash val="solid"/>
          <a:miter lim="800000"/>
        </a:ln>
        <a:effectLst/>
      </dsp:spPr>
      <dsp:style>
        <a:lnRef idx="1">
          <a:scrgbClr r="0" g="0" b="0"/>
        </a:lnRef>
        <a:fillRef idx="1">
          <a:scrgbClr r="0" g="0" b="0"/>
        </a:fillRef>
        <a:effectRef idx="2">
          <a:scrgbClr r="0" g="0" b="0"/>
        </a:effectRef>
        <a:fontRef idx="minor"/>
      </dsp:style>
    </dsp:sp>
    <dsp:sp modelId="{DA405356-F0BB-4C71-9F2E-3BE3D4C990EF}">
      <dsp:nvSpPr>
        <dsp:cNvPr id="0" name=""/>
        <dsp:cNvSpPr/>
      </dsp:nvSpPr>
      <dsp:spPr>
        <a:xfrm>
          <a:off x="1118233" y="1996562"/>
          <a:ext cx="6933183" cy="57047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a:latin typeface="Bahnschrift" panose="020B0502040204020203" pitchFamily="34" charset="0"/>
            </a:rPr>
            <a:t>Activities</a:t>
          </a:r>
          <a:endParaRPr lang="en-US" sz="3000" kern="1200" dirty="0">
            <a:latin typeface="Bahnschrift" panose="020B0502040204020203" pitchFamily="34" charset="0"/>
          </a:endParaRPr>
        </a:p>
      </dsp:txBody>
      <dsp:txXfrm>
        <a:off x="1118233" y="1996562"/>
        <a:ext cx="6933183" cy="570477"/>
      </dsp:txXfrm>
    </dsp:sp>
    <dsp:sp modelId="{0C2357F5-06C3-4058-8B66-AA1109F79641}">
      <dsp:nvSpPr>
        <dsp:cNvPr id="0" name=""/>
        <dsp:cNvSpPr/>
      </dsp:nvSpPr>
      <dsp:spPr>
        <a:xfrm>
          <a:off x="761685" y="1925252"/>
          <a:ext cx="713096" cy="713096"/>
        </a:xfrm>
        <a:prstGeom prst="ellipse">
          <a:avLst/>
        </a:prstGeom>
        <a:solidFill>
          <a:schemeClr val="accent3">
            <a:lumMod val="20000"/>
            <a:lumOff val="8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5F401438-8F73-48C3-A2E0-6AAD7C1F74D8}">
      <dsp:nvSpPr>
        <dsp:cNvPr id="0" name=""/>
        <dsp:cNvSpPr/>
      </dsp:nvSpPr>
      <dsp:spPr>
        <a:xfrm>
          <a:off x="1118233" y="2851627"/>
          <a:ext cx="6933183" cy="57047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a:latin typeface="Bahnschrift" panose="020B0502040204020203" pitchFamily="34" charset="0"/>
            </a:rPr>
            <a:t>Self-Assessment</a:t>
          </a:r>
          <a:endParaRPr lang="en-US" sz="3000" kern="1200" dirty="0">
            <a:latin typeface="Bahnschrift" panose="020B0502040204020203" pitchFamily="34" charset="0"/>
          </a:endParaRPr>
        </a:p>
      </dsp:txBody>
      <dsp:txXfrm>
        <a:off x="1118233" y="2851627"/>
        <a:ext cx="6933183" cy="570477"/>
      </dsp:txXfrm>
    </dsp:sp>
    <dsp:sp modelId="{D4B03B66-F842-4479-8F9A-FD0A717DD095}">
      <dsp:nvSpPr>
        <dsp:cNvPr id="0" name=""/>
        <dsp:cNvSpPr/>
      </dsp:nvSpPr>
      <dsp:spPr>
        <a:xfrm>
          <a:off x="761685" y="2780318"/>
          <a:ext cx="713096" cy="713096"/>
        </a:xfrm>
        <a:prstGeom prst="ellipse">
          <a:avLst/>
        </a:prstGeom>
        <a:solidFill>
          <a:schemeClr val="accent3">
            <a:lumMod val="20000"/>
            <a:lumOff val="8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32E31A9-F7DD-4C11-AACD-9B55125DFA4A}">
      <dsp:nvSpPr>
        <dsp:cNvPr id="0" name=""/>
        <dsp:cNvSpPr/>
      </dsp:nvSpPr>
      <dsp:spPr>
        <a:xfrm>
          <a:off x="903654" y="3707235"/>
          <a:ext cx="7147763" cy="57047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a:solidFill>
                <a:schemeClr val="bg1"/>
              </a:solidFill>
              <a:latin typeface="Bahnschrift" panose="020B0502040204020203" pitchFamily="34" charset="0"/>
            </a:rPr>
            <a:t>1-3 Year Plan</a:t>
          </a:r>
          <a:endParaRPr lang="en-US" sz="3000" kern="1200" dirty="0">
            <a:solidFill>
              <a:schemeClr val="bg1"/>
            </a:solidFill>
            <a:latin typeface="Bahnschrift" panose="020B0502040204020203" pitchFamily="34" charset="0"/>
          </a:endParaRPr>
        </a:p>
      </dsp:txBody>
      <dsp:txXfrm>
        <a:off x="903654" y="3707235"/>
        <a:ext cx="7147763" cy="570477"/>
      </dsp:txXfrm>
    </dsp:sp>
    <dsp:sp modelId="{7FA02927-B5B8-4562-ADA7-B099B00608CF}">
      <dsp:nvSpPr>
        <dsp:cNvPr id="0" name=""/>
        <dsp:cNvSpPr/>
      </dsp:nvSpPr>
      <dsp:spPr>
        <a:xfrm>
          <a:off x="547106" y="3635925"/>
          <a:ext cx="713096" cy="713096"/>
        </a:xfrm>
        <a:prstGeom prst="ellipse">
          <a:avLst/>
        </a:prstGeom>
        <a:solidFill>
          <a:schemeClr val="accent2">
            <a:lumMod val="20000"/>
            <a:lumOff val="8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E796A8D6-D899-4DDD-8F69-7592CCE80C39}">
      <dsp:nvSpPr>
        <dsp:cNvPr id="0" name=""/>
        <dsp:cNvSpPr/>
      </dsp:nvSpPr>
      <dsp:spPr>
        <a:xfrm>
          <a:off x="434398" y="4562842"/>
          <a:ext cx="7617019" cy="57047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Bahnschrift" panose="020B0502040204020203" pitchFamily="34" charset="0"/>
            </a:rPr>
            <a:t>Others</a:t>
          </a:r>
        </a:p>
      </dsp:txBody>
      <dsp:txXfrm>
        <a:off x="434398" y="4562842"/>
        <a:ext cx="7617019" cy="570477"/>
      </dsp:txXfrm>
    </dsp:sp>
    <dsp:sp modelId="{44282261-3610-4F22-A1A2-E0E676DBB36C}">
      <dsp:nvSpPr>
        <dsp:cNvPr id="0" name=""/>
        <dsp:cNvSpPr/>
      </dsp:nvSpPr>
      <dsp:spPr>
        <a:xfrm>
          <a:off x="77849" y="4491533"/>
          <a:ext cx="713096" cy="713096"/>
        </a:xfrm>
        <a:prstGeom prst="ellipse">
          <a:avLst/>
        </a:prstGeom>
        <a:solidFill>
          <a:schemeClr val="accent1">
            <a:lumMod val="20000"/>
            <a:lumOff val="8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EC4E7-4F51-4C24-8907-C71712004685}">
      <dsp:nvSpPr>
        <dsp:cNvPr id="0" name=""/>
        <dsp:cNvSpPr/>
      </dsp:nvSpPr>
      <dsp:spPr>
        <a:xfrm>
          <a:off x="0" y="271462"/>
          <a:ext cx="8582025" cy="36195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C33B42-549E-4858-88BF-09E3669CB6AE}">
      <dsp:nvSpPr>
        <dsp:cNvPr id="0" name=""/>
        <dsp:cNvSpPr/>
      </dsp:nvSpPr>
      <dsp:spPr>
        <a:xfrm>
          <a:off x="2098" y="0"/>
          <a:ext cx="1901877" cy="361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marL="0" lvl="0" indent="0" algn="ctr" defTabSz="1066800">
            <a:lnSpc>
              <a:spcPct val="90000"/>
            </a:lnSpc>
            <a:spcBef>
              <a:spcPct val="0"/>
            </a:spcBef>
            <a:spcAft>
              <a:spcPct val="35000"/>
            </a:spcAft>
            <a:buNone/>
          </a:pPr>
          <a:r>
            <a:rPr lang="en-US" sz="2400" b="1" kern="1200"/>
            <a:t>2020</a:t>
          </a:r>
          <a:r>
            <a:rPr lang="en-US" sz="1600" b="1" kern="1200"/>
            <a:t>  </a:t>
          </a:r>
        </a:p>
        <a:p>
          <a:pPr marL="0" lvl="0" indent="0" algn="ctr" defTabSz="1066800">
            <a:lnSpc>
              <a:spcPct val="90000"/>
            </a:lnSpc>
            <a:spcBef>
              <a:spcPct val="0"/>
            </a:spcBef>
            <a:spcAft>
              <a:spcPct val="35000"/>
            </a:spcAft>
            <a:buNone/>
          </a:pPr>
          <a:r>
            <a:rPr lang="en-US" sz="1600" b="1" kern="1200">
              <a:latin typeface="Bahnschrift SemiCondensed" panose="020B0502040204020203" pitchFamily="34" charset="0"/>
            </a:rPr>
            <a:t>HaNoi University of Industry</a:t>
          </a:r>
        </a:p>
      </dsp:txBody>
      <dsp:txXfrm>
        <a:off x="2098" y="0"/>
        <a:ext cx="1901877" cy="361950"/>
      </dsp:txXfrm>
    </dsp:sp>
    <dsp:sp modelId="{C17AA6E3-533A-4CEE-8477-67FAC70786FF}">
      <dsp:nvSpPr>
        <dsp:cNvPr id="0" name=""/>
        <dsp:cNvSpPr/>
      </dsp:nvSpPr>
      <dsp:spPr>
        <a:xfrm>
          <a:off x="907793" y="407193"/>
          <a:ext cx="90487" cy="904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EFDB24-A0C2-4C87-84C0-60862AB64226}">
      <dsp:nvSpPr>
        <dsp:cNvPr id="0" name=""/>
        <dsp:cNvSpPr/>
      </dsp:nvSpPr>
      <dsp:spPr>
        <a:xfrm>
          <a:off x="1966110" y="542925"/>
          <a:ext cx="2646948" cy="361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0" lvl="0" indent="0" algn="ctr" defTabSz="1066800">
            <a:lnSpc>
              <a:spcPct val="90000"/>
            </a:lnSpc>
            <a:spcBef>
              <a:spcPct val="0"/>
            </a:spcBef>
            <a:spcAft>
              <a:spcPct val="35000"/>
            </a:spcAft>
            <a:buNone/>
          </a:pPr>
          <a:r>
            <a:rPr lang="en-US" sz="2400" b="1" kern="1200"/>
            <a:t>2023-2024  </a:t>
          </a:r>
        </a:p>
        <a:p>
          <a:pPr marL="0" lvl="0" indent="0" algn="ctr" defTabSz="1066800">
            <a:lnSpc>
              <a:spcPct val="90000"/>
            </a:lnSpc>
            <a:spcBef>
              <a:spcPct val="0"/>
            </a:spcBef>
            <a:spcAft>
              <a:spcPct val="35000"/>
            </a:spcAft>
            <a:buNone/>
          </a:pPr>
          <a:r>
            <a:rPr lang="en-US" sz="1600" b="1" kern="1200">
              <a:solidFill>
                <a:prstClr val="black">
                  <a:hueOff val="0"/>
                  <a:satOff val="0"/>
                  <a:lumOff val="0"/>
                  <a:alphaOff val="0"/>
                </a:prstClr>
              </a:solidFill>
              <a:latin typeface="Bahnschrift SemiCondensed" panose="020B0502040204020203" pitchFamily="34" charset="0"/>
              <a:ea typeface="+mn-ea"/>
              <a:cs typeface="+mn-cs"/>
            </a:rPr>
            <a:t>VietDevelopers Technology CO.,LTD  - Ha Noi</a:t>
          </a:r>
        </a:p>
      </dsp:txBody>
      <dsp:txXfrm>
        <a:off x="1966110" y="542925"/>
        <a:ext cx="2646948" cy="361950"/>
      </dsp:txXfrm>
    </dsp:sp>
    <dsp:sp modelId="{8D41E5F7-01FD-4C53-AE85-F4313DFC76BE}">
      <dsp:nvSpPr>
        <dsp:cNvPr id="0" name=""/>
        <dsp:cNvSpPr/>
      </dsp:nvSpPr>
      <dsp:spPr>
        <a:xfrm>
          <a:off x="3244340" y="407193"/>
          <a:ext cx="90487" cy="904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615DF5-DECE-4B45-A880-E81D54E47401}">
      <dsp:nvSpPr>
        <dsp:cNvPr id="0" name=""/>
        <dsp:cNvSpPr/>
      </dsp:nvSpPr>
      <dsp:spPr>
        <a:xfrm>
          <a:off x="4675192" y="0"/>
          <a:ext cx="3046530" cy="361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marL="0" lvl="0" indent="0" algn="ctr" defTabSz="1066800">
            <a:lnSpc>
              <a:spcPct val="90000"/>
            </a:lnSpc>
            <a:spcBef>
              <a:spcPct val="0"/>
            </a:spcBef>
            <a:spcAft>
              <a:spcPct val="35000"/>
            </a:spcAft>
            <a:buNone/>
          </a:pPr>
          <a:r>
            <a:rPr lang="en-US" sz="2400" b="1" kern="1200"/>
            <a:t>2024</a:t>
          </a:r>
          <a:r>
            <a:rPr lang="en-US" sz="1600" b="1" kern="1200"/>
            <a:t>  </a:t>
          </a:r>
          <a:r>
            <a:rPr lang="en-US" sz="1600" b="1" kern="1200">
              <a:solidFill>
                <a:prstClr val="black">
                  <a:hueOff val="0"/>
                  <a:satOff val="0"/>
                  <a:lumOff val="0"/>
                  <a:alphaOff val="0"/>
                </a:prstClr>
              </a:solidFill>
              <a:latin typeface="Bahnschrift SemiCondensed" panose="020B0502040204020203" pitchFamily="34" charset="0"/>
              <a:ea typeface="+mn-ea"/>
              <a:cs typeface="+mn-cs"/>
            </a:rPr>
            <a:t>Foxconn - Fulian</a:t>
          </a:r>
        </a:p>
      </dsp:txBody>
      <dsp:txXfrm>
        <a:off x="4675192" y="0"/>
        <a:ext cx="3046530" cy="361950"/>
      </dsp:txXfrm>
    </dsp:sp>
    <dsp:sp modelId="{1455EA6A-2E7A-4923-BB3D-2E25B244A06C}">
      <dsp:nvSpPr>
        <dsp:cNvPr id="0" name=""/>
        <dsp:cNvSpPr/>
      </dsp:nvSpPr>
      <dsp:spPr>
        <a:xfrm>
          <a:off x="6153214" y="407193"/>
          <a:ext cx="90487" cy="904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61F19-CE89-4E34-AB27-9C0709BE83BD}">
      <dsp:nvSpPr>
        <dsp:cNvPr id="0" name=""/>
        <dsp:cNvSpPr/>
      </dsp:nvSpPr>
      <dsp:spPr>
        <a:xfrm>
          <a:off x="0" y="406471"/>
          <a:ext cx="8770217"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C81FB4-8D05-4487-BBFA-6A51DF7757AB}">
      <dsp:nvSpPr>
        <dsp:cNvPr id="0" name=""/>
        <dsp:cNvSpPr/>
      </dsp:nvSpPr>
      <dsp:spPr>
        <a:xfrm>
          <a:off x="438510" y="66991"/>
          <a:ext cx="7457473" cy="678960"/>
        </a:xfrm>
        <a:prstGeom prst="roundRect">
          <a:avLst/>
        </a:prstGeom>
        <a:solidFill>
          <a:srgbClr val="3494BA">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559" tIns="0" rIns="236559" bIns="0" numCol="1" spcCol="1270" anchor="ctr" anchorCtr="0">
          <a:noAutofit/>
        </a:bodyPr>
        <a:lstStyle/>
        <a:p>
          <a:pPr marL="0" lvl="0" indent="0" algn="l" defTabSz="533400">
            <a:lnSpc>
              <a:spcPct val="90000"/>
            </a:lnSpc>
            <a:spcBef>
              <a:spcPct val="0"/>
            </a:spcBef>
            <a:spcAft>
              <a:spcPct val="35000"/>
            </a:spcAft>
            <a:buNone/>
          </a:pPr>
          <a:r>
            <a:rPr lang="en-US" sz="2000" kern="1200">
              <a:solidFill>
                <a:schemeClr val="bg1"/>
              </a:solidFill>
              <a:latin typeface="Bahnschrift" panose="020B0502040204020203" pitchFamily="34" charset="0"/>
              <a:ea typeface="+mn-ea"/>
              <a:cs typeface="+mn-cs"/>
            </a:rPr>
            <a:t>Supported and resolved system abnormalities.</a:t>
          </a:r>
        </a:p>
      </dsp:txBody>
      <dsp:txXfrm>
        <a:off x="471654" y="100135"/>
        <a:ext cx="7391185" cy="612672"/>
      </dsp:txXfrm>
    </dsp:sp>
    <dsp:sp modelId="{740C4D36-C423-434C-ABD4-314165C00CE9}">
      <dsp:nvSpPr>
        <dsp:cNvPr id="0" name=""/>
        <dsp:cNvSpPr/>
      </dsp:nvSpPr>
      <dsp:spPr>
        <a:xfrm>
          <a:off x="0" y="1449751"/>
          <a:ext cx="8770217"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4CD688-0014-472F-89DE-712CD846029F}">
      <dsp:nvSpPr>
        <dsp:cNvPr id="0" name=""/>
        <dsp:cNvSpPr/>
      </dsp:nvSpPr>
      <dsp:spPr>
        <a:xfrm>
          <a:off x="438510" y="1110271"/>
          <a:ext cx="7505665" cy="678960"/>
        </a:xfrm>
        <a:prstGeom prst="roundRect">
          <a:avLst/>
        </a:prstGeom>
        <a:solidFill>
          <a:srgbClr val="3494BA">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559" tIns="0" rIns="236559" bIns="0" numCol="1" spcCol="1270" anchor="ctr" anchorCtr="0">
          <a:noAutofit/>
        </a:bodyPr>
        <a:lstStyle/>
        <a:p>
          <a:pPr marL="0" lvl="0" indent="0" algn="l" defTabSz="533400">
            <a:lnSpc>
              <a:spcPct val="90000"/>
            </a:lnSpc>
            <a:spcBef>
              <a:spcPct val="0"/>
            </a:spcBef>
            <a:spcAft>
              <a:spcPct val="35000"/>
            </a:spcAft>
            <a:buNone/>
          </a:pPr>
          <a:r>
            <a:rPr lang="en-US" sz="2000" kern="1200">
              <a:solidFill>
                <a:schemeClr val="bg1"/>
              </a:solidFill>
              <a:latin typeface="Bahnschrift" panose="020B0502040204020203" pitchFamily="34" charset="0"/>
              <a:ea typeface="+mn-ea"/>
              <a:cs typeface="+mn-cs"/>
            </a:rPr>
            <a:t>Collected problems related to MES and their solutions, and created </a:t>
          </a:r>
          <a:r>
            <a:rPr lang="en-US" sz="2000" kern="1200">
              <a:solidFill>
                <a:prstClr val="white"/>
              </a:solidFill>
              <a:latin typeface="Bahnschrift" panose="020B0502040204020203" pitchFamily="34" charset="0"/>
              <a:ea typeface="+mn-ea"/>
              <a:cs typeface="+mn-cs"/>
            </a:rPr>
            <a:t>reports to share with others.</a:t>
          </a:r>
        </a:p>
      </dsp:txBody>
      <dsp:txXfrm>
        <a:off x="471654" y="1143415"/>
        <a:ext cx="7439377" cy="612672"/>
      </dsp:txXfrm>
    </dsp:sp>
    <dsp:sp modelId="{E94EC3B0-1405-4376-B878-40CEBE5427D3}">
      <dsp:nvSpPr>
        <dsp:cNvPr id="0" name=""/>
        <dsp:cNvSpPr/>
      </dsp:nvSpPr>
      <dsp:spPr>
        <a:xfrm>
          <a:off x="0" y="2493031"/>
          <a:ext cx="8770217"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2AAA99-0AB0-4143-9A3D-36C98959791B}">
      <dsp:nvSpPr>
        <dsp:cNvPr id="0" name=""/>
        <dsp:cNvSpPr/>
      </dsp:nvSpPr>
      <dsp:spPr>
        <a:xfrm>
          <a:off x="438510" y="2153551"/>
          <a:ext cx="7550972" cy="678960"/>
        </a:xfrm>
        <a:prstGeom prst="roundRect">
          <a:avLst/>
        </a:prstGeom>
        <a:solidFill>
          <a:srgbClr val="3494BA">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559" tIns="0" rIns="236559" bIns="0" numCol="1" spcCol="1270" anchor="ctr" anchorCtr="0">
          <a:noAutofit/>
        </a:bodyPr>
        <a:lstStyle/>
        <a:p>
          <a:pPr marL="0" lvl="0" indent="0" algn="l" defTabSz="533400">
            <a:lnSpc>
              <a:spcPct val="90000"/>
            </a:lnSpc>
            <a:spcBef>
              <a:spcPct val="0"/>
            </a:spcBef>
            <a:spcAft>
              <a:spcPct val="35000"/>
            </a:spcAft>
            <a:buNone/>
          </a:pPr>
          <a:r>
            <a:rPr lang="en-US" sz="2000" kern="1200">
              <a:solidFill>
                <a:schemeClr val="bg1"/>
              </a:solidFill>
              <a:latin typeface="Bahnschrift" panose="020B0502040204020203" pitchFamily="34" charset="0"/>
              <a:ea typeface="+mn-ea"/>
              <a:cs typeface="+mn-cs"/>
            </a:rPr>
            <a:t>Created documents (SOP, Workguide) for operations (OP), new members, and others.</a:t>
          </a:r>
        </a:p>
      </dsp:txBody>
      <dsp:txXfrm>
        <a:off x="471654" y="2186695"/>
        <a:ext cx="7484684" cy="612672"/>
      </dsp:txXfrm>
    </dsp:sp>
    <dsp:sp modelId="{0A898EA8-235C-4F54-906E-2CD970C8769C}">
      <dsp:nvSpPr>
        <dsp:cNvPr id="0" name=""/>
        <dsp:cNvSpPr/>
      </dsp:nvSpPr>
      <dsp:spPr>
        <a:xfrm>
          <a:off x="0" y="3536311"/>
          <a:ext cx="8770217"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2AF5E6-5B52-43F8-B2C2-903C8867A80E}">
      <dsp:nvSpPr>
        <dsp:cNvPr id="0" name=""/>
        <dsp:cNvSpPr/>
      </dsp:nvSpPr>
      <dsp:spPr>
        <a:xfrm>
          <a:off x="438510" y="3196831"/>
          <a:ext cx="7595420" cy="678960"/>
        </a:xfrm>
        <a:prstGeom prst="roundRect">
          <a:avLst/>
        </a:prstGeom>
        <a:solidFill>
          <a:srgbClr val="3494BA">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559" tIns="0" rIns="236559" bIns="0" numCol="1" spcCol="1270" anchor="ctr" anchorCtr="0">
          <a:noAutofit/>
        </a:bodyPr>
        <a:lstStyle/>
        <a:p>
          <a:pPr marL="0" lvl="0" indent="0" algn="l" defTabSz="533400">
            <a:lnSpc>
              <a:spcPct val="90000"/>
            </a:lnSpc>
            <a:spcBef>
              <a:spcPct val="0"/>
            </a:spcBef>
            <a:spcAft>
              <a:spcPct val="35000"/>
            </a:spcAft>
            <a:buNone/>
          </a:pPr>
          <a:r>
            <a:rPr lang="en-US" sz="2000" kern="1200">
              <a:solidFill>
                <a:schemeClr val="bg1"/>
              </a:solidFill>
              <a:latin typeface="Bahnschrift" panose="020B0502040204020203" pitchFamily="34" charset="0"/>
              <a:ea typeface="+mn-ea"/>
              <a:cs typeface="+mn-cs"/>
            </a:rPr>
            <a:t>Cooperated with the workshop departments to operate the MES system.</a:t>
          </a:r>
        </a:p>
      </dsp:txBody>
      <dsp:txXfrm>
        <a:off x="471654" y="3229975"/>
        <a:ext cx="7529132"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279A8-7E14-4A46-851D-CF3A8A037178}">
      <dsp:nvSpPr>
        <dsp:cNvPr id="0" name=""/>
        <dsp:cNvSpPr/>
      </dsp:nvSpPr>
      <dsp:spPr>
        <a:xfrm rot="5400000">
          <a:off x="-142397" y="145467"/>
          <a:ext cx="949315" cy="664521"/>
        </a:xfrm>
        <a:prstGeom prst="chevron">
          <a:avLst/>
        </a:prstGeom>
        <a:solidFill>
          <a:srgbClr val="3494BA">
            <a:hueOff val="0"/>
            <a:satOff val="0"/>
            <a:lumOff val="0"/>
            <a:alphaOff val="0"/>
          </a:srgbClr>
        </a:solidFill>
        <a:ln w="12700" cap="flat" cmpd="sng" algn="ctr">
          <a:solidFill>
            <a:srgbClr val="3494BA">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solidFill>
                <a:prstClr val="white"/>
              </a:solidFill>
              <a:latin typeface="Bernard MT Condensed" panose="02050806060905020404" pitchFamily="18" charset="0"/>
              <a:ea typeface="+mn-ea"/>
              <a:cs typeface="+mn-cs"/>
            </a:rPr>
            <a:t>1</a:t>
          </a:r>
        </a:p>
      </dsp:txBody>
      <dsp:txXfrm rot="-5400000">
        <a:off x="1" y="335331"/>
        <a:ext cx="664521" cy="284794"/>
      </dsp:txXfrm>
    </dsp:sp>
    <dsp:sp modelId="{FC634D3E-E546-44B1-887D-7510F1F94139}">
      <dsp:nvSpPr>
        <dsp:cNvPr id="0" name=""/>
        <dsp:cNvSpPr/>
      </dsp:nvSpPr>
      <dsp:spPr>
        <a:xfrm rot="5400000">
          <a:off x="4609424" y="-3941833"/>
          <a:ext cx="617379" cy="850718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solidFill>
                <a:schemeClr val="tx1"/>
              </a:solidFill>
              <a:latin typeface="Bahnschrift" panose="020B0502040204020203" pitchFamily="34" charset="0"/>
              <a:ea typeface="+mn-ea"/>
              <a:cs typeface="+mn-cs"/>
            </a:rPr>
            <a:t>Learned about the scale of the CloudMES system and visited the workshop using the system.</a:t>
          </a:r>
          <a:endParaRPr lang="en-US" sz="2000" kern="1200">
            <a:solidFill>
              <a:schemeClr val="tx1"/>
            </a:solidFill>
            <a:latin typeface="Bernard MT Condensed" panose="02050806060905020404" pitchFamily="18" charset="0"/>
          </a:endParaRPr>
        </a:p>
      </dsp:txBody>
      <dsp:txXfrm rot="-5400000">
        <a:off x="664521" y="33208"/>
        <a:ext cx="8477048" cy="557103"/>
      </dsp:txXfrm>
    </dsp:sp>
    <dsp:sp modelId="{E87BC478-1207-4D99-8D44-E6E5C62EDC7A}">
      <dsp:nvSpPr>
        <dsp:cNvPr id="0" name=""/>
        <dsp:cNvSpPr/>
      </dsp:nvSpPr>
      <dsp:spPr>
        <a:xfrm rot="5400000">
          <a:off x="-142397" y="975888"/>
          <a:ext cx="949315" cy="664521"/>
        </a:xfrm>
        <a:prstGeom prst="chevron">
          <a:avLst/>
        </a:prstGeom>
        <a:solidFill>
          <a:srgbClr val="3494BA">
            <a:hueOff val="0"/>
            <a:satOff val="0"/>
            <a:lumOff val="0"/>
            <a:alphaOff val="0"/>
          </a:srgbClr>
        </a:solidFill>
        <a:ln w="12700" cap="flat" cmpd="sng" algn="ctr">
          <a:solidFill>
            <a:srgbClr val="3494BA">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solidFill>
                <a:prstClr val="white"/>
              </a:solidFill>
              <a:latin typeface="Bernard MT Condensed" panose="02050806060905020404" pitchFamily="18" charset="0"/>
              <a:ea typeface="+mn-ea"/>
              <a:cs typeface="+mn-cs"/>
            </a:rPr>
            <a:t>2</a:t>
          </a:r>
        </a:p>
      </dsp:txBody>
      <dsp:txXfrm rot="-5400000">
        <a:off x="1" y="1165752"/>
        <a:ext cx="664521" cy="284794"/>
      </dsp:txXfrm>
    </dsp:sp>
    <dsp:sp modelId="{5E077430-CF43-4C12-87B8-8EFCFCE0B090}">
      <dsp:nvSpPr>
        <dsp:cNvPr id="0" name=""/>
        <dsp:cNvSpPr/>
      </dsp:nvSpPr>
      <dsp:spPr>
        <a:xfrm rot="5400000">
          <a:off x="4609586" y="-3111574"/>
          <a:ext cx="617055" cy="8507186"/>
        </a:xfrm>
        <a:prstGeom prst="round2SameRect">
          <a:avLst/>
        </a:prstGeom>
        <a:solidFill>
          <a:prstClr val="white">
            <a:alpha val="90000"/>
            <a:hueOff val="0"/>
            <a:satOff val="0"/>
            <a:lumOff val="0"/>
            <a:alphaOff val="0"/>
          </a:prstClr>
        </a:solidFill>
        <a:ln w="12700" cap="flat" cmpd="sng" algn="ctr">
          <a:solidFill>
            <a:srgbClr val="3494BA">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a:solidFill>
                <a:schemeClr val="tx1"/>
              </a:solidFill>
              <a:latin typeface="Bahnschrift" panose="020B0502040204020203" pitchFamily="34" charset="0"/>
            </a:rPr>
            <a:t>Learned about database management and the data binding relationships in the production flow.</a:t>
          </a:r>
          <a:endParaRPr lang="en-US" sz="2000" b="0" kern="1200">
            <a:solidFill>
              <a:schemeClr val="tx1"/>
            </a:solidFill>
            <a:latin typeface="Bahnschrift" panose="020B0502040204020203" pitchFamily="34" charset="0"/>
            <a:ea typeface="+mn-ea"/>
            <a:cs typeface="+mn-cs"/>
          </a:endParaRPr>
        </a:p>
      </dsp:txBody>
      <dsp:txXfrm rot="-5400000">
        <a:off x="664521" y="863613"/>
        <a:ext cx="8477064" cy="556811"/>
      </dsp:txXfrm>
    </dsp:sp>
    <dsp:sp modelId="{1D011639-433D-444F-AFE1-37166B70C26E}">
      <dsp:nvSpPr>
        <dsp:cNvPr id="0" name=""/>
        <dsp:cNvSpPr/>
      </dsp:nvSpPr>
      <dsp:spPr>
        <a:xfrm rot="5400000">
          <a:off x="-142397" y="1806309"/>
          <a:ext cx="949315" cy="664521"/>
        </a:xfrm>
        <a:prstGeom prst="chevron">
          <a:avLst/>
        </a:prstGeom>
        <a:solidFill>
          <a:srgbClr val="3494BA">
            <a:hueOff val="0"/>
            <a:satOff val="0"/>
            <a:lumOff val="0"/>
            <a:alphaOff val="0"/>
          </a:srgbClr>
        </a:solidFill>
        <a:ln w="12700" cap="flat" cmpd="sng" algn="ctr">
          <a:solidFill>
            <a:srgbClr val="3494BA">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solidFill>
                <a:prstClr val="white"/>
              </a:solidFill>
              <a:latin typeface="Bernard MT Condensed" panose="02050806060905020404" pitchFamily="18" charset="0"/>
              <a:ea typeface="+mn-ea"/>
              <a:cs typeface="+mn-cs"/>
            </a:rPr>
            <a:t>3</a:t>
          </a:r>
        </a:p>
      </dsp:txBody>
      <dsp:txXfrm rot="-5400000">
        <a:off x="1" y="1996173"/>
        <a:ext cx="664521" cy="284794"/>
      </dsp:txXfrm>
    </dsp:sp>
    <dsp:sp modelId="{616E40F3-E64F-48F9-AB93-7A8DCCFDBB7C}">
      <dsp:nvSpPr>
        <dsp:cNvPr id="0" name=""/>
        <dsp:cNvSpPr/>
      </dsp:nvSpPr>
      <dsp:spPr>
        <a:xfrm rot="5400000">
          <a:off x="4609586" y="-2281153"/>
          <a:ext cx="617055" cy="8507186"/>
        </a:xfrm>
        <a:prstGeom prst="round2SameRect">
          <a:avLst/>
        </a:prstGeom>
        <a:solidFill>
          <a:prstClr val="white">
            <a:alpha val="90000"/>
            <a:hueOff val="0"/>
            <a:satOff val="0"/>
            <a:lumOff val="0"/>
            <a:alphaOff val="0"/>
          </a:prstClr>
        </a:solidFill>
        <a:ln w="12700" cap="flat" cmpd="sng" algn="ctr">
          <a:solidFill>
            <a:srgbClr val="3494BA">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a:solidFill>
                <a:schemeClr val="tx1"/>
              </a:solidFill>
              <a:latin typeface="Bahnschrift" panose="020B0502040204020203" pitchFamily="34" charset="0"/>
              <a:ea typeface="+mn-ea"/>
              <a:cs typeface="+mn-cs"/>
            </a:rPr>
            <a:t>Created an SOP to guide the operation of functions in the system.</a:t>
          </a:r>
          <a:endParaRPr lang="en-US" sz="2000" kern="1200">
            <a:solidFill>
              <a:schemeClr val="tx1"/>
            </a:solidFill>
            <a:latin typeface="Bahnschrift" panose="020B0502040204020203" pitchFamily="34" charset="0"/>
            <a:ea typeface="+mn-ea"/>
            <a:cs typeface="+mn-cs"/>
          </a:endParaRPr>
        </a:p>
      </dsp:txBody>
      <dsp:txXfrm rot="-5400000">
        <a:off x="664521" y="1694034"/>
        <a:ext cx="8477064" cy="556811"/>
      </dsp:txXfrm>
    </dsp:sp>
    <dsp:sp modelId="{EF1EE3F2-4640-4A34-8B52-1D363DA29715}">
      <dsp:nvSpPr>
        <dsp:cNvPr id="0" name=""/>
        <dsp:cNvSpPr/>
      </dsp:nvSpPr>
      <dsp:spPr>
        <a:xfrm rot="5400000">
          <a:off x="-142397" y="2636731"/>
          <a:ext cx="949315" cy="664521"/>
        </a:xfrm>
        <a:prstGeom prst="chevron">
          <a:avLst/>
        </a:prstGeom>
        <a:solidFill>
          <a:srgbClr val="3494BA">
            <a:hueOff val="0"/>
            <a:satOff val="0"/>
            <a:lumOff val="0"/>
            <a:alphaOff val="0"/>
          </a:srgbClr>
        </a:solidFill>
        <a:ln w="12700" cap="flat" cmpd="sng" algn="ctr">
          <a:solidFill>
            <a:srgbClr val="3494BA">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solidFill>
                <a:prstClr val="white"/>
              </a:solidFill>
              <a:latin typeface="Bernard MT Condensed" panose="02050806060905020404" pitchFamily="18" charset="0"/>
              <a:ea typeface="+mn-ea"/>
              <a:cs typeface="+mn-cs"/>
            </a:rPr>
            <a:t>4</a:t>
          </a:r>
        </a:p>
      </dsp:txBody>
      <dsp:txXfrm rot="-5400000">
        <a:off x="1" y="2826595"/>
        <a:ext cx="664521" cy="284794"/>
      </dsp:txXfrm>
    </dsp:sp>
    <dsp:sp modelId="{E203DF2C-065B-49F3-97D5-B17FDDF83455}">
      <dsp:nvSpPr>
        <dsp:cNvPr id="0" name=""/>
        <dsp:cNvSpPr/>
      </dsp:nvSpPr>
      <dsp:spPr>
        <a:xfrm rot="5400000">
          <a:off x="4609586" y="-1450732"/>
          <a:ext cx="617055" cy="8507186"/>
        </a:xfrm>
        <a:prstGeom prst="round2SameRect">
          <a:avLst/>
        </a:prstGeom>
        <a:solidFill>
          <a:prstClr val="white">
            <a:alpha val="90000"/>
            <a:hueOff val="0"/>
            <a:satOff val="0"/>
            <a:lumOff val="0"/>
            <a:alphaOff val="0"/>
          </a:prstClr>
        </a:solidFill>
        <a:ln w="12700" cap="flat" cmpd="sng" algn="ctr">
          <a:solidFill>
            <a:srgbClr val="3494BA">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solidFill>
                <a:schemeClr val="tx1"/>
              </a:solidFill>
              <a:latin typeface="Bahnschrift" panose="020B0502040204020203" pitchFamily="34" charset="0"/>
              <a:ea typeface="+mn-ea"/>
              <a:cs typeface="+mn-cs"/>
            </a:rPr>
            <a:t>Created an SOP and ran a demo for some workflows of the CloudMES: Create and run work orders.  </a:t>
          </a:r>
        </a:p>
      </dsp:txBody>
      <dsp:txXfrm rot="-5400000">
        <a:off x="664521" y="2524455"/>
        <a:ext cx="8477064" cy="556811"/>
      </dsp:txXfrm>
    </dsp:sp>
    <dsp:sp modelId="{67F538E5-38FE-4C84-A9F4-33E65CADDBB7}">
      <dsp:nvSpPr>
        <dsp:cNvPr id="0" name=""/>
        <dsp:cNvSpPr/>
      </dsp:nvSpPr>
      <dsp:spPr>
        <a:xfrm rot="5400000">
          <a:off x="-142397" y="3467152"/>
          <a:ext cx="949315" cy="664521"/>
        </a:xfrm>
        <a:prstGeom prst="chevron">
          <a:avLst/>
        </a:prstGeom>
        <a:solidFill>
          <a:srgbClr val="3494BA">
            <a:hueOff val="0"/>
            <a:satOff val="0"/>
            <a:lumOff val="0"/>
            <a:alphaOff val="0"/>
          </a:srgbClr>
        </a:solidFill>
        <a:ln w="12700" cap="flat" cmpd="sng" algn="ctr">
          <a:solidFill>
            <a:srgbClr val="3494BA">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solidFill>
                <a:prstClr val="white"/>
              </a:solidFill>
              <a:latin typeface="Bernard MT Condensed" panose="02050806060905020404" pitchFamily="18" charset="0"/>
              <a:ea typeface="+mn-ea"/>
              <a:cs typeface="+mn-cs"/>
            </a:rPr>
            <a:t>5</a:t>
          </a:r>
        </a:p>
      </dsp:txBody>
      <dsp:txXfrm rot="-5400000">
        <a:off x="1" y="3657016"/>
        <a:ext cx="664521" cy="284794"/>
      </dsp:txXfrm>
    </dsp:sp>
    <dsp:sp modelId="{A2595715-3F36-4EB2-8E19-22C0AEC19BFF}">
      <dsp:nvSpPr>
        <dsp:cNvPr id="0" name=""/>
        <dsp:cNvSpPr/>
      </dsp:nvSpPr>
      <dsp:spPr>
        <a:xfrm rot="5400000">
          <a:off x="4609586" y="-594913"/>
          <a:ext cx="617055" cy="8507186"/>
        </a:xfrm>
        <a:prstGeom prst="round2SameRect">
          <a:avLst/>
        </a:prstGeom>
        <a:solidFill>
          <a:prstClr val="white">
            <a:alpha val="90000"/>
            <a:hueOff val="0"/>
            <a:satOff val="0"/>
            <a:lumOff val="0"/>
            <a:alphaOff val="0"/>
          </a:prstClr>
        </a:solidFill>
        <a:ln w="12700" cap="flat" cmpd="sng" algn="ctr">
          <a:solidFill>
            <a:srgbClr val="3494BA">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solidFill>
                <a:schemeClr val="tx1"/>
              </a:solidFill>
              <a:latin typeface="Bahnschrift" panose="020B0502040204020203" pitchFamily="34" charset="0"/>
              <a:ea typeface="+mn-ea"/>
              <a:cs typeface="+mn-cs"/>
            </a:rPr>
            <a:t>Read the list of problems and how they were solved.</a:t>
          </a:r>
        </a:p>
      </dsp:txBody>
      <dsp:txXfrm rot="-5400000">
        <a:off x="664521" y="3380274"/>
        <a:ext cx="8477064" cy="5568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61F19-CE89-4E34-AB27-9C0709BE83BD}">
      <dsp:nvSpPr>
        <dsp:cNvPr id="0" name=""/>
        <dsp:cNvSpPr/>
      </dsp:nvSpPr>
      <dsp:spPr>
        <a:xfrm>
          <a:off x="0" y="526072"/>
          <a:ext cx="10775758"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C81FB4-8D05-4487-BBFA-6A51DF7757AB}">
      <dsp:nvSpPr>
        <dsp:cNvPr id="0" name=""/>
        <dsp:cNvSpPr/>
      </dsp:nvSpPr>
      <dsp:spPr>
        <a:xfrm>
          <a:off x="3220475" y="128815"/>
          <a:ext cx="7543030" cy="572700"/>
        </a:xfrm>
        <a:prstGeom prst="roundRect">
          <a:avLst/>
        </a:prstGeom>
        <a:solidFill>
          <a:schemeClr val="accent3"/>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559" tIns="0" rIns="236559" bIns="0" numCol="1" spcCol="1270" anchor="ctr" anchorCtr="0">
          <a:noAutofit/>
        </a:bodyPr>
        <a:lstStyle/>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Successfully completed assigned tasks on time and with high quality.</a:t>
          </a:r>
        </a:p>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Effectively learned and successfully applied the production process.</a:t>
          </a:r>
        </a:p>
      </dsp:txBody>
      <dsp:txXfrm>
        <a:off x="3248432" y="156772"/>
        <a:ext cx="7487116" cy="516786"/>
      </dsp:txXfrm>
    </dsp:sp>
    <dsp:sp modelId="{740C4D36-C423-434C-ABD4-314165C00CE9}">
      <dsp:nvSpPr>
        <dsp:cNvPr id="0" name=""/>
        <dsp:cNvSpPr/>
      </dsp:nvSpPr>
      <dsp:spPr>
        <a:xfrm>
          <a:off x="0" y="1527791"/>
          <a:ext cx="10775758"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4CD688-0014-472F-89DE-712CD846029F}">
      <dsp:nvSpPr>
        <dsp:cNvPr id="0" name=""/>
        <dsp:cNvSpPr/>
      </dsp:nvSpPr>
      <dsp:spPr>
        <a:xfrm>
          <a:off x="3232727" y="928877"/>
          <a:ext cx="7543030" cy="810205"/>
        </a:xfrm>
        <a:prstGeom prst="roundRect">
          <a:avLst/>
        </a:prstGeom>
        <a:solidFill>
          <a:schemeClr val="accent3"/>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559" tIns="0" rIns="236559" bIns="0" numCol="1" spcCol="1270" anchor="ctr" anchorCtr="0">
          <a:noAutofit/>
        </a:bodyPr>
        <a:lstStyle/>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Improved teamwork, communication, and collaboration skills.</a:t>
          </a:r>
        </a:p>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Proactively sought solutions and continuously enhanced my professional knowledge.</a:t>
          </a:r>
        </a:p>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Maintained a responsible, positive, and professional attitude in the workplace.</a:t>
          </a:r>
        </a:p>
      </dsp:txBody>
      <dsp:txXfrm>
        <a:off x="3272278" y="968428"/>
        <a:ext cx="7463928" cy="731103"/>
      </dsp:txXfrm>
    </dsp:sp>
    <dsp:sp modelId="{E94EC3B0-1405-4376-B878-40CEBE5427D3}">
      <dsp:nvSpPr>
        <dsp:cNvPr id="0" name=""/>
        <dsp:cNvSpPr/>
      </dsp:nvSpPr>
      <dsp:spPr>
        <a:xfrm>
          <a:off x="0" y="2525224"/>
          <a:ext cx="10775758"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2AAA99-0AB0-4143-9A3D-36C98959791B}">
      <dsp:nvSpPr>
        <dsp:cNvPr id="0" name=""/>
        <dsp:cNvSpPr/>
      </dsp:nvSpPr>
      <dsp:spPr>
        <a:xfrm>
          <a:off x="3232727" y="1970016"/>
          <a:ext cx="7543030" cy="777106"/>
        </a:xfrm>
        <a:prstGeom prst="roundRect">
          <a:avLst/>
        </a:prstGeom>
        <a:solidFill>
          <a:schemeClr val="accent3"/>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559" tIns="0" rIns="236559" bIns="0" numCol="1" spcCol="1270" anchor="ctr" anchorCtr="0">
          <a:noAutofit/>
        </a:bodyPr>
        <a:lstStyle/>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Quickly adapted to a new work environment and its requirements.</a:t>
          </a:r>
        </a:p>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Professional expertise that meets job requirements, such as proficiency in SQL and the Java programming language.</a:t>
          </a:r>
        </a:p>
      </dsp:txBody>
      <dsp:txXfrm>
        <a:off x="3270662" y="2007951"/>
        <a:ext cx="7467160" cy="701236"/>
      </dsp:txXfrm>
    </dsp:sp>
    <dsp:sp modelId="{0A898EA8-235C-4F54-906E-2CD970C8769C}">
      <dsp:nvSpPr>
        <dsp:cNvPr id="0" name=""/>
        <dsp:cNvSpPr/>
      </dsp:nvSpPr>
      <dsp:spPr>
        <a:xfrm>
          <a:off x="0" y="3603972"/>
          <a:ext cx="10775758"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2AF5E6-5B52-43F8-B2C2-903C8867A80E}">
      <dsp:nvSpPr>
        <dsp:cNvPr id="0" name=""/>
        <dsp:cNvSpPr/>
      </dsp:nvSpPr>
      <dsp:spPr>
        <a:xfrm>
          <a:off x="3232727" y="2933681"/>
          <a:ext cx="7543030" cy="872827"/>
        </a:xfrm>
        <a:prstGeom prst="roundRect">
          <a:avLst/>
        </a:prstGeom>
        <a:solidFill>
          <a:schemeClr val="accent3"/>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559" tIns="0" rIns="236559" bIns="0" numCol="1" spcCol="1270" anchor="ctr" anchorCtr="0">
          <a:noAutofit/>
        </a:bodyPr>
        <a:lstStyle/>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Focus on improving language skills to better meet job requirements and support professional communication.</a:t>
          </a:r>
        </a:p>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Enhance work management capabilities and task estimation.</a:t>
          </a:r>
        </a:p>
      </dsp:txBody>
      <dsp:txXfrm>
        <a:off x="3275335" y="2976289"/>
        <a:ext cx="7457814" cy="787611"/>
      </dsp:txXfrm>
    </dsp:sp>
    <dsp:sp modelId="{ADE0AAF2-9DAD-463B-81F1-650D0824DBB9}">
      <dsp:nvSpPr>
        <dsp:cNvPr id="0" name=""/>
        <dsp:cNvSpPr/>
      </dsp:nvSpPr>
      <dsp:spPr>
        <a:xfrm>
          <a:off x="0" y="4590214"/>
          <a:ext cx="10775758"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460063-64F0-4BC6-9575-48ECBDAEF109}">
      <dsp:nvSpPr>
        <dsp:cNvPr id="0" name=""/>
        <dsp:cNvSpPr/>
      </dsp:nvSpPr>
      <dsp:spPr>
        <a:xfrm>
          <a:off x="3267274" y="4031790"/>
          <a:ext cx="7508483" cy="780322"/>
        </a:xfrm>
        <a:prstGeom prst="roundRect">
          <a:avLst/>
        </a:prstGeom>
        <a:solidFill>
          <a:schemeClr val="accent3"/>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559" tIns="0" rIns="236559" bIns="0" numCol="1" spcCol="1270" anchor="ctr" anchorCtr="0">
          <a:noAutofit/>
        </a:bodyPr>
        <a:lstStyle/>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Contribute and grow within the company.</a:t>
          </a:r>
        </a:p>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Commit to continuously enhancing my skills and expertise to perform better in future tasks.</a:t>
          </a:r>
        </a:p>
        <a:p>
          <a:pPr marL="0" lvl="0" indent="0" algn="l" defTabSz="533400">
            <a:lnSpc>
              <a:spcPct val="90000"/>
            </a:lnSpc>
            <a:spcBef>
              <a:spcPct val="0"/>
            </a:spcBef>
            <a:spcAft>
              <a:spcPct val="35000"/>
            </a:spcAft>
            <a:buNone/>
          </a:pPr>
          <a:r>
            <a:rPr lang="en-US" sz="1200" kern="1200">
              <a:solidFill>
                <a:schemeClr val="bg1"/>
              </a:solidFill>
              <a:latin typeface="Bahnschrift" panose="020B0502040204020203" pitchFamily="34" charset="0"/>
              <a:ea typeface="+mn-ea"/>
              <a:cs typeface="+mn-cs"/>
            </a:rPr>
            <a:t>- Aim to bring greater value to the team and contribute to the company’s development.</a:t>
          </a:r>
        </a:p>
      </dsp:txBody>
      <dsp:txXfrm>
        <a:off x="3305366" y="4069882"/>
        <a:ext cx="7432299" cy="7041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A125D-C2CB-4B05-BD49-713C4D709113}">
      <dsp:nvSpPr>
        <dsp:cNvPr id="0" name=""/>
        <dsp:cNvSpPr/>
      </dsp:nvSpPr>
      <dsp:spPr>
        <a:xfrm rot="5400000">
          <a:off x="252019" y="1272174"/>
          <a:ext cx="754920" cy="125617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9178339-9738-46DC-BA58-AAEAFC53796F}">
      <dsp:nvSpPr>
        <dsp:cNvPr id="0" name=""/>
        <dsp:cNvSpPr/>
      </dsp:nvSpPr>
      <dsp:spPr>
        <a:xfrm>
          <a:off x="126004" y="1647499"/>
          <a:ext cx="1134077" cy="9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Bernard MT Condensed" panose="02050806060905020404" pitchFamily="18" charset="0"/>
            </a:rPr>
            <a:t>2025</a:t>
          </a:r>
        </a:p>
      </dsp:txBody>
      <dsp:txXfrm>
        <a:off x="126004" y="1647499"/>
        <a:ext cx="1134077" cy="994085"/>
      </dsp:txXfrm>
    </dsp:sp>
    <dsp:sp modelId="{A3067C5B-E067-4118-8E1C-BE98D3EDCE52}">
      <dsp:nvSpPr>
        <dsp:cNvPr id="0" name=""/>
        <dsp:cNvSpPr/>
      </dsp:nvSpPr>
      <dsp:spPr>
        <a:xfrm>
          <a:off x="1046104" y="1179694"/>
          <a:ext cx="213976" cy="21397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CB1E6C9-781A-458D-9E36-B4035090024F}">
      <dsp:nvSpPr>
        <dsp:cNvPr id="0" name=""/>
        <dsp:cNvSpPr/>
      </dsp:nvSpPr>
      <dsp:spPr>
        <a:xfrm rot="5400000">
          <a:off x="1640351" y="928630"/>
          <a:ext cx="754920" cy="125617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0018E41-8B58-4F6D-93D7-C1D8ADF06662}">
      <dsp:nvSpPr>
        <dsp:cNvPr id="0" name=""/>
        <dsp:cNvSpPr/>
      </dsp:nvSpPr>
      <dsp:spPr>
        <a:xfrm>
          <a:off x="1514336" y="1303954"/>
          <a:ext cx="1134077" cy="9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Bernard MT Condensed" panose="02050806060905020404" pitchFamily="18" charset="0"/>
            </a:rPr>
            <a:t>2026</a:t>
          </a:r>
        </a:p>
      </dsp:txBody>
      <dsp:txXfrm>
        <a:off x="1514336" y="1303954"/>
        <a:ext cx="1134077" cy="994085"/>
      </dsp:txXfrm>
    </dsp:sp>
    <dsp:sp modelId="{F5987F0F-7D6C-46BE-9E57-1AFBBE653CF3}">
      <dsp:nvSpPr>
        <dsp:cNvPr id="0" name=""/>
        <dsp:cNvSpPr/>
      </dsp:nvSpPr>
      <dsp:spPr>
        <a:xfrm>
          <a:off x="2434437" y="836149"/>
          <a:ext cx="213976" cy="21397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BDF085F-5442-43E1-A270-9290F1B7A831}">
      <dsp:nvSpPr>
        <dsp:cNvPr id="0" name=""/>
        <dsp:cNvSpPr/>
      </dsp:nvSpPr>
      <dsp:spPr>
        <a:xfrm rot="5400000">
          <a:off x="3028684" y="585086"/>
          <a:ext cx="754920" cy="125617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0913853-A7FB-4B0E-A2B9-92FD5D7B968A}">
      <dsp:nvSpPr>
        <dsp:cNvPr id="0" name=""/>
        <dsp:cNvSpPr/>
      </dsp:nvSpPr>
      <dsp:spPr>
        <a:xfrm>
          <a:off x="2902669" y="960410"/>
          <a:ext cx="1134077" cy="9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Bernard MT Condensed" panose="02050806060905020404" pitchFamily="18" charset="0"/>
            </a:rPr>
            <a:t>2027</a:t>
          </a:r>
        </a:p>
      </dsp:txBody>
      <dsp:txXfrm>
        <a:off x="2902669" y="960410"/>
        <a:ext cx="1134077" cy="9940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7CAF0-29C1-4CF8-A101-5D3C4F23679F}">
      <dsp:nvSpPr>
        <dsp:cNvPr id="0" name=""/>
        <dsp:cNvSpPr/>
      </dsp:nvSpPr>
      <dsp:spPr>
        <a:xfrm>
          <a:off x="535" y="53609"/>
          <a:ext cx="1551796"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latin typeface="Bernard MT Condensed" panose="02050806060905020404" pitchFamily="18" charset="0"/>
            </a:rPr>
            <a:t>2025</a:t>
          </a:r>
        </a:p>
      </dsp:txBody>
      <dsp:txXfrm>
        <a:off x="535" y="53609"/>
        <a:ext cx="1551796" cy="1287000"/>
      </dsp:txXfrm>
    </dsp:sp>
    <dsp:sp modelId="{C87BC0AE-ED4F-4A29-AA2E-AA9813FF956C}">
      <dsp:nvSpPr>
        <dsp:cNvPr id="0" name=""/>
        <dsp:cNvSpPr/>
      </dsp:nvSpPr>
      <dsp:spPr>
        <a:xfrm>
          <a:off x="1552332" y="33500"/>
          <a:ext cx="310359" cy="1327218"/>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A67A55-C611-4BD3-BDD5-2EB7B001B444}">
      <dsp:nvSpPr>
        <dsp:cNvPr id="0" name=""/>
        <dsp:cNvSpPr/>
      </dsp:nvSpPr>
      <dsp:spPr>
        <a:xfrm>
          <a:off x="1986835" y="33500"/>
          <a:ext cx="5309538" cy="13272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a:solidFill>
                <a:schemeClr val="bg1"/>
              </a:solidFill>
              <a:latin typeface="Bahnschrift" panose="020B0502040204020203" pitchFamily="34" charset="0"/>
            </a:rPr>
            <a:t>Master the fundamental knowledge of CloudMES and production processes.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solidFill>
                <a:schemeClr val="bg1"/>
              </a:solidFill>
              <a:latin typeface="Bahnschrift" panose="020B0502040204020203" pitchFamily="34" charset="0"/>
            </a:rPr>
            <a:t>Improve self-skills and language proficiency to solve problems and communicate with users more effectively and efficiently.</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solidFill>
                <a:schemeClr val="bg1"/>
              </a:solidFill>
              <a:latin typeface="Bahnschrift" panose="020B0502040204020203" pitchFamily="34" charset="0"/>
            </a:rPr>
            <a:t>Research and explore SQL, Java, Vue.js, and Flutter to operate and develop the MES system.</a:t>
          </a:r>
        </a:p>
      </dsp:txBody>
      <dsp:txXfrm>
        <a:off x="1986835" y="33500"/>
        <a:ext cx="5309538" cy="1327218"/>
      </dsp:txXfrm>
    </dsp:sp>
    <dsp:sp modelId="{B65E4D37-BE1B-4433-8809-E2682407F7F4}">
      <dsp:nvSpPr>
        <dsp:cNvPr id="0" name=""/>
        <dsp:cNvSpPr/>
      </dsp:nvSpPr>
      <dsp:spPr>
        <a:xfrm>
          <a:off x="535" y="1634937"/>
          <a:ext cx="1560704"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a:latin typeface="Bernard MT Condensed" panose="02050806060905020404" pitchFamily="18" charset="0"/>
            </a:rPr>
            <a:t>2026</a:t>
          </a:r>
        </a:p>
      </dsp:txBody>
      <dsp:txXfrm>
        <a:off x="535" y="1634937"/>
        <a:ext cx="1560704" cy="1287000"/>
      </dsp:txXfrm>
    </dsp:sp>
    <dsp:sp modelId="{7006D8ED-FF2E-434B-AB08-DC34B336853B}">
      <dsp:nvSpPr>
        <dsp:cNvPr id="0" name=""/>
        <dsp:cNvSpPr/>
      </dsp:nvSpPr>
      <dsp:spPr>
        <a:xfrm>
          <a:off x="1561240" y="1594718"/>
          <a:ext cx="312140" cy="1367437"/>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FADD49-34DE-4FFD-988E-E8216D19DF52}">
      <dsp:nvSpPr>
        <dsp:cNvPr id="0" name=""/>
        <dsp:cNvSpPr/>
      </dsp:nvSpPr>
      <dsp:spPr>
        <a:xfrm>
          <a:off x="1998237" y="1594718"/>
          <a:ext cx="5298585" cy="13674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a:latin typeface="Bahnschrift" panose="020B0502040204020203" pitchFamily="34" charset="0"/>
            </a:rPr>
            <a:t>Participate in the features of the CloudMES.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solidFill>
                <a:schemeClr val="bg1"/>
              </a:solidFill>
              <a:latin typeface="Bahnschrift" panose="020B0502040204020203" pitchFamily="34" charset="0"/>
            </a:rPr>
            <a:t>Ensure that the systems have no issues or troubles.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solidFill>
                <a:schemeClr val="bg1"/>
              </a:solidFill>
              <a:latin typeface="Bahnschrift" panose="020B0502040204020203" pitchFamily="34" charset="0"/>
              <a:ea typeface="+mn-ea"/>
              <a:cs typeface="+mn-cs"/>
            </a:rPr>
            <a:t>Research, learn, and implement an automatic warning system for abnormalities when they occur.</a:t>
          </a:r>
          <a:endParaRPr lang="en-US" sz="1400" kern="1200">
            <a:solidFill>
              <a:schemeClr val="bg1"/>
            </a:solidFill>
            <a:latin typeface="Bahnschrift" panose="020B0502040204020203" pitchFamily="34" charset="0"/>
          </a:endParaRP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solidFill>
                <a:schemeClr val="bg1"/>
              </a:solidFill>
              <a:latin typeface="Bahnschrift" panose="020B0502040204020203" pitchFamily="34" charset="0"/>
            </a:rPr>
            <a:t>Improve system operation ability based on existing function and develop additional features for the system.</a:t>
          </a:r>
        </a:p>
      </dsp:txBody>
      <dsp:txXfrm>
        <a:off x="1998237" y="1594718"/>
        <a:ext cx="5298585" cy="1367437"/>
      </dsp:txXfrm>
    </dsp:sp>
    <dsp:sp modelId="{CAD08A67-DD00-4B15-8907-031AABC02D65}">
      <dsp:nvSpPr>
        <dsp:cNvPr id="0" name=""/>
        <dsp:cNvSpPr/>
      </dsp:nvSpPr>
      <dsp:spPr>
        <a:xfrm>
          <a:off x="535" y="3454436"/>
          <a:ext cx="1551796"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a:latin typeface="Bernard MT Condensed" panose="02050806060905020404" pitchFamily="18" charset="0"/>
            </a:rPr>
            <a:t>2027</a:t>
          </a:r>
        </a:p>
      </dsp:txBody>
      <dsp:txXfrm>
        <a:off x="535" y="3454436"/>
        <a:ext cx="1551796" cy="1287000"/>
      </dsp:txXfrm>
    </dsp:sp>
    <dsp:sp modelId="{6AB94764-99D0-43DC-B2E2-457EFF0446F0}">
      <dsp:nvSpPr>
        <dsp:cNvPr id="0" name=""/>
        <dsp:cNvSpPr/>
      </dsp:nvSpPr>
      <dsp:spPr>
        <a:xfrm>
          <a:off x="1552332" y="3196156"/>
          <a:ext cx="310359" cy="1803559"/>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7EF94C-869D-40AD-BBF4-D9C2B28DBCD1}">
      <dsp:nvSpPr>
        <dsp:cNvPr id="0" name=""/>
        <dsp:cNvSpPr/>
      </dsp:nvSpPr>
      <dsp:spPr>
        <a:xfrm>
          <a:off x="1987371" y="3229656"/>
          <a:ext cx="5310171" cy="18035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a:solidFill>
                <a:schemeClr val="bg1"/>
              </a:solidFill>
              <a:latin typeface="Bahnschrift" panose="020B0502040204020203" pitchFamily="34" charset="0"/>
            </a:rPr>
            <a:t>Continue mastering CloudMES expertise and optimize production processes.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solidFill>
                <a:schemeClr val="bg1"/>
              </a:solidFill>
              <a:latin typeface="Bahnschrift" panose="020B0502040204020203" pitchFamily="34" charset="0"/>
            </a:rPr>
            <a:t>Enhance automation capabilities and integrate advanced technologies.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solidFill>
                <a:schemeClr val="bg1"/>
              </a:solidFill>
              <a:latin typeface="Bahnschrift" panose="020B0502040204020203" pitchFamily="34" charset="0"/>
            </a:rPr>
            <a:t>Collaborate with users and improve user experience.</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solidFill>
                <a:schemeClr val="bg1"/>
              </a:solidFill>
              <a:latin typeface="Bahnschrift" panose="020B0502040204020203" pitchFamily="34" charset="0"/>
            </a:rPr>
            <a:t>Develop leadership and project management skills.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solidFill>
                <a:schemeClr val="bg1"/>
              </a:solidFill>
              <a:latin typeface="Bahnschrift" panose="020B0502040204020203" pitchFamily="34" charset="0"/>
            </a:rPr>
            <a:t>Expand knowledge of related technologies.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solidFill>
                <a:schemeClr val="bg1"/>
              </a:solidFill>
              <a:latin typeface="Bahnschrift" panose="020B0502040204020203" pitchFamily="34" charset="0"/>
            </a:rPr>
            <a:t>Ensure system security and reliability.</a:t>
          </a:r>
        </a:p>
      </dsp:txBody>
      <dsp:txXfrm>
        <a:off x="1987371" y="3229656"/>
        <a:ext cx="5310171" cy="18035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9293E-C27F-4A39-B683-AC6736B371D3}">
      <dsp:nvSpPr>
        <dsp:cNvPr id="0" name=""/>
        <dsp:cNvSpPr/>
      </dsp:nvSpPr>
      <dsp:spPr>
        <a:xfrm>
          <a:off x="0" y="38673"/>
          <a:ext cx="11566991"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bg1"/>
              </a:solidFill>
              <a:latin typeface="Bahnschrift" panose="020B0502040204020203" pitchFamily="34" charset="0"/>
            </a:rPr>
            <a:t>Handle work as required by superios.	</a:t>
          </a:r>
        </a:p>
      </dsp:txBody>
      <dsp:txXfrm>
        <a:off x="40209" y="78882"/>
        <a:ext cx="11486573" cy="743262"/>
      </dsp:txXfrm>
    </dsp:sp>
    <dsp:sp modelId="{0498C8B7-474C-4668-A4A5-DFD1955DD6FF}">
      <dsp:nvSpPr>
        <dsp:cNvPr id="0" name=""/>
        <dsp:cNvSpPr/>
      </dsp:nvSpPr>
      <dsp:spPr>
        <a:xfrm>
          <a:off x="0" y="989073"/>
          <a:ext cx="11566991"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bg1"/>
              </a:solidFill>
              <a:latin typeface="Bahnschrift" panose="020B0502040204020203" pitchFamily="34" charset="0"/>
            </a:rPr>
            <a:t>Analyze user needs and answer questions about the MES system.	</a:t>
          </a:r>
        </a:p>
      </dsp:txBody>
      <dsp:txXfrm>
        <a:off x="40209" y="1029282"/>
        <a:ext cx="11486573" cy="743262"/>
      </dsp:txXfrm>
    </dsp:sp>
    <dsp:sp modelId="{42436DE1-120E-4909-AC25-F3F8A31045A2}">
      <dsp:nvSpPr>
        <dsp:cNvPr id="0" name=""/>
        <dsp:cNvSpPr/>
      </dsp:nvSpPr>
      <dsp:spPr>
        <a:xfrm>
          <a:off x="0" y="1965627"/>
          <a:ext cx="11566991"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bg1"/>
              </a:solidFill>
              <a:latin typeface="Bahnschrift" panose="020B0502040204020203" pitchFamily="34" charset="0"/>
            </a:rPr>
            <a:t>Support customers to query data.</a:t>
          </a:r>
        </a:p>
      </dsp:txBody>
      <dsp:txXfrm>
        <a:off x="40209" y="2005836"/>
        <a:ext cx="11486573" cy="743262"/>
      </dsp:txXfrm>
    </dsp:sp>
    <dsp:sp modelId="{323E4347-5CE2-4DC1-A772-1AED30CA63B3}">
      <dsp:nvSpPr>
        <dsp:cNvPr id="0" name=""/>
        <dsp:cNvSpPr/>
      </dsp:nvSpPr>
      <dsp:spPr>
        <a:xfrm>
          <a:off x="0" y="2916027"/>
          <a:ext cx="11566991"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bg1"/>
              </a:solidFill>
              <a:latin typeface="Bahnschrift" panose="020B0502040204020203" pitchFamily="34" charset="0"/>
            </a:rPr>
            <a:t>Write SOP for system module operations to guide new users on how to operate and insert data into the database</a:t>
          </a:r>
        </a:p>
      </dsp:txBody>
      <dsp:txXfrm>
        <a:off x="40209" y="2956236"/>
        <a:ext cx="11486573" cy="743262"/>
      </dsp:txXfrm>
    </dsp:sp>
    <dsp:sp modelId="{9E731963-E3B9-4810-A772-8BD5A8FC8718}">
      <dsp:nvSpPr>
        <dsp:cNvPr id="0" name=""/>
        <dsp:cNvSpPr/>
      </dsp:nvSpPr>
      <dsp:spPr>
        <a:xfrm>
          <a:off x="0" y="3866427"/>
          <a:ext cx="11566991"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bg1"/>
              </a:solidFill>
              <a:latin typeface="Bahnschrift" panose="020B0502040204020203" pitchFamily="34" charset="0"/>
            </a:rPr>
            <a:t>Help and share experiences with colleagues.</a:t>
          </a:r>
        </a:p>
      </dsp:txBody>
      <dsp:txXfrm>
        <a:off x="40209" y="3906636"/>
        <a:ext cx="11486573" cy="74326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7.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8DA33-0AF2-4160-8AAC-A3277A57AB55}" type="datetimeFigureOut">
              <a:rPr lang="en-US" smtClean="0"/>
              <a:t>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7D963B-D45D-45A6-975A-8C32D56BDF89}" type="slidenum">
              <a:rPr lang="en-US" smtClean="0"/>
              <a:t>‹#›</a:t>
            </a:fld>
            <a:endParaRPr lang="en-US"/>
          </a:p>
        </p:txBody>
      </p:sp>
    </p:spTree>
    <p:extLst>
      <p:ext uri="{BB962C8B-B14F-4D97-AF65-F5344CB8AC3E}">
        <p14:creationId xmlns:p14="http://schemas.microsoft.com/office/powerpoint/2010/main" val="259892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標題投影片">
    <p:spTree>
      <p:nvGrpSpPr>
        <p:cNvPr id="1" name=""/>
        <p:cNvGrpSpPr/>
        <p:nvPr/>
      </p:nvGrpSpPr>
      <p:grpSpPr>
        <a:xfrm>
          <a:off x="0" y="0"/>
          <a:ext cx="0" cy="0"/>
          <a:chOff x="0" y="0"/>
          <a:chExt cx="0" cy="0"/>
        </a:xfrm>
      </p:grpSpPr>
      <p:sp>
        <p:nvSpPr>
          <p:cNvPr id="11" name="標題 1">
            <a:extLst>
              <a:ext uri="{FF2B5EF4-FFF2-40B4-BE49-F238E27FC236}">
                <a16:creationId xmlns:a16="http://schemas.microsoft.com/office/drawing/2014/main" id="{29DB1F91-F3C0-1C41-8B1F-99AD4C7190E1}"/>
              </a:ext>
            </a:extLst>
          </p:cNvPr>
          <p:cNvSpPr>
            <a:spLocks noGrp="1"/>
          </p:cNvSpPr>
          <p:nvPr>
            <p:ph type="title" hasCustomPrompt="1"/>
          </p:nvPr>
        </p:nvSpPr>
        <p:spPr>
          <a:xfrm>
            <a:off x="933505" y="2405741"/>
            <a:ext cx="9766300" cy="404085"/>
          </a:xfrm>
          <a:prstGeom prst="rect">
            <a:avLst/>
          </a:prstGeom>
        </p:spPr>
        <p:txBody>
          <a:bodyPr/>
          <a:lstStyle>
            <a:lvl1pPr>
              <a:defRPr sz="2800">
                <a:solidFill>
                  <a:schemeClr val="accent2">
                    <a:lumMod val="75000"/>
                  </a:schemeClr>
                </a:solidFill>
                <a:latin typeface="Arial" panose="020B0604020202020204" pitchFamily="34" charset="0"/>
                <a:cs typeface="Arial" panose="020B0604020202020204" pitchFamily="34" charset="0"/>
              </a:defRPr>
            </a:lvl1pPr>
          </a:lstStyle>
          <a:p>
            <a:r>
              <a:rPr lang="id-ID" altLang="zh-TW" dirty="0"/>
              <a:t>PROJECT NAME</a:t>
            </a:r>
          </a:p>
        </p:txBody>
      </p:sp>
      <p:grpSp>
        <p:nvGrpSpPr>
          <p:cNvPr id="12" name="Group 11">
            <a:extLst>
              <a:ext uri="{FF2B5EF4-FFF2-40B4-BE49-F238E27FC236}">
                <a16:creationId xmlns:a16="http://schemas.microsoft.com/office/drawing/2014/main" id="{3A490703-5CF1-F342-8A87-25A62EEA5B12}"/>
              </a:ext>
            </a:extLst>
          </p:cNvPr>
          <p:cNvGrpSpPr/>
          <p:nvPr/>
        </p:nvGrpSpPr>
        <p:grpSpPr>
          <a:xfrm>
            <a:off x="0" y="2926293"/>
            <a:ext cx="4490344" cy="154257"/>
            <a:chOff x="2055030" y="1463669"/>
            <a:chExt cx="2304256" cy="544908"/>
          </a:xfrm>
        </p:grpSpPr>
        <p:sp>
          <p:nvSpPr>
            <p:cNvPr id="13" name="Rectangle 4">
              <a:extLst>
                <a:ext uri="{FF2B5EF4-FFF2-40B4-BE49-F238E27FC236}">
                  <a16:creationId xmlns:a16="http://schemas.microsoft.com/office/drawing/2014/main" id="{C90F8825-CF3E-7241-B646-5D22FFC1C453}"/>
                </a:ext>
              </a:extLst>
            </p:cNvPr>
            <p:cNvSpPr/>
            <p:nvPr/>
          </p:nvSpPr>
          <p:spPr>
            <a:xfrm>
              <a:off x="2055030" y="1463669"/>
              <a:ext cx="330377" cy="5449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6">
              <a:extLst>
                <a:ext uri="{FF2B5EF4-FFF2-40B4-BE49-F238E27FC236}">
                  <a16:creationId xmlns:a16="http://schemas.microsoft.com/office/drawing/2014/main" id="{D9F1AA71-AECE-AB4A-8C88-BBE4393816F8}"/>
                </a:ext>
              </a:extLst>
            </p:cNvPr>
            <p:cNvSpPr/>
            <p:nvPr/>
          </p:nvSpPr>
          <p:spPr>
            <a:xfrm>
              <a:off x="2385407" y="1463669"/>
              <a:ext cx="821751" cy="544908"/>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 name="Rectangle 7">
              <a:extLst>
                <a:ext uri="{FF2B5EF4-FFF2-40B4-BE49-F238E27FC236}">
                  <a16:creationId xmlns:a16="http://schemas.microsoft.com/office/drawing/2014/main" id="{D2E208FA-1544-1241-925C-B9FFBA03DC8A}"/>
                </a:ext>
              </a:extLst>
            </p:cNvPr>
            <p:cNvSpPr/>
            <p:nvPr/>
          </p:nvSpPr>
          <p:spPr>
            <a:xfrm>
              <a:off x="3207158" y="1463669"/>
              <a:ext cx="330377" cy="544908"/>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Rectangle 8">
              <a:extLst>
                <a:ext uri="{FF2B5EF4-FFF2-40B4-BE49-F238E27FC236}">
                  <a16:creationId xmlns:a16="http://schemas.microsoft.com/office/drawing/2014/main" id="{528D59CD-8519-CC4A-A51E-3659B145CC81}"/>
                </a:ext>
              </a:extLst>
            </p:cNvPr>
            <p:cNvSpPr/>
            <p:nvPr/>
          </p:nvSpPr>
          <p:spPr>
            <a:xfrm>
              <a:off x="3537535" y="1463669"/>
              <a:ext cx="821751" cy="544908"/>
            </a:xfrm>
            <a:prstGeom prst="rect">
              <a:avLst/>
            </a:prstGeom>
            <a:solidFill>
              <a:schemeClr val="accent1">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23" name="日期版面配置區 3">
            <a:extLst>
              <a:ext uri="{FF2B5EF4-FFF2-40B4-BE49-F238E27FC236}">
                <a16:creationId xmlns:a16="http://schemas.microsoft.com/office/drawing/2014/main" id="{43F2F35F-A40A-0D4D-9BF9-63014AD3F4C4}"/>
              </a:ext>
            </a:extLst>
          </p:cNvPr>
          <p:cNvSpPr txBox="1">
            <a:spLocks/>
          </p:cNvSpPr>
          <p:nvPr/>
        </p:nvSpPr>
        <p:spPr>
          <a:xfrm>
            <a:off x="3035410" y="3188853"/>
            <a:ext cx="2743200" cy="365125"/>
          </a:xfrm>
          <a:prstGeom prst="rect">
            <a:avLst/>
          </a:prstGeom>
        </p:spPr>
        <p:txBody>
          <a:bodyPr vert="horz" lIns="91440" tIns="45720" rIns="91440" bIns="45720" rtlCol="0" anchor="ctr"/>
          <a:lstStyle>
            <a:defPPr>
              <a:defRPr lang="zh-TW"/>
            </a:defPPr>
            <a:lvl1pPr marL="0" algn="l" defTabSz="914400" rtl="0" eaLnBrk="1" latinLnBrk="0" hangingPunct="1">
              <a:defRPr sz="16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1BB365-68FB-CB4F-AC35-9A06A4CBA751}" type="datetime1">
              <a:rPr kumimoji="1" lang="zh-TW" altLang="en-US" smtClean="0">
                <a:solidFill>
                  <a:schemeClr val="accent1">
                    <a:lumMod val="50000"/>
                  </a:schemeClr>
                </a:solidFill>
              </a:rPr>
              <a:pPr/>
              <a:t>2025/1/4</a:t>
            </a:fld>
            <a:endParaRPr kumimoji="1" lang="zh-TW" altLang="en-US">
              <a:solidFill>
                <a:schemeClr val="accent1">
                  <a:lumMod val="50000"/>
                </a:schemeClr>
              </a:solidFill>
            </a:endParaRPr>
          </a:p>
        </p:txBody>
      </p:sp>
      <p:sp>
        <p:nvSpPr>
          <p:cNvPr id="10" name="文字方塊 9">
            <a:extLst>
              <a:ext uri="{FF2B5EF4-FFF2-40B4-BE49-F238E27FC236}">
                <a16:creationId xmlns:a16="http://schemas.microsoft.com/office/drawing/2014/main" id="{7B09D2BB-DFEF-094A-B266-F6346FFAB47D}"/>
              </a:ext>
            </a:extLst>
          </p:cNvPr>
          <p:cNvSpPr txBox="1"/>
          <p:nvPr/>
        </p:nvSpPr>
        <p:spPr>
          <a:xfrm>
            <a:off x="101600" y="6438900"/>
            <a:ext cx="136928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sz="1400" dirty="0" err="1">
                <a:solidFill>
                  <a:schemeClr val="accent1">
                    <a:lumMod val="50000"/>
                  </a:schemeClr>
                </a:solidFill>
                <a:latin typeface="Arial" panose="020B0604020202020204" pitchFamily="34" charset="0"/>
                <a:cs typeface="Arial" panose="020B0604020202020204" pitchFamily="34" charset="0"/>
              </a:rPr>
              <a:t>Fii</a:t>
            </a:r>
            <a:r>
              <a:rPr kumimoji="1" lang="en-US" altLang="zh-TW" sz="1400">
                <a:solidFill>
                  <a:schemeClr val="accent1">
                    <a:lumMod val="50000"/>
                  </a:schemeClr>
                </a:solidFill>
                <a:latin typeface="Arial" panose="020B0604020202020204" pitchFamily="34" charset="0"/>
                <a:cs typeface="Arial" panose="020B0604020202020204" pitchFamily="34" charset="0"/>
              </a:rPr>
              <a:t> Confidential</a:t>
            </a:r>
            <a:endParaRPr kumimoji="1" lang="zh-TW" altLang="en-US" sz="140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292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5_標題投影片">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3280493E-6F22-654A-902D-6A077DEF10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79"/>
            <a:ext cx="12192000" cy="6856442"/>
          </a:xfrm>
          <a:prstGeom prst="rect">
            <a:avLst/>
          </a:prstGeom>
        </p:spPr>
      </p:pic>
      <p:sp>
        <p:nvSpPr>
          <p:cNvPr id="14" name="直角三角形 13">
            <a:extLst>
              <a:ext uri="{FF2B5EF4-FFF2-40B4-BE49-F238E27FC236}">
                <a16:creationId xmlns:a16="http://schemas.microsoft.com/office/drawing/2014/main" id="{CD273A34-142E-0B4B-B011-BC4F2E7D97AE}"/>
              </a:ext>
            </a:extLst>
          </p:cNvPr>
          <p:cNvSpPr/>
          <p:nvPr/>
        </p:nvSpPr>
        <p:spPr>
          <a:xfrm rot="16200000">
            <a:off x="11411903" y="6077902"/>
            <a:ext cx="717613" cy="84258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直角三角形 20">
            <a:extLst>
              <a:ext uri="{FF2B5EF4-FFF2-40B4-BE49-F238E27FC236}">
                <a16:creationId xmlns:a16="http://schemas.microsoft.com/office/drawing/2014/main" id="{F3F4B863-CB69-5247-9EFB-6208004DA934}"/>
              </a:ext>
            </a:extLst>
          </p:cNvPr>
          <p:cNvSpPr/>
          <p:nvPr/>
        </p:nvSpPr>
        <p:spPr>
          <a:xfrm rot="16200000">
            <a:off x="11500340" y="6165142"/>
            <a:ext cx="644769" cy="738557"/>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直角三角形 21">
            <a:extLst>
              <a:ext uri="{FF2B5EF4-FFF2-40B4-BE49-F238E27FC236}">
                <a16:creationId xmlns:a16="http://schemas.microsoft.com/office/drawing/2014/main" id="{9C3657AF-9BE6-D44A-9D9F-509D21584AF9}"/>
              </a:ext>
            </a:extLst>
          </p:cNvPr>
          <p:cNvSpPr/>
          <p:nvPr/>
        </p:nvSpPr>
        <p:spPr>
          <a:xfrm rot="16200000">
            <a:off x="11981833" y="6648994"/>
            <a:ext cx="205876" cy="214459"/>
          </a:xfrm>
          <a:prstGeom prst="rtTriangle">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文字方塊 22">
            <a:extLst>
              <a:ext uri="{FF2B5EF4-FFF2-40B4-BE49-F238E27FC236}">
                <a16:creationId xmlns:a16="http://schemas.microsoft.com/office/drawing/2014/main" id="{35934A32-5F05-FF4C-81CE-29E0A0AF8133}"/>
              </a:ext>
            </a:extLst>
          </p:cNvPr>
          <p:cNvSpPr txBox="1"/>
          <p:nvPr/>
        </p:nvSpPr>
        <p:spPr>
          <a:xfrm>
            <a:off x="11767655" y="6515342"/>
            <a:ext cx="404261" cy="276999"/>
          </a:xfrm>
          <a:prstGeom prst="rect">
            <a:avLst/>
          </a:prstGeom>
          <a:noFill/>
        </p:spPr>
        <p:txBody>
          <a:bodyPr wrap="square" rtlCol="0">
            <a:spAutoFit/>
          </a:bodyPr>
          <a:lstStyle/>
          <a:p>
            <a:fld id="{57F8395D-6B2C-124B-BD7D-517EA70004BA}" type="slidenum">
              <a:rPr kumimoji="1" lang="zh-TW" altLang="en-US" sz="1200" smtClean="0">
                <a:solidFill>
                  <a:schemeClr val="bg1">
                    <a:lumMod val="95000"/>
                  </a:schemeClr>
                </a:solidFill>
                <a:latin typeface="Arial" panose="020B0604020202020204" pitchFamily="34" charset="0"/>
                <a:cs typeface="Arial" panose="020B0604020202020204" pitchFamily="34" charset="0"/>
              </a:rPr>
              <a:pPr/>
              <a:t>‹#›</a:t>
            </a:fld>
            <a:endParaRPr kumimoji="1" lang="zh-TW" altLang="en-US" sz="1200">
              <a:solidFill>
                <a:schemeClr val="bg1">
                  <a:lumMod val="95000"/>
                </a:schemeClr>
              </a:solidFill>
              <a:latin typeface="Arial" panose="020B0604020202020204" pitchFamily="34" charset="0"/>
              <a:cs typeface="Arial" panose="020B0604020202020204" pitchFamily="34" charset="0"/>
            </a:endParaRPr>
          </a:p>
        </p:txBody>
      </p:sp>
      <p:sp>
        <p:nvSpPr>
          <p:cNvPr id="25" name="標題 1">
            <a:extLst>
              <a:ext uri="{FF2B5EF4-FFF2-40B4-BE49-F238E27FC236}">
                <a16:creationId xmlns:a16="http://schemas.microsoft.com/office/drawing/2014/main" id="{951B82C1-9453-AE4F-A633-EA378D1A7F3A}"/>
              </a:ext>
            </a:extLst>
          </p:cNvPr>
          <p:cNvSpPr>
            <a:spLocks noGrp="1"/>
          </p:cNvSpPr>
          <p:nvPr>
            <p:ph type="title" hasCustomPrompt="1"/>
          </p:nvPr>
        </p:nvSpPr>
        <p:spPr>
          <a:xfrm>
            <a:off x="933505" y="2405741"/>
            <a:ext cx="9766300" cy="404085"/>
          </a:xfrm>
          <a:prstGeom prst="rect">
            <a:avLst/>
          </a:prstGeom>
        </p:spPr>
        <p:txBody>
          <a:bodyPr/>
          <a:lstStyle>
            <a:lvl1pPr>
              <a:defRPr sz="2800">
                <a:solidFill>
                  <a:schemeClr val="accent2">
                    <a:lumMod val="75000"/>
                  </a:schemeClr>
                </a:solidFill>
                <a:latin typeface="Arial" panose="020B0604020202020204" pitchFamily="34" charset="0"/>
                <a:cs typeface="Arial" panose="020B0604020202020204" pitchFamily="34" charset="0"/>
              </a:defRPr>
            </a:lvl1pPr>
          </a:lstStyle>
          <a:p>
            <a:r>
              <a:rPr lang="id-ID" altLang="zh-TW" dirty="0"/>
              <a:t>PROJECT NAME</a:t>
            </a:r>
          </a:p>
        </p:txBody>
      </p:sp>
      <p:grpSp>
        <p:nvGrpSpPr>
          <p:cNvPr id="26" name="Group 11">
            <a:extLst>
              <a:ext uri="{FF2B5EF4-FFF2-40B4-BE49-F238E27FC236}">
                <a16:creationId xmlns:a16="http://schemas.microsoft.com/office/drawing/2014/main" id="{DF626049-2362-1B4A-8611-2E6EB9F0C508}"/>
              </a:ext>
            </a:extLst>
          </p:cNvPr>
          <p:cNvGrpSpPr/>
          <p:nvPr/>
        </p:nvGrpSpPr>
        <p:grpSpPr>
          <a:xfrm>
            <a:off x="0" y="2926293"/>
            <a:ext cx="4490344" cy="154257"/>
            <a:chOff x="2055030" y="1463669"/>
            <a:chExt cx="2304256" cy="544908"/>
          </a:xfrm>
        </p:grpSpPr>
        <p:sp>
          <p:nvSpPr>
            <p:cNvPr id="27" name="Rectangle 4">
              <a:extLst>
                <a:ext uri="{FF2B5EF4-FFF2-40B4-BE49-F238E27FC236}">
                  <a16:creationId xmlns:a16="http://schemas.microsoft.com/office/drawing/2014/main" id="{C2F8C225-1CCB-5D43-83A7-6FE6910AC50E}"/>
                </a:ext>
              </a:extLst>
            </p:cNvPr>
            <p:cNvSpPr/>
            <p:nvPr/>
          </p:nvSpPr>
          <p:spPr>
            <a:xfrm>
              <a:off x="2055030" y="1463669"/>
              <a:ext cx="330377" cy="5449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
              <a:extLst>
                <a:ext uri="{FF2B5EF4-FFF2-40B4-BE49-F238E27FC236}">
                  <a16:creationId xmlns:a16="http://schemas.microsoft.com/office/drawing/2014/main" id="{1948012A-C1A6-5D4D-8CCF-92A0EB48C373}"/>
                </a:ext>
              </a:extLst>
            </p:cNvPr>
            <p:cNvSpPr/>
            <p:nvPr/>
          </p:nvSpPr>
          <p:spPr>
            <a:xfrm>
              <a:off x="2385407" y="1463669"/>
              <a:ext cx="821751" cy="544908"/>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Rectangle 7">
              <a:extLst>
                <a:ext uri="{FF2B5EF4-FFF2-40B4-BE49-F238E27FC236}">
                  <a16:creationId xmlns:a16="http://schemas.microsoft.com/office/drawing/2014/main" id="{A7CFB49A-2520-6B46-947B-898F91CD4EBB}"/>
                </a:ext>
              </a:extLst>
            </p:cNvPr>
            <p:cNvSpPr/>
            <p:nvPr/>
          </p:nvSpPr>
          <p:spPr>
            <a:xfrm>
              <a:off x="3207158" y="1463669"/>
              <a:ext cx="330377" cy="544908"/>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Rectangle 8">
              <a:extLst>
                <a:ext uri="{FF2B5EF4-FFF2-40B4-BE49-F238E27FC236}">
                  <a16:creationId xmlns:a16="http://schemas.microsoft.com/office/drawing/2014/main" id="{E9959DBA-BB10-D34F-9970-67CD1542CB36}"/>
                </a:ext>
              </a:extLst>
            </p:cNvPr>
            <p:cNvSpPr/>
            <p:nvPr/>
          </p:nvSpPr>
          <p:spPr>
            <a:xfrm>
              <a:off x="3537535" y="1463669"/>
              <a:ext cx="821751" cy="544908"/>
            </a:xfrm>
            <a:prstGeom prst="rect">
              <a:avLst/>
            </a:prstGeom>
            <a:solidFill>
              <a:schemeClr val="accent1">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31" name="日期版面配置區 3">
            <a:extLst>
              <a:ext uri="{FF2B5EF4-FFF2-40B4-BE49-F238E27FC236}">
                <a16:creationId xmlns:a16="http://schemas.microsoft.com/office/drawing/2014/main" id="{FDD627A8-6242-8744-A71E-ED2B250EE2F4}"/>
              </a:ext>
            </a:extLst>
          </p:cNvPr>
          <p:cNvSpPr txBox="1">
            <a:spLocks/>
          </p:cNvSpPr>
          <p:nvPr/>
        </p:nvSpPr>
        <p:spPr>
          <a:xfrm>
            <a:off x="3035410" y="3188853"/>
            <a:ext cx="2743200" cy="365125"/>
          </a:xfrm>
          <a:prstGeom prst="rect">
            <a:avLst/>
          </a:prstGeom>
        </p:spPr>
        <p:txBody>
          <a:bodyPr vert="horz" lIns="91440" tIns="45720" rIns="91440" bIns="45720" rtlCol="0" anchor="ctr"/>
          <a:lstStyle>
            <a:defPPr>
              <a:defRPr lang="zh-TW"/>
            </a:defPPr>
            <a:lvl1pPr marL="0" algn="l" defTabSz="914400" rtl="0" eaLnBrk="1" latinLnBrk="0" hangingPunct="1">
              <a:defRPr sz="16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1BB365-68FB-CB4F-AC35-9A06A4CBA751}" type="datetime1">
              <a:rPr kumimoji="1" lang="zh-TW" altLang="en-US" smtClean="0">
                <a:solidFill>
                  <a:schemeClr val="accent1">
                    <a:lumMod val="50000"/>
                  </a:schemeClr>
                </a:solidFill>
              </a:rPr>
              <a:pPr/>
              <a:t>2025/1/4</a:t>
            </a:fld>
            <a:endParaRPr kumimoji="1" lang="zh-TW" altLang="en-US">
              <a:solidFill>
                <a:schemeClr val="accent1">
                  <a:lumMod val="50000"/>
                </a:schemeClr>
              </a:solidFill>
            </a:endParaRPr>
          </a:p>
        </p:txBody>
      </p:sp>
      <p:sp>
        <p:nvSpPr>
          <p:cNvPr id="16" name="文字方塊 15">
            <a:extLst>
              <a:ext uri="{FF2B5EF4-FFF2-40B4-BE49-F238E27FC236}">
                <a16:creationId xmlns:a16="http://schemas.microsoft.com/office/drawing/2014/main" id="{39C2D239-9392-6A4A-89A3-08F1FD75B00A}"/>
              </a:ext>
            </a:extLst>
          </p:cNvPr>
          <p:cNvSpPr txBox="1"/>
          <p:nvPr/>
        </p:nvSpPr>
        <p:spPr>
          <a:xfrm>
            <a:off x="101600" y="6438900"/>
            <a:ext cx="136928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sz="1400" err="1">
                <a:solidFill>
                  <a:schemeClr val="accent1">
                    <a:lumMod val="50000"/>
                  </a:schemeClr>
                </a:solidFill>
                <a:latin typeface="Arial" panose="020B0604020202020204" pitchFamily="34" charset="0"/>
                <a:cs typeface="Arial" panose="020B0604020202020204" pitchFamily="34" charset="0"/>
              </a:rPr>
              <a:t>Fii</a:t>
            </a:r>
            <a:r>
              <a:rPr kumimoji="1" lang="en-US" altLang="zh-TW" sz="1400">
                <a:solidFill>
                  <a:schemeClr val="accent1">
                    <a:lumMod val="50000"/>
                  </a:schemeClr>
                </a:solidFill>
                <a:latin typeface="Arial" panose="020B0604020202020204" pitchFamily="34" charset="0"/>
                <a:cs typeface="Arial" panose="020B0604020202020204" pitchFamily="34" charset="0"/>
              </a:rPr>
              <a:t> Confidential</a:t>
            </a:r>
            <a:endParaRPr kumimoji="1" lang="zh-TW" altLang="en-US" sz="1400">
              <a:solidFill>
                <a:schemeClr val="accent1">
                  <a:lumMod val="50000"/>
                </a:schemeClr>
              </a:solidFill>
              <a:latin typeface="Arial" panose="020B0604020202020204" pitchFamily="34" charset="0"/>
              <a:cs typeface="Arial" panose="020B0604020202020204" pitchFamily="34" charset="0"/>
            </a:endParaRPr>
          </a:p>
        </p:txBody>
      </p:sp>
      <p:pic>
        <p:nvPicPr>
          <p:cNvPr id="17" name="圖片 16">
            <a:extLst>
              <a:ext uri="{FF2B5EF4-FFF2-40B4-BE49-F238E27FC236}">
                <a16:creationId xmlns:a16="http://schemas.microsoft.com/office/drawing/2014/main" id="{3E47D62B-ABA0-9949-8BF4-E6A23FE8C7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9810" y="276134"/>
            <a:ext cx="1308100" cy="355600"/>
          </a:xfrm>
          <a:prstGeom prst="rect">
            <a:avLst/>
          </a:prstGeom>
        </p:spPr>
      </p:pic>
    </p:spTree>
    <p:extLst>
      <p:ext uri="{BB962C8B-B14F-4D97-AF65-F5344CB8AC3E}">
        <p14:creationId xmlns:p14="http://schemas.microsoft.com/office/powerpoint/2010/main" val="193751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標題投影片">
    <p:spTree>
      <p:nvGrpSpPr>
        <p:cNvPr id="1" name=""/>
        <p:cNvGrpSpPr/>
        <p:nvPr/>
      </p:nvGrpSpPr>
      <p:grpSpPr>
        <a:xfrm>
          <a:off x="0" y="0"/>
          <a:ext cx="0" cy="0"/>
          <a:chOff x="0" y="0"/>
          <a:chExt cx="0" cy="0"/>
        </a:xfrm>
      </p:grpSpPr>
      <p:sp>
        <p:nvSpPr>
          <p:cNvPr id="8" name="標題 1">
            <a:extLst>
              <a:ext uri="{FF2B5EF4-FFF2-40B4-BE49-F238E27FC236}">
                <a16:creationId xmlns:a16="http://schemas.microsoft.com/office/drawing/2014/main" id="{0691B2B1-3799-5646-A265-A3C498B9AEE9}"/>
              </a:ext>
            </a:extLst>
          </p:cNvPr>
          <p:cNvSpPr>
            <a:spLocks noGrp="1"/>
          </p:cNvSpPr>
          <p:nvPr>
            <p:ph type="title" hasCustomPrompt="1"/>
          </p:nvPr>
        </p:nvSpPr>
        <p:spPr>
          <a:xfrm>
            <a:off x="933505" y="2405741"/>
            <a:ext cx="9766300" cy="404085"/>
          </a:xfrm>
          <a:prstGeom prst="rect">
            <a:avLst/>
          </a:prstGeom>
        </p:spPr>
        <p:txBody>
          <a:bodyPr/>
          <a:lstStyle>
            <a:lvl1pPr>
              <a:defRPr sz="2800">
                <a:solidFill>
                  <a:schemeClr val="accent2">
                    <a:lumMod val="75000"/>
                  </a:schemeClr>
                </a:solidFill>
                <a:latin typeface="Arial" panose="020B0604020202020204" pitchFamily="34" charset="0"/>
                <a:cs typeface="Arial" panose="020B0604020202020204" pitchFamily="34" charset="0"/>
              </a:defRPr>
            </a:lvl1pPr>
          </a:lstStyle>
          <a:p>
            <a:r>
              <a:rPr lang="id-ID" altLang="zh-TW" dirty="0"/>
              <a:t>PROJECT NAME</a:t>
            </a:r>
          </a:p>
        </p:txBody>
      </p:sp>
      <p:grpSp>
        <p:nvGrpSpPr>
          <p:cNvPr id="15" name="Group 11">
            <a:extLst>
              <a:ext uri="{FF2B5EF4-FFF2-40B4-BE49-F238E27FC236}">
                <a16:creationId xmlns:a16="http://schemas.microsoft.com/office/drawing/2014/main" id="{7890E788-FF47-974F-8E42-B327D784ED8A}"/>
              </a:ext>
            </a:extLst>
          </p:cNvPr>
          <p:cNvGrpSpPr/>
          <p:nvPr/>
        </p:nvGrpSpPr>
        <p:grpSpPr>
          <a:xfrm>
            <a:off x="0" y="2926293"/>
            <a:ext cx="4490344" cy="154257"/>
            <a:chOff x="2055030" y="1463669"/>
            <a:chExt cx="2304256" cy="544908"/>
          </a:xfrm>
        </p:grpSpPr>
        <p:sp>
          <p:nvSpPr>
            <p:cNvPr id="16" name="Rectangle 4">
              <a:extLst>
                <a:ext uri="{FF2B5EF4-FFF2-40B4-BE49-F238E27FC236}">
                  <a16:creationId xmlns:a16="http://schemas.microsoft.com/office/drawing/2014/main" id="{36FE5778-0DCB-8F45-8548-D4E2009E4571}"/>
                </a:ext>
              </a:extLst>
            </p:cNvPr>
            <p:cNvSpPr/>
            <p:nvPr/>
          </p:nvSpPr>
          <p:spPr>
            <a:xfrm>
              <a:off x="2055030" y="1463669"/>
              <a:ext cx="330377" cy="5449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
              <a:extLst>
                <a:ext uri="{FF2B5EF4-FFF2-40B4-BE49-F238E27FC236}">
                  <a16:creationId xmlns:a16="http://schemas.microsoft.com/office/drawing/2014/main" id="{A45DBCA8-278E-5042-814C-4CFC3C592CEF}"/>
                </a:ext>
              </a:extLst>
            </p:cNvPr>
            <p:cNvSpPr/>
            <p:nvPr/>
          </p:nvSpPr>
          <p:spPr>
            <a:xfrm>
              <a:off x="2385407" y="1463669"/>
              <a:ext cx="821751" cy="544908"/>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ectangle 7">
              <a:extLst>
                <a:ext uri="{FF2B5EF4-FFF2-40B4-BE49-F238E27FC236}">
                  <a16:creationId xmlns:a16="http://schemas.microsoft.com/office/drawing/2014/main" id="{0179EFEF-D0E2-B944-8AFA-E9DFCA2CEF35}"/>
                </a:ext>
              </a:extLst>
            </p:cNvPr>
            <p:cNvSpPr/>
            <p:nvPr/>
          </p:nvSpPr>
          <p:spPr>
            <a:xfrm>
              <a:off x="3207158" y="1463669"/>
              <a:ext cx="330377" cy="544908"/>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78B11631-2A84-0542-A16D-8E4B51FC2D3C}"/>
                </a:ext>
              </a:extLst>
            </p:cNvPr>
            <p:cNvSpPr/>
            <p:nvPr/>
          </p:nvSpPr>
          <p:spPr>
            <a:xfrm>
              <a:off x="3537535" y="1463669"/>
              <a:ext cx="821751" cy="544908"/>
            </a:xfrm>
            <a:prstGeom prst="rect">
              <a:avLst/>
            </a:prstGeom>
            <a:solidFill>
              <a:schemeClr val="accent1">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0" name="日期版面配置區 3">
            <a:extLst>
              <a:ext uri="{FF2B5EF4-FFF2-40B4-BE49-F238E27FC236}">
                <a16:creationId xmlns:a16="http://schemas.microsoft.com/office/drawing/2014/main" id="{34C06D2E-8D58-534B-A517-34B483492CCD}"/>
              </a:ext>
            </a:extLst>
          </p:cNvPr>
          <p:cNvSpPr txBox="1">
            <a:spLocks/>
          </p:cNvSpPr>
          <p:nvPr/>
        </p:nvSpPr>
        <p:spPr>
          <a:xfrm>
            <a:off x="3035410" y="3188853"/>
            <a:ext cx="2743200" cy="365125"/>
          </a:xfrm>
          <a:prstGeom prst="rect">
            <a:avLst/>
          </a:prstGeom>
        </p:spPr>
        <p:txBody>
          <a:bodyPr vert="horz" lIns="91440" tIns="45720" rIns="91440" bIns="45720" rtlCol="0" anchor="ctr"/>
          <a:lstStyle>
            <a:defPPr>
              <a:defRPr lang="zh-TW"/>
            </a:defPPr>
            <a:lvl1pPr marL="0" algn="l" defTabSz="914400" rtl="0" eaLnBrk="1" latinLnBrk="0" hangingPunct="1">
              <a:defRPr sz="160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1BB365-68FB-CB4F-AC35-9A06A4CBA751}" type="datetime1">
              <a:rPr kumimoji="1" lang="zh-TW" altLang="en-US" smtClean="0">
                <a:solidFill>
                  <a:schemeClr val="accent1">
                    <a:lumMod val="50000"/>
                  </a:schemeClr>
                </a:solidFill>
              </a:rPr>
              <a:pPr/>
              <a:t>2025/1/4</a:t>
            </a:fld>
            <a:endParaRPr kumimoji="1" lang="zh-TW" altLang="en-US">
              <a:solidFill>
                <a:schemeClr val="accent1">
                  <a:lumMod val="50000"/>
                </a:schemeClr>
              </a:solidFill>
            </a:endParaRPr>
          </a:p>
        </p:txBody>
      </p:sp>
      <p:sp>
        <p:nvSpPr>
          <p:cNvPr id="12" name="標題 1">
            <a:extLst>
              <a:ext uri="{FF2B5EF4-FFF2-40B4-BE49-F238E27FC236}">
                <a16:creationId xmlns:a16="http://schemas.microsoft.com/office/drawing/2014/main" id="{CE767D36-C70D-0D47-9347-88D95E1D3B36}"/>
              </a:ext>
            </a:extLst>
          </p:cNvPr>
          <p:cNvSpPr txBox="1">
            <a:spLocks/>
          </p:cNvSpPr>
          <p:nvPr/>
        </p:nvSpPr>
        <p:spPr>
          <a:xfrm>
            <a:off x="93304" y="6042059"/>
            <a:ext cx="11704996" cy="520537"/>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kern="1200">
                <a:solidFill>
                  <a:schemeClr val="bg1">
                    <a:lumMod val="50000"/>
                  </a:schemeClr>
                </a:solidFill>
                <a:latin typeface="Arial" panose="020B0604020202020204" pitchFamily="34" charset="0"/>
                <a:ea typeface="+mj-ea"/>
                <a:cs typeface="Arial" panose="020B0604020202020204" pitchFamily="34" charset="0"/>
              </a:defRPr>
            </a:lvl1pPr>
          </a:lstStyle>
          <a:p>
            <a:pPr>
              <a:defRPr/>
            </a:pPr>
            <a:r>
              <a:rPr lang="en-US" altLang="zh-TW" sz="1200">
                <a:solidFill>
                  <a:schemeClr val="accent1">
                    <a:lumMod val="50000"/>
                  </a:schemeClr>
                </a:solidFill>
                <a:ea typeface="絡遺羹"/>
              </a:rPr>
              <a:t>This document contains proprietary and confidential information joint-developed by </a:t>
            </a:r>
            <a:r>
              <a:rPr lang="en-US" altLang="zh-TW" sz="1200" err="1">
                <a:solidFill>
                  <a:schemeClr val="accent1">
                    <a:lumMod val="50000"/>
                  </a:schemeClr>
                </a:solidFill>
                <a:ea typeface="絡遺羹"/>
              </a:rPr>
              <a:t>Fii</a:t>
            </a:r>
            <a:r>
              <a:rPr lang="en-US" altLang="zh-TW" sz="1200">
                <a:solidFill>
                  <a:schemeClr val="accent1">
                    <a:lumMod val="50000"/>
                  </a:schemeClr>
                </a:solidFill>
                <a:ea typeface="絡遺羹"/>
              </a:rPr>
              <a:t>. All rights and titles hereto remain with </a:t>
            </a:r>
            <a:r>
              <a:rPr lang="en-US" altLang="zh-TW" sz="1200" err="1">
                <a:solidFill>
                  <a:schemeClr val="accent1">
                    <a:lumMod val="50000"/>
                  </a:schemeClr>
                </a:solidFill>
                <a:ea typeface="絡遺羹"/>
              </a:rPr>
              <a:t>Fii</a:t>
            </a:r>
            <a:r>
              <a:rPr lang="en-US" altLang="zh-TW" sz="1200">
                <a:solidFill>
                  <a:schemeClr val="accent1">
                    <a:lumMod val="50000"/>
                  </a:schemeClr>
                </a:solidFill>
                <a:ea typeface="絡遺羹"/>
              </a:rPr>
              <a:t>. The recipient shall keep this document in strict confidence. The recipient shall not disclose or allow access to this document, in whole or in part, by third parties, nor use it for the benefit of the recipient or third parties. The recipient shall not change this document in form and substance by any means, including without limitation, decompile, reproduce, revise, and amend.</a:t>
            </a:r>
            <a:endParaRPr lang="en-US" altLang="zh-TW" sz="4800">
              <a:solidFill>
                <a:schemeClr val="accent1">
                  <a:lumMod val="50000"/>
                </a:schemeClr>
              </a:solidFill>
              <a:cs typeface="新細明體" pitchFamily="18" charset="-120"/>
            </a:endParaRPr>
          </a:p>
        </p:txBody>
      </p:sp>
    </p:spTree>
    <p:extLst>
      <p:ext uri="{BB962C8B-B14F-4D97-AF65-F5344CB8AC3E}">
        <p14:creationId xmlns:p14="http://schemas.microsoft.com/office/powerpoint/2010/main" val="305138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標題投影片">
    <p:spTree>
      <p:nvGrpSpPr>
        <p:cNvPr id="1" name=""/>
        <p:cNvGrpSpPr/>
        <p:nvPr/>
      </p:nvGrpSpPr>
      <p:grpSpPr>
        <a:xfrm>
          <a:off x="0" y="0"/>
          <a:ext cx="0" cy="0"/>
          <a:chOff x="0" y="0"/>
          <a:chExt cx="0" cy="0"/>
        </a:xfrm>
      </p:grpSpPr>
      <p:grpSp>
        <p:nvGrpSpPr>
          <p:cNvPr id="3" name="Group 11">
            <a:extLst>
              <a:ext uri="{FF2B5EF4-FFF2-40B4-BE49-F238E27FC236}">
                <a16:creationId xmlns:a16="http://schemas.microsoft.com/office/drawing/2014/main" id="{AD761B8D-1B8C-A841-9F7C-DD4C66F289F1}"/>
              </a:ext>
            </a:extLst>
          </p:cNvPr>
          <p:cNvGrpSpPr/>
          <p:nvPr/>
        </p:nvGrpSpPr>
        <p:grpSpPr>
          <a:xfrm flipV="1">
            <a:off x="-4101" y="1098077"/>
            <a:ext cx="564684" cy="164370"/>
            <a:chOff x="2055030" y="1463669"/>
            <a:chExt cx="2304256" cy="544908"/>
          </a:xfrm>
          <a:solidFill>
            <a:schemeClr val="accent1">
              <a:lumMod val="75000"/>
            </a:schemeClr>
          </a:solidFill>
        </p:grpSpPr>
        <p:sp>
          <p:nvSpPr>
            <p:cNvPr id="4" name="Rectangle 4">
              <a:extLst>
                <a:ext uri="{FF2B5EF4-FFF2-40B4-BE49-F238E27FC236}">
                  <a16:creationId xmlns:a16="http://schemas.microsoft.com/office/drawing/2014/main" id="{4B66A15A-E69F-124C-9DF0-6C4DD6BF4AEF}"/>
                </a:ext>
              </a:extLst>
            </p:cNvPr>
            <p:cNvSpPr/>
            <p:nvPr/>
          </p:nvSpPr>
          <p:spPr>
            <a:xfrm>
              <a:off x="2055030" y="1463669"/>
              <a:ext cx="330377" cy="5449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6">
              <a:extLst>
                <a:ext uri="{FF2B5EF4-FFF2-40B4-BE49-F238E27FC236}">
                  <a16:creationId xmlns:a16="http://schemas.microsoft.com/office/drawing/2014/main" id="{A9A64A73-A921-3D4C-9B28-38ABBD70C524}"/>
                </a:ext>
              </a:extLst>
            </p:cNvPr>
            <p:cNvSpPr/>
            <p:nvPr/>
          </p:nvSpPr>
          <p:spPr>
            <a:xfrm>
              <a:off x="2385407" y="1463669"/>
              <a:ext cx="821751" cy="54490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7">
              <a:extLst>
                <a:ext uri="{FF2B5EF4-FFF2-40B4-BE49-F238E27FC236}">
                  <a16:creationId xmlns:a16="http://schemas.microsoft.com/office/drawing/2014/main" id="{3C187F25-797C-BE4A-A1CA-2D8953E67DFB}"/>
                </a:ext>
              </a:extLst>
            </p:cNvPr>
            <p:cNvSpPr/>
            <p:nvPr/>
          </p:nvSpPr>
          <p:spPr>
            <a:xfrm>
              <a:off x="3207158" y="1463669"/>
              <a:ext cx="330377" cy="544908"/>
            </a:xfrm>
            <a:prstGeom prst="rect">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tangle 8">
              <a:extLst>
                <a:ext uri="{FF2B5EF4-FFF2-40B4-BE49-F238E27FC236}">
                  <a16:creationId xmlns:a16="http://schemas.microsoft.com/office/drawing/2014/main" id="{5DB57790-E31D-7F4B-823B-E4BF5F524F2B}"/>
                </a:ext>
              </a:extLst>
            </p:cNvPr>
            <p:cNvSpPr/>
            <p:nvPr/>
          </p:nvSpPr>
          <p:spPr>
            <a:xfrm>
              <a:off x="3537535" y="1463669"/>
              <a:ext cx="821751" cy="544908"/>
            </a:xfrm>
            <a:prstGeom prst="rect">
              <a:avLst/>
            </a:prstGeom>
            <a:grp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8" name="矩形 7">
            <a:extLst>
              <a:ext uri="{FF2B5EF4-FFF2-40B4-BE49-F238E27FC236}">
                <a16:creationId xmlns:a16="http://schemas.microsoft.com/office/drawing/2014/main" id="{2588EC5B-E8A4-2E45-A905-F31DC729732C}"/>
              </a:ext>
            </a:extLst>
          </p:cNvPr>
          <p:cNvSpPr/>
          <p:nvPr/>
        </p:nvSpPr>
        <p:spPr>
          <a:xfrm>
            <a:off x="140584" y="988829"/>
            <a:ext cx="45719" cy="467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標題 1">
            <a:extLst>
              <a:ext uri="{FF2B5EF4-FFF2-40B4-BE49-F238E27FC236}">
                <a16:creationId xmlns:a16="http://schemas.microsoft.com/office/drawing/2014/main" id="{510DAFCD-BD90-8544-944B-136FF0F8B28E}"/>
              </a:ext>
            </a:extLst>
          </p:cNvPr>
          <p:cNvSpPr>
            <a:spLocks noGrp="1"/>
          </p:cNvSpPr>
          <p:nvPr>
            <p:ph type="title" hasCustomPrompt="1"/>
          </p:nvPr>
        </p:nvSpPr>
        <p:spPr>
          <a:xfrm>
            <a:off x="560581" y="978219"/>
            <a:ext cx="9766300" cy="404085"/>
          </a:xfrm>
          <a:prstGeom prst="rect">
            <a:avLst/>
          </a:prstGeom>
        </p:spPr>
        <p:txBody>
          <a:bodyPr/>
          <a:lstStyle>
            <a:lvl1pPr>
              <a:defRPr sz="2400">
                <a:solidFill>
                  <a:schemeClr val="accent2">
                    <a:lumMod val="75000"/>
                  </a:schemeClr>
                </a:solidFill>
                <a:latin typeface="Arial" panose="020B0604020202020204" pitchFamily="34" charset="0"/>
                <a:cs typeface="Arial" panose="020B0604020202020204" pitchFamily="34" charset="0"/>
              </a:defRPr>
            </a:lvl1pPr>
          </a:lstStyle>
          <a:p>
            <a:r>
              <a:rPr lang="id-ID" altLang="zh-TW" dirty="0"/>
              <a:t>PROJECT NAME</a:t>
            </a:r>
          </a:p>
        </p:txBody>
      </p:sp>
      <p:sp>
        <p:nvSpPr>
          <p:cNvPr id="10" name="文字方塊 9">
            <a:extLst>
              <a:ext uri="{FF2B5EF4-FFF2-40B4-BE49-F238E27FC236}">
                <a16:creationId xmlns:a16="http://schemas.microsoft.com/office/drawing/2014/main" id="{1C540AFE-7D36-AF4F-AF36-909FE96EE3D8}"/>
              </a:ext>
            </a:extLst>
          </p:cNvPr>
          <p:cNvSpPr txBox="1"/>
          <p:nvPr/>
        </p:nvSpPr>
        <p:spPr>
          <a:xfrm>
            <a:off x="101600" y="6438900"/>
            <a:ext cx="136928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sz="1400" err="1">
                <a:solidFill>
                  <a:schemeClr val="accent1">
                    <a:lumMod val="50000"/>
                  </a:schemeClr>
                </a:solidFill>
                <a:latin typeface="Arial" panose="020B0604020202020204" pitchFamily="34" charset="0"/>
                <a:cs typeface="Arial" panose="020B0604020202020204" pitchFamily="34" charset="0"/>
              </a:rPr>
              <a:t>Fii</a:t>
            </a:r>
            <a:r>
              <a:rPr kumimoji="1" lang="en-US" altLang="zh-TW" sz="1400">
                <a:solidFill>
                  <a:schemeClr val="accent1">
                    <a:lumMod val="50000"/>
                  </a:schemeClr>
                </a:solidFill>
                <a:latin typeface="Arial" panose="020B0604020202020204" pitchFamily="34" charset="0"/>
                <a:cs typeface="Arial" panose="020B0604020202020204" pitchFamily="34" charset="0"/>
              </a:rPr>
              <a:t> Confidential</a:t>
            </a:r>
            <a:endParaRPr kumimoji="1" lang="zh-TW" altLang="en-US" sz="140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4780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標題投影片">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59403926-1BEB-4340-8492-93E34E7B9200}"/>
              </a:ext>
            </a:extLst>
          </p:cNvPr>
          <p:cNvSpPr txBox="1"/>
          <p:nvPr/>
        </p:nvSpPr>
        <p:spPr>
          <a:xfrm>
            <a:off x="101600" y="6438900"/>
            <a:ext cx="136928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sz="1400" err="1">
                <a:solidFill>
                  <a:schemeClr val="accent1">
                    <a:lumMod val="50000"/>
                  </a:schemeClr>
                </a:solidFill>
                <a:latin typeface="Arial" panose="020B0604020202020204" pitchFamily="34" charset="0"/>
                <a:cs typeface="Arial" panose="020B0604020202020204" pitchFamily="34" charset="0"/>
              </a:rPr>
              <a:t>Fii</a:t>
            </a:r>
            <a:r>
              <a:rPr kumimoji="1" lang="en-US" altLang="zh-TW" sz="1400">
                <a:solidFill>
                  <a:schemeClr val="accent1">
                    <a:lumMod val="50000"/>
                  </a:schemeClr>
                </a:solidFill>
                <a:latin typeface="Arial" panose="020B0604020202020204" pitchFamily="34" charset="0"/>
                <a:cs typeface="Arial" panose="020B0604020202020204" pitchFamily="34" charset="0"/>
              </a:rPr>
              <a:t> Confidential</a:t>
            </a:r>
            <a:endParaRPr kumimoji="1" lang="zh-TW" altLang="en-US" sz="140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759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1388EC-FD0B-A842-A555-8768AB937839}"/>
              </a:ext>
            </a:extLst>
          </p:cNvPr>
          <p:cNvSpPr txBox="1">
            <a:spLocks/>
          </p:cNvSpPr>
          <p:nvPr/>
        </p:nvSpPr>
        <p:spPr>
          <a:xfrm>
            <a:off x="93304" y="6042059"/>
            <a:ext cx="11704996" cy="520537"/>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kern="1200">
                <a:solidFill>
                  <a:schemeClr val="bg1">
                    <a:lumMod val="50000"/>
                  </a:schemeClr>
                </a:solidFill>
                <a:latin typeface="Arial" panose="020B0604020202020204" pitchFamily="34" charset="0"/>
                <a:ea typeface="+mj-ea"/>
                <a:cs typeface="Arial" panose="020B0604020202020204" pitchFamily="34" charset="0"/>
              </a:defRPr>
            </a:lvl1pPr>
          </a:lstStyle>
          <a:p>
            <a:pPr>
              <a:defRPr/>
            </a:pPr>
            <a:r>
              <a:rPr lang="en-US" altLang="zh-TW" sz="1200">
                <a:solidFill>
                  <a:schemeClr val="accent1">
                    <a:lumMod val="50000"/>
                  </a:schemeClr>
                </a:solidFill>
                <a:ea typeface="絡遺羹"/>
              </a:rPr>
              <a:t>This document contains proprietary and confidential information joint-developed by </a:t>
            </a:r>
            <a:r>
              <a:rPr lang="en-US" altLang="zh-TW" sz="1200" err="1">
                <a:solidFill>
                  <a:schemeClr val="accent1">
                    <a:lumMod val="50000"/>
                  </a:schemeClr>
                </a:solidFill>
                <a:ea typeface="絡遺羹"/>
              </a:rPr>
              <a:t>Fii</a:t>
            </a:r>
            <a:r>
              <a:rPr lang="en-US" altLang="zh-TW" sz="1200">
                <a:solidFill>
                  <a:schemeClr val="accent1">
                    <a:lumMod val="50000"/>
                  </a:schemeClr>
                </a:solidFill>
                <a:ea typeface="絡遺羹"/>
              </a:rPr>
              <a:t>. All rights and titles hereto remain with </a:t>
            </a:r>
            <a:r>
              <a:rPr lang="en-US" altLang="zh-TW" sz="1200" err="1">
                <a:solidFill>
                  <a:schemeClr val="accent1">
                    <a:lumMod val="50000"/>
                  </a:schemeClr>
                </a:solidFill>
                <a:ea typeface="絡遺羹"/>
              </a:rPr>
              <a:t>Fii</a:t>
            </a:r>
            <a:r>
              <a:rPr lang="en-US" altLang="zh-TW" sz="1200">
                <a:solidFill>
                  <a:schemeClr val="accent1">
                    <a:lumMod val="50000"/>
                  </a:schemeClr>
                </a:solidFill>
                <a:ea typeface="絡遺羹"/>
              </a:rPr>
              <a:t>. The recipient shall keep this document in strict confidence. The recipient shall not disclose or allow access to this document, in whole or in part, by third parties, nor use it for the benefit of the recipient or third parties. The recipient shall not change this document in form and substance by any means, including without limitation, decompile, reproduce, revise, and amend.</a:t>
            </a:r>
            <a:endParaRPr lang="en-US" altLang="zh-TW" sz="4800">
              <a:solidFill>
                <a:schemeClr val="accent1">
                  <a:lumMod val="50000"/>
                </a:schemeClr>
              </a:solidFill>
              <a:cs typeface="新細明體" pitchFamily="18" charset="-120"/>
            </a:endParaRPr>
          </a:p>
        </p:txBody>
      </p:sp>
    </p:spTree>
    <p:extLst>
      <p:ext uri="{BB962C8B-B14F-4D97-AF65-F5344CB8AC3E}">
        <p14:creationId xmlns:p14="http://schemas.microsoft.com/office/powerpoint/2010/main" val="16209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17AC5-E5AF-4FA3-A689-F5699C4DDE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7A3A6F-A153-4101-8064-964EDA1F9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73DBDA-36A7-4C8C-A313-6690F4CB3E41}"/>
              </a:ext>
            </a:extLst>
          </p:cNvPr>
          <p:cNvSpPr>
            <a:spLocks noGrp="1"/>
          </p:cNvSpPr>
          <p:nvPr>
            <p:ph type="dt" sz="half" idx="10"/>
          </p:nvPr>
        </p:nvSpPr>
        <p:spPr/>
        <p:txBody>
          <a:bodyPr/>
          <a:lstStyle/>
          <a:p>
            <a:fld id="{0A846D17-83E7-4643-9539-B2B39D30B5F8}" type="datetimeFigureOut">
              <a:rPr lang="en-US" smtClean="0"/>
              <a:t>1/4/2025</a:t>
            </a:fld>
            <a:endParaRPr lang="en-US"/>
          </a:p>
        </p:txBody>
      </p:sp>
      <p:sp>
        <p:nvSpPr>
          <p:cNvPr id="5" name="Footer Placeholder 4">
            <a:extLst>
              <a:ext uri="{FF2B5EF4-FFF2-40B4-BE49-F238E27FC236}">
                <a16:creationId xmlns:a16="http://schemas.microsoft.com/office/drawing/2014/main" id="{5EB3C7D1-BF96-41BC-99C1-EB161B249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113EF-891D-4C48-AE3B-0822543A3117}"/>
              </a:ext>
            </a:extLst>
          </p:cNvPr>
          <p:cNvSpPr>
            <a:spLocks noGrp="1"/>
          </p:cNvSpPr>
          <p:nvPr>
            <p:ph type="sldNum" sz="quarter" idx="12"/>
          </p:nvPr>
        </p:nvSpPr>
        <p:spPr/>
        <p:txBody>
          <a:bodyPr/>
          <a:lstStyle/>
          <a:p>
            <a:fld id="{D33EB9A5-6D72-48A2-A418-0FA68E9482FD}" type="slidenum">
              <a:rPr lang="en-US" smtClean="0"/>
              <a:t>‹#›</a:t>
            </a:fld>
            <a:endParaRPr lang="en-US"/>
          </a:p>
        </p:txBody>
      </p:sp>
    </p:spTree>
    <p:extLst>
      <p:ext uri="{BB962C8B-B14F-4D97-AF65-F5344CB8AC3E}">
        <p14:creationId xmlns:p14="http://schemas.microsoft.com/office/powerpoint/2010/main" val="271562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Прямоугольник 6"/>
          <p:cNvSpPr/>
          <p:nvPr/>
        </p:nvSpPr>
        <p:spPr>
          <a:xfrm>
            <a:off x="0" y="-481"/>
            <a:ext cx="12192000" cy="68584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圖片 10">
            <a:extLst>
              <a:ext uri="{FF2B5EF4-FFF2-40B4-BE49-F238E27FC236}">
                <a16:creationId xmlns:a16="http://schemas.microsoft.com/office/drawing/2014/main" id="{2E03E664-1FD1-7243-A74B-15D036C6ABF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779"/>
            <a:ext cx="12192000" cy="6856442"/>
          </a:xfrm>
          <a:prstGeom prst="rect">
            <a:avLst/>
          </a:prstGeom>
        </p:spPr>
      </p:pic>
      <p:sp>
        <p:nvSpPr>
          <p:cNvPr id="14" name="直角三角形 13">
            <a:extLst>
              <a:ext uri="{FF2B5EF4-FFF2-40B4-BE49-F238E27FC236}">
                <a16:creationId xmlns:a16="http://schemas.microsoft.com/office/drawing/2014/main" id="{163E6903-4D16-FE4D-8E85-4B22A9C88FF4}"/>
              </a:ext>
            </a:extLst>
          </p:cNvPr>
          <p:cNvSpPr/>
          <p:nvPr/>
        </p:nvSpPr>
        <p:spPr>
          <a:xfrm rot="16200000">
            <a:off x="11411903" y="6077902"/>
            <a:ext cx="717613" cy="84258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直角三角形 16">
            <a:extLst>
              <a:ext uri="{FF2B5EF4-FFF2-40B4-BE49-F238E27FC236}">
                <a16:creationId xmlns:a16="http://schemas.microsoft.com/office/drawing/2014/main" id="{770D4362-B6DC-F04B-AFFF-9CA810E4D783}"/>
              </a:ext>
            </a:extLst>
          </p:cNvPr>
          <p:cNvSpPr/>
          <p:nvPr/>
        </p:nvSpPr>
        <p:spPr>
          <a:xfrm rot="16200000">
            <a:off x="11500340" y="6165142"/>
            <a:ext cx="644769" cy="738557"/>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直角三角形 17">
            <a:extLst>
              <a:ext uri="{FF2B5EF4-FFF2-40B4-BE49-F238E27FC236}">
                <a16:creationId xmlns:a16="http://schemas.microsoft.com/office/drawing/2014/main" id="{0019D317-9B45-0C46-AAA7-B1D52902B005}"/>
              </a:ext>
            </a:extLst>
          </p:cNvPr>
          <p:cNvSpPr/>
          <p:nvPr/>
        </p:nvSpPr>
        <p:spPr>
          <a:xfrm rot="16200000">
            <a:off x="11981833" y="6648994"/>
            <a:ext cx="205876" cy="214459"/>
          </a:xfrm>
          <a:prstGeom prst="rtTriangle">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文字方塊 18">
            <a:extLst>
              <a:ext uri="{FF2B5EF4-FFF2-40B4-BE49-F238E27FC236}">
                <a16:creationId xmlns:a16="http://schemas.microsoft.com/office/drawing/2014/main" id="{4A584FB6-6D45-C045-8F9D-133DDE42C9D8}"/>
              </a:ext>
            </a:extLst>
          </p:cNvPr>
          <p:cNvSpPr txBox="1"/>
          <p:nvPr/>
        </p:nvSpPr>
        <p:spPr>
          <a:xfrm>
            <a:off x="11767655" y="6515342"/>
            <a:ext cx="404261" cy="276999"/>
          </a:xfrm>
          <a:prstGeom prst="rect">
            <a:avLst/>
          </a:prstGeom>
          <a:noFill/>
        </p:spPr>
        <p:txBody>
          <a:bodyPr wrap="square" rtlCol="0">
            <a:spAutoFit/>
          </a:bodyPr>
          <a:lstStyle/>
          <a:p>
            <a:fld id="{57F8395D-6B2C-124B-BD7D-517EA70004BA}" type="slidenum">
              <a:rPr kumimoji="1" lang="zh-TW" altLang="en-US" sz="1200" smtClean="0">
                <a:solidFill>
                  <a:schemeClr val="bg1">
                    <a:lumMod val="95000"/>
                  </a:schemeClr>
                </a:solidFill>
                <a:latin typeface="Arial" panose="020B0604020202020204" pitchFamily="34" charset="0"/>
                <a:cs typeface="Arial" panose="020B0604020202020204" pitchFamily="34" charset="0"/>
              </a:rPr>
              <a:pPr/>
              <a:t>‹#›</a:t>
            </a:fld>
            <a:endParaRPr kumimoji="1" lang="zh-TW" altLang="en-US" sz="1200">
              <a:solidFill>
                <a:schemeClr val="bg1">
                  <a:lumMod val="95000"/>
                </a:schemeClr>
              </a:solidFill>
              <a:latin typeface="Arial" panose="020B0604020202020204" pitchFamily="34" charset="0"/>
              <a:cs typeface="Arial" panose="020B0604020202020204" pitchFamily="34" charset="0"/>
            </a:endParaRPr>
          </a:p>
        </p:txBody>
      </p:sp>
      <p:pic>
        <p:nvPicPr>
          <p:cNvPr id="10" name="圖片 9">
            <a:extLst>
              <a:ext uri="{FF2B5EF4-FFF2-40B4-BE49-F238E27FC236}">
                <a16:creationId xmlns:a16="http://schemas.microsoft.com/office/drawing/2014/main" id="{1EBDBD28-DDAE-2841-9EED-E2B992D2535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709810" y="276134"/>
            <a:ext cx="1308100" cy="355600"/>
          </a:xfrm>
          <a:prstGeom prst="rect">
            <a:avLst/>
          </a:prstGeom>
        </p:spPr>
      </p:pic>
    </p:spTree>
    <p:extLst>
      <p:ext uri="{BB962C8B-B14F-4D97-AF65-F5344CB8AC3E}">
        <p14:creationId xmlns:p14="http://schemas.microsoft.com/office/powerpoint/2010/main" val="2950922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oleObject" Target="file:///D:\MES%20ROUTE%20-%20updating.pptx" TargetMode="Externa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comments" Target="../comments/comment1.xml"/><Relationship Id="rId4" Type="http://schemas.openxmlformats.org/officeDocument/2006/relationships/diagramLayout" Target="../diagrams/layout4.xml"/><Relationship Id="rId9"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65310" y="1383529"/>
            <a:ext cx="9766300" cy="1458104"/>
          </a:xfrm>
        </p:spPr>
        <p:txBody>
          <a:bodyPr/>
          <a:lstStyle/>
          <a:p>
            <a:pPr lvl="0" algn="ctr"/>
            <a:r>
              <a:rPr lang="en-US" altLang="zh-CN" sz="4800" b="1">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 Probationary Report </a:t>
            </a:r>
            <a:br>
              <a:rPr lang="en-US" altLang="zh-CN" sz="4800" b="1">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br>
            <a:r>
              <a:rPr lang="en-US" altLang="zh-CN" sz="4800" b="1">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rPr>
              <a:t>Nguyen Manh Linh</a:t>
            </a:r>
            <a:endParaRPr lang="zh-TW" altLang="en-US" sz="4800" b="1" dirty="0">
              <a:solidFill>
                <a:srgbClr val="FF0000"/>
              </a:solidFill>
              <a:effectLst>
                <a:outerShdw blurRad="38100" dist="38100" dir="2700000" algn="tl">
                  <a:srgbClr val="000000">
                    <a:alpha val="43137"/>
                  </a:srgbClr>
                </a:outerShdw>
              </a:effectLst>
              <a:latin typeface="Times New Roman" pitchFamily="18" charset="0"/>
              <a:ea typeface="標楷體" pitchFamily="65" charset="-120"/>
              <a:cs typeface="Times New Roman"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FD3329-6FD4-4B63-ADD9-43D93B8EF9E0}"/>
              </a:ext>
            </a:extLst>
          </p:cNvPr>
          <p:cNvSpPr>
            <a:spLocks noGrp="1"/>
          </p:cNvSpPr>
          <p:nvPr>
            <p:ph type="title"/>
          </p:nvPr>
        </p:nvSpPr>
        <p:spPr>
          <a:xfrm>
            <a:off x="393699" y="3024914"/>
            <a:ext cx="2091923" cy="404085"/>
          </a:xfrm>
        </p:spPr>
        <p:txBody>
          <a:bodyPr/>
          <a:lstStyle/>
          <a:p>
            <a:r>
              <a:rPr lang="en-US" sz="4000" dirty="0">
                <a:latin typeface="Berlin Sans FB" panose="020E0602020502020306" pitchFamily="34" charset="0"/>
              </a:rPr>
              <a:t>Content</a:t>
            </a:r>
          </a:p>
        </p:txBody>
      </p:sp>
      <p:graphicFrame>
        <p:nvGraphicFramePr>
          <p:cNvPr id="9" name="Diagram 8">
            <a:extLst>
              <a:ext uri="{FF2B5EF4-FFF2-40B4-BE49-F238E27FC236}">
                <a16:creationId xmlns:a16="http://schemas.microsoft.com/office/drawing/2014/main" id="{0FE2024F-B8F9-46D6-B9F3-9CFBBE613312}"/>
              </a:ext>
            </a:extLst>
          </p:cNvPr>
          <p:cNvGraphicFramePr/>
          <p:nvPr>
            <p:extLst>
              <p:ext uri="{D42A27DB-BD31-4B8C-83A1-F6EECF244321}">
                <p14:modId xmlns:p14="http://schemas.microsoft.com/office/powerpoint/2010/main" val="66437043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79F39385-E7FC-4BDD-9A85-BAE003DFCBBD}"/>
              </a:ext>
            </a:extLst>
          </p:cNvPr>
          <p:cNvSpPr txBox="1"/>
          <p:nvPr/>
        </p:nvSpPr>
        <p:spPr>
          <a:xfrm>
            <a:off x="2260241" y="1004551"/>
            <a:ext cx="399246" cy="584775"/>
          </a:xfrm>
          <a:prstGeom prst="rect">
            <a:avLst/>
          </a:prstGeom>
          <a:noFill/>
        </p:spPr>
        <p:txBody>
          <a:bodyPr wrap="square" rtlCol="0">
            <a:spAutoFit/>
          </a:bodyPr>
          <a:lstStyle/>
          <a:p>
            <a:pPr algn="ctr"/>
            <a:r>
              <a:rPr lang="en-US" sz="3200" dirty="0">
                <a:latin typeface="Bernard MT Condensed" panose="02050806060905020404" pitchFamily="18" charset="0"/>
              </a:rPr>
              <a:t>1</a:t>
            </a:r>
          </a:p>
        </p:txBody>
      </p:sp>
      <p:sp>
        <p:nvSpPr>
          <p:cNvPr id="11" name="TextBox 10">
            <a:extLst>
              <a:ext uri="{FF2B5EF4-FFF2-40B4-BE49-F238E27FC236}">
                <a16:creationId xmlns:a16="http://schemas.microsoft.com/office/drawing/2014/main" id="{EE4FB287-69DC-4E1A-90E1-C0A34F48D9F1}"/>
              </a:ext>
            </a:extLst>
          </p:cNvPr>
          <p:cNvSpPr txBox="1"/>
          <p:nvPr/>
        </p:nvSpPr>
        <p:spPr>
          <a:xfrm>
            <a:off x="2751308" y="1868151"/>
            <a:ext cx="399246" cy="584775"/>
          </a:xfrm>
          <a:prstGeom prst="rect">
            <a:avLst/>
          </a:prstGeom>
          <a:noFill/>
        </p:spPr>
        <p:txBody>
          <a:bodyPr wrap="square" rtlCol="0">
            <a:spAutoFit/>
          </a:bodyPr>
          <a:lstStyle/>
          <a:p>
            <a:pPr algn="ctr"/>
            <a:r>
              <a:rPr lang="en-US" sz="3200" dirty="0">
                <a:latin typeface="Bernard MT Condensed" panose="02050806060905020404" pitchFamily="18" charset="0"/>
              </a:rPr>
              <a:t>2</a:t>
            </a:r>
          </a:p>
        </p:txBody>
      </p:sp>
      <p:sp>
        <p:nvSpPr>
          <p:cNvPr id="12" name="TextBox 11">
            <a:extLst>
              <a:ext uri="{FF2B5EF4-FFF2-40B4-BE49-F238E27FC236}">
                <a16:creationId xmlns:a16="http://schemas.microsoft.com/office/drawing/2014/main" id="{4A85C1FD-61C3-4221-9BFF-00205023E1CB}"/>
              </a:ext>
            </a:extLst>
          </p:cNvPr>
          <p:cNvSpPr txBox="1"/>
          <p:nvPr/>
        </p:nvSpPr>
        <p:spPr>
          <a:xfrm>
            <a:off x="2950931" y="2732526"/>
            <a:ext cx="399246" cy="584775"/>
          </a:xfrm>
          <a:prstGeom prst="rect">
            <a:avLst/>
          </a:prstGeom>
          <a:noFill/>
        </p:spPr>
        <p:txBody>
          <a:bodyPr wrap="square" rtlCol="0">
            <a:spAutoFit/>
          </a:bodyPr>
          <a:lstStyle/>
          <a:p>
            <a:pPr algn="ctr"/>
            <a:r>
              <a:rPr lang="en-US" sz="3200" dirty="0">
                <a:latin typeface="Bernard MT Condensed" panose="02050806060905020404" pitchFamily="18" charset="0"/>
              </a:rPr>
              <a:t>3</a:t>
            </a:r>
          </a:p>
        </p:txBody>
      </p:sp>
      <p:sp>
        <p:nvSpPr>
          <p:cNvPr id="13" name="TextBox 12">
            <a:extLst>
              <a:ext uri="{FF2B5EF4-FFF2-40B4-BE49-F238E27FC236}">
                <a16:creationId xmlns:a16="http://schemas.microsoft.com/office/drawing/2014/main" id="{B14094DC-E6BF-4E4C-A59D-6CB5727D8C84}"/>
              </a:ext>
            </a:extLst>
          </p:cNvPr>
          <p:cNvSpPr txBox="1"/>
          <p:nvPr/>
        </p:nvSpPr>
        <p:spPr>
          <a:xfrm>
            <a:off x="2950931" y="3588434"/>
            <a:ext cx="399246" cy="584775"/>
          </a:xfrm>
          <a:prstGeom prst="rect">
            <a:avLst/>
          </a:prstGeom>
          <a:noFill/>
        </p:spPr>
        <p:txBody>
          <a:bodyPr wrap="square" rtlCol="0">
            <a:spAutoFit/>
          </a:bodyPr>
          <a:lstStyle/>
          <a:p>
            <a:pPr algn="ctr"/>
            <a:r>
              <a:rPr lang="en-US" sz="3200" dirty="0">
                <a:latin typeface="Bernard MT Condensed" panose="02050806060905020404" pitchFamily="18" charset="0"/>
              </a:rPr>
              <a:t>4</a:t>
            </a:r>
          </a:p>
        </p:txBody>
      </p:sp>
      <p:sp>
        <p:nvSpPr>
          <p:cNvPr id="14" name="TextBox 13">
            <a:extLst>
              <a:ext uri="{FF2B5EF4-FFF2-40B4-BE49-F238E27FC236}">
                <a16:creationId xmlns:a16="http://schemas.microsoft.com/office/drawing/2014/main" id="{B0452031-D90B-4606-8B0D-6B2F9F804D03}"/>
              </a:ext>
            </a:extLst>
          </p:cNvPr>
          <p:cNvSpPr txBox="1"/>
          <p:nvPr/>
        </p:nvSpPr>
        <p:spPr>
          <a:xfrm>
            <a:off x="2742841" y="4444342"/>
            <a:ext cx="399246" cy="584775"/>
          </a:xfrm>
          <a:prstGeom prst="rect">
            <a:avLst/>
          </a:prstGeom>
          <a:noFill/>
        </p:spPr>
        <p:txBody>
          <a:bodyPr wrap="square" rtlCol="0">
            <a:spAutoFit/>
          </a:bodyPr>
          <a:lstStyle/>
          <a:p>
            <a:pPr algn="ctr"/>
            <a:r>
              <a:rPr lang="en-US" sz="3200" dirty="0">
                <a:latin typeface="Bernard MT Condensed" panose="02050806060905020404" pitchFamily="18" charset="0"/>
              </a:rPr>
              <a:t>5</a:t>
            </a:r>
          </a:p>
        </p:txBody>
      </p:sp>
      <p:sp>
        <p:nvSpPr>
          <p:cNvPr id="15" name="TextBox 14">
            <a:extLst>
              <a:ext uri="{FF2B5EF4-FFF2-40B4-BE49-F238E27FC236}">
                <a16:creationId xmlns:a16="http://schemas.microsoft.com/office/drawing/2014/main" id="{4AE3C3C3-9BE0-4489-96EF-98A7354977F5}"/>
              </a:ext>
            </a:extLst>
          </p:cNvPr>
          <p:cNvSpPr txBox="1"/>
          <p:nvPr/>
        </p:nvSpPr>
        <p:spPr>
          <a:xfrm>
            <a:off x="2260241" y="5268674"/>
            <a:ext cx="399246" cy="584775"/>
          </a:xfrm>
          <a:prstGeom prst="rect">
            <a:avLst/>
          </a:prstGeom>
          <a:noFill/>
        </p:spPr>
        <p:txBody>
          <a:bodyPr wrap="square" rtlCol="0">
            <a:spAutoFit/>
          </a:bodyPr>
          <a:lstStyle/>
          <a:p>
            <a:pPr algn="ctr"/>
            <a:r>
              <a:rPr lang="en-US" sz="3200" dirty="0">
                <a:latin typeface="Bernard MT Condensed" panose="02050806060905020404" pitchFamily="18" charset="0"/>
              </a:rPr>
              <a:t>6</a:t>
            </a:r>
          </a:p>
        </p:txBody>
      </p:sp>
    </p:spTree>
    <p:extLst>
      <p:ext uri="{BB962C8B-B14F-4D97-AF65-F5344CB8AC3E}">
        <p14:creationId xmlns:p14="http://schemas.microsoft.com/office/powerpoint/2010/main" val="380686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535E-2C04-418D-A059-6E18537640B2}"/>
              </a:ext>
            </a:extLst>
          </p:cNvPr>
          <p:cNvSpPr>
            <a:spLocks noGrp="1"/>
          </p:cNvSpPr>
          <p:nvPr>
            <p:ph type="title"/>
          </p:nvPr>
        </p:nvSpPr>
        <p:spPr>
          <a:xfrm>
            <a:off x="589156" y="797105"/>
            <a:ext cx="3325619" cy="488770"/>
          </a:xfrm>
        </p:spPr>
        <p:txBody>
          <a:bodyPr/>
          <a:lstStyle/>
          <a:p>
            <a:r>
              <a:rPr lang="en-US" sz="3600">
                <a:latin typeface="Bahnschrift SemiBold" panose="020B0502040204020203" pitchFamily="34" charset="0"/>
              </a:rPr>
              <a:t>Self-Introduce</a:t>
            </a:r>
            <a:endParaRPr lang="en-US" sz="3600" dirty="0">
              <a:latin typeface="Bahnschrift SemiBold" panose="020B0502040204020203" pitchFamily="34" charset="0"/>
            </a:endParaRPr>
          </a:p>
        </p:txBody>
      </p:sp>
      <p:graphicFrame>
        <p:nvGraphicFramePr>
          <p:cNvPr id="5" name="Diagram 4">
            <a:extLst>
              <a:ext uri="{FF2B5EF4-FFF2-40B4-BE49-F238E27FC236}">
                <a16:creationId xmlns:a16="http://schemas.microsoft.com/office/drawing/2014/main" id="{E7548796-8E9E-4EB5-ACAF-C0B06BD130B6}"/>
              </a:ext>
            </a:extLst>
          </p:cNvPr>
          <p:cNvGraphicFramePr/>
          <p:nvPr>
            <p:extLst>
              <p:ext uri="{D42A27DB-BD31-4B8C-83A1-F6EECF244321}">
                <p14:modId xmlns:p14="http://schemas.microsoft.com/office/powerpoint/2010/main" val="310174913"/>
              </p:ext>
            </p:extLst>
          </p:nvPr>
        </p:nvGraphicFramePr>
        <p:xfrm>
          <a:off x="766762" y="2000977"/>
          <a:ext cx="8582025" cy="90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23A14A7B-74A2-4BDF-AE12-D2CA0390C8C2}"/>
              </a:ext>
            </a:extLst>
          </p:cNvPr>
          <p:cNvSpPr/>
          <p:nvPr/>
        </p:nvSpPr>
        <p:spPr>
          <a:xfrm>
            <a:off x="7357534" y="3524525"/>
            <a:ext cx="4360333" cy="206664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solidFill>
                  <a:schemeClr val="tx1">
                    <a:lumMod val="85000"/>
                    <a:lumOff val="15000"/>
                  </a:schemeClr>
                </a:solidFill>
              </a:rPr>
              <a:t>Name : </a:t>
            </a:r>
            <a:r>
              <a:rPr lang="en-US" b="1">
                <a:solidFill>
                  <a:schemeClr val="tx1">
                    <a:lumMod val="85000"/>
                    <a:lumOff val="15000"/>
                  </a:schemeClr>
                </a:solidFill>
              </a:rPr>
              <a:t>Nguyễn Mạnh Linh</a:t>
            </a:r>
            <a:r>
              <a:rPr lang="zh-TW" altLang="en-US" b="1">
                <a:solidFill>
                  <a:schemeClr val="tx1">
                    <a:lumMod val="85000"/>
                    <a:lumOff val="15000"/>
                  </a:schemeClr>
                </a:solidFill>
              </a:rPr>
              <a:t> </a:t>
            </a:r>
            <a:r>
              <a:rPr lang="en-US" altLang="zh-TW" b="1">
                <a:solidFill>
                  <a:schemeClr val="tx1">
                    <a:lumMod val="85000"/>
                    <a:lumOff val="15000"/>
                  </a:schemeClr>
                </a:solidFill>
              </a:rPr>
              <a:t>-</a:t>
            </a:r>
            <a:r>
              <a:rPr lang="zh-TW" altLang="en-US" b="1">
                <a:solidFill>
                  <a:schemeClr val="tx1">
                    <a:lumMod val="85000"/>
                    <a:lumOff val="15000"/>
                  </a:schemeClr>
                </a:solidFill>
              </a:rPr>
              <a:t> 阮孟玲</a:t>
            </a:r>
            <a:endParaRPr lang="en-US" altLang="zh-TW" b="1">
              <a:solidFill>
                <a:schemeClr val="tx1">
                  <a:lumMod val="85000"/>
                  <a:lumOff val="15000"/>
                </a:schemeClr>
              </a:solidFill>
            </a:endParaRPr>
          </a:p>
          <a:p>
            <a:pPr algn="just"/>
            <a:r>
              <a:rPr lang="en-US" altLang="zh-TW">
                <a:solidFill>
                  <a:schemeClr val="tx1">
                    <a:lumMod val="85000"/>
                    <a:lumOff val="15000"/>
                  </a:schemeClr>
                </a:solidFill>
              </a:rPr>
              <a:t>Code : </a:t>
            </a:r>
            <a:r>
              <a:rPr lang="en-US" altLang="zh-TW" b="1">
                <a:solidFill>
                  <a:schemeClr val="tx1">
                    <a:lumMod val="85000"/>
                    <a:lumOff val="15000"/>
                  </a:schemeClr>
                </a:solidFill>
              </a:rPr>
              <a:t>V1800849</a:t>
            </a:r>
            <a:endParaRPr lang="en-US" b="1">
              <a:solidFill>
                <a:schemeClr val="tx1">
                  <a:lumMod val="85000"/>
                  <a:lumOff val="15000"/>
                </a:schemeClr>
              </a:solidFill>
            </a:endParaRPr>
          </a:p>
          <a:p>
            <a:pPr algn="just"/>
            <a:r>
              <a:rPr lang="en-US">
                <a:solidFill>
                  <a:schemeClr val="tx1">
                    <a:lumMod val="85000"/>
                    <a:lumOff val="15000"/>
                  </a:schemeClr>
                </a:solidFill>
              </a:rPr>
              <a:t>Department :</a:t>
            </a:r>
            <a:r>
              <a:rPr lang="en-US" b="1">
                <a:solidFill>
                  <a:schemeClr val="tx1">
                    <a:lumMod val="85000"/>
                    <a:lumOff val="15000"/>
                  </a:schemeClr>
                </a:solidFill>
              </a:rPr>
              <a:t> IT</a:t>
            </a:r>
          </a:p>
          <a:p>
            <a:pPr algn="just"/>
            <a:r>
              <a:rPr lang="en-US">
                <a:solidFill>
                  <a:schemeClr val="tx1">
                    <a:lumMod val="85000"/>
                    <a:lumOff val="15000"/>
                  </a:schemeClr>
                </a:solidFill>
              </a:rPr>
              <a:t>Group :</a:t>
            </a:r>
            <a:r>
              <a:rPr lang="en-US" b="1">
                <a:solidFill>
                  <a:schemeClr val="tx1">
                    <a:lumMod val="85000"/>
                    <a:lumOff val="15000"/>
                  </a:schemeClr>
                </a:solidFill>
              </a:rPr>
              <a:t> MES</a:t>
            </a:r>
          </a:p>
        </p:txBody>
      </p:sp>
      <p:cxnSp>
        <p:nvCxnSpPr>
          <p:cNvPr id="10" name="Connector: Elbow 9">
            <a:extLst>
              <a:ext uri="{FF2B5EF4-FFF2-40B4-BE49-F238E27FC236}">
                <a16:creationId xmlns:a16="http://schemas.microsoft.com/office/drawing/2014/main" id="{7547C11A-110D-4054-ADB4-58F2270B1E62}"/>
              </a:ext>
            </a:extLst>
          </p:cNvPr>
          <p:cNvCxnSpPr>
            <a:cxnSpLocks/>
            <a:stCxn id="8" idx="1"/>
          </p:cNvCxnSpPr>
          <p:nvPr/>
        </p:nvCxnSpPr>
        <p:spPr>
          <a:xfrm rot="10800000">
            <a:off x="6962808" y="2524158"/>
            <a:ext cx="394727" cy="20336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15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2DD3-DEC5-45BB-BD1E-00C1B2B6CA93}"/>
              </a:ext>
            </a:extLst>
          </p:cNvPr>
          <p:cNvSpPr>
            <a:spLocks noGrp="1"/>
          </p:cNvSpPr>
          <p:nvPr>
            <p:ph type="title"/>
          </p:nvPr>
        </p:nvSpPr>
        <p:spPr>
          <a:xfrm>
            <a:off x="545259" y="808924"/>
            <a:ext cx="3458969" cy="545781"/>
          </a:xfrm>
        </p:spPr>
        <p:txBody>
          <a:bodyPr/>
          <a:lstStyle/>
          <a:p>
            <a:r>
              <a:rPr lang="en-US" sz="3600">
                <a:latin typeface="Bahnschrift SemiBold" panose="020B0502040204020203" pitchFamily="34" charset="0"/>
              </a:rPr>
              <a:t>Job Description</a:t>
            </a:r>
          </a:p>
        </p:txBody>
      </p:sp>
      <p:graphicFrame>
        <p:nvGraphicFramePr>
          <p:cNvPr id="3" name="Diagram 2">
            <a:extLst>
              <a:ext uri="{FF2B5EF4-FFF2-40B4-BE49-F238E27FC236}">
                <a16:creationId xmlns:a16="http://schemas.microsoft.com/office/drawing/2014/main" id="{E3CE7760-5763-4698-88A0-7D4AA6127500}"/>
              </a:ext>
            </a:extLst>
          </p:cNvPr>
          <p:cNvGraphicFramePr/>
          <p:nvPr>
            <p:extLst>
              <p:ext uri="{D42A27DB-BD31-4B8C-83A1-F6EECF244321}">
                <p14:modId xmlns:p14="http://schemas.microsoft.com/office/powerpoint/2010/main" val="2644340574"/>
              </p:ext>
            </p:extLst>
          </p:nvPr>
        </p:nvGraphicFramePr>
        <p:xfrm>
          <a:off x="2479674" y="1659957"/>
          <a:ext cx="8770217" cy="41829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tar: 8 Points 3">
            <a:extLst>
              <a:ext uri="{FF2B5EF4-FFF2-40B4-BE49-F238E27FC236}">
                <a16:creationId xmlns:a16="http://schemas.microsoft.com/office/drawing/2014/main" id="{5F0D2593-01AB-4919-86F7-DB2BE35C3101}"/>
              </a:ext>
            </a:extLst>
          </p:cNvPr>
          <p:cNvSpPr/>
          <p:nvPr/>
        </p:nvSpPr>
        <p:spPr>
          <a:xfrm>
            <a:off x="228073" y="3018486"/>
            <a:ext cx="2113346" cy="1913731"/>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Bernard MT Condensed" panose="02050806060905020404" pitchFamily="18" charset="0"/>
              </a:rPr>
              <a:t>Missions</a:t>
            </a:r>
          </a:p>
        </p:txBody>
      </p:sp>
    </p:spTree>
    <p:extLst>
      <p:ext uri="{BB962C8B-B14F-4D97-AF65-F5344CB8AC3E}">
        <p14:creationId xmlns:p14="http://schemas.microsoft.com/office/powerpoint/2010/main" val="152225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4AB2-4AF1-4BEE-B6B1-715FC0235528}"/>
              </a:ext>
            </a:extLst>
          </p:cNvPr>
          <p:cNvSpPr>
            <a:spLocks noGrp="1"/>
          </p:cNvSpPr>
          <p:nvPr>
            <p:ph type="title"/>
          </p:nvPr>
        </p:nvSpPr>
        <p:spPr>
          <a:xfrm>
            <a:off x="560581" y="797244"/>
            <a:ext cx="2220719" cy="545781"/>
          </a:xfrm>
        </p:spPr>
        <p:txBody>
          <a:bodyPr/>
          <a:lstStyle/>
          <a:p>
            <a:r>
              <a:rPr lang="en-US" sz="3600">
                <a:latin typeface="Bahnschrift SemiBold" panose="020B0502040204020203" pitchFamily="34" charset="0"/>
              </a:rPr>
              <a:t>Activities</a:t>
            </a:r>
          </a:p>
        </p:txBody>
      </p:sp>
      <p:graphicFrame>
        <p:nvGraphicFramePr>
          <p:cNvPr id="3" name="Diagram 2">
            <a:extLst>
              <a:ext uri="{FF2B5EF4-FFF2-40B4-BE49-F238E27FC236}">
                <a16:creationId xmlns:a16="http://schemas.microsoft.com/office/drawing/2014/main" id="{58BE8647-8285-4413-9578-4A73C98BD32D}"/>
              </a:ext>
            </a:extLst>
          </p:cNvPr>
          <p:cNvGraphicFramePr/>
          <p:nvPr>
            <p:extLst>
              <p:ext uri="{D42A27DB-BD31-4B8C-83A1-F6EECF244321}">
                <p14:modId xmlns:p14="http://schemas.microsoft.com/office/powerpoint/2010/main" val="523886520"/>
              </p:ext>
            </p:extLst>
          </p:nvPr>
        </p:nvGraphicFramePr>
        <p:xfrm>
          <a:off x="560581" y="1602640"/>
          <a:ext cx="9171708" cy="4277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Object 7">
            <a:hlinkClick r:id="" action="ppaction://ole?verb=0"/>
            <a:extLst>
              <a:ext uri="{FF2B5EF4-FFF2-40B4-BE49-F238E27FC236}">
                <a16:creationId xmlns:a16="http://schemas.microsoft.com/office/drawing/2014/main" id="{0A221473-22B2-4079-860A-F6227C67FB03}"/>
              </a:ext>
            </a:extLst>
          </p:cNvPr>
          <p:cNvGraphicFramePr>
            <a:graphicFrameLocks noChangeAspect="1"/>
          </p:cNvGraphicFramePr>
          <p:nvPr>
            <p:extLst>
              <p:ext uri="{D42A27DB-BD31-4B8C-83A1-F6EECF244321}">
                <p14:modId xmlns:p14="http://schemas.microsoft.com/office/powerpoint/2010/main" val="2991473859"/>
              </p:ext>
            </p:extLst>
          </p:nvPr>
        </p:nvGraphicFramePr>
        <p:xfrm>
          <a:off x="9789381" y="4115076"/>
          <a:ext cx="914400" cy="771525"/>
        </p:xfrm>
        <a:graphic>
          <a:graphicData uri="http://schemas.openxmlformats.org/presentationml/2006/ole">
            <mc:AlternateContent xmlns:mc="http://schemas.openxmlformats.org/markup-compatibility/2006">
              <mc:Choice xmlns:v="urn:schemas-microsoft-com:vml" Requires="v">
                <p:oleObj spid="_x0000_s1047" name="Presentation" showAsIcon="1" r:id="rId8" imgW="914400" imgH="771525" progId="PowerPoint.Show.12">
                  <p:link updateAutomatic="1"/>
                </p:oleObj>
              </mc:Choice>
              <mc:Fallback>
                <p:oleObj name="Presentation" showAsIcon="1" r:id="rId8" imgW="914400" imgH="771525" progId="PowerPoint.Show.12">
                  <p:link updateAutomatic="1"/>
                  <p:pic>
                    <p:nvPicPr>
                      <p:cNvPr id="0" name=""/>
                      <p:cNvPicPr/>
                      <p:nvPr/>
                    </p:nvPicPr>
                    <p:blipFill>
                      <a:blip r:embed="rId9"/>
                      <a:stretch>
                        <a:fillRect/>
                      </a:stretch>
                    </p:blipFill>
                    <p:spPr>
                      <a:xfrm>
                        <a:off x="9789381" y="411507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09961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2DD3-DEC5-45BB-BD1E-00C1B2B6CA93}"/>
              </a:ext>
            </a:extLst>
          </p:cNvPr>
          <p:cNvSpPr>
            <a:spLocks noGrp="1"/>
          </p:cNvSpPr>
          <p:nvPr>
            <p:ph type="title"/>
          </p:nvPr>
        </p:nvSpPr>
        <p:spPr>
          <a:xfrm>
            <a:off x="545259" y="808924"/>
            <a:ext cx="4064841" cy="545781"/>
          </a:xfrm>
        </p:spPr>
        <p:txBody>
          <a:bodyPr/>
          <a:lstStyle/>
          <a:p>
            <a:r>
              <a:rPr lang="en-US" sz="3600">
                <a:latin typeface="Bahnschrift SemiBold" panose="020B0502040204020203" pitchFamily="34" charset="0"/>
              </a:rPr>
              <a:t>Self-Assessment</a:t>
            </a:r>
          </a:p>
        </p:txBody>
      </p:sp>
      <p:graphicFrame>
        <p:nvGraphicFramePr>
          <p:cNvPr id="3" name="Diagram 2">
            <a:extLst>
              <a:ext uri="{FF2B5EF4-FFF2-40B4-BE49-F238E27FC236}">
                <a16:creationId xmlns:a16="http://schemas.microsoft.com/office/drawing/2014/main" id="{E3CE7760-5763-4698-88A0-7D4AA6127500}"/>
              </a:ext>
            </a:extLst>
          </p:cNvPr>
          <p:cNvGraphicFramePr/>
          <p:nvPr>
            <p:extLst>
              <p:ext uri="{D42A27DB-BD31-4B8C-83A1-F6EECF244321}">
                <p14:modId xmlns:p14="http://schemas.microsoft.com/office/powerpoint/2010/main" val="2221780899"/>
              </p:ext>
            </p:extLst>
          </p:nvPr>
        </p:nvGraphicFramePr>
        <p:xfrm>
          <a:off x="474134" y="1295400"/>
          <a:ext cx="10775758" cy="5063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Rounded Corners 10">
            <a:extLst>
              <a:ext uri="{FF2B5EF4-FFF2-40B4-BE49-F238E27FC236}">
                <a16:creationId xmlns:a16="http://schemas.microsoft.com/office/drawing/2014/main" id="{43DF1D1B-5BF1-465C-B6EF-69449AA38175}"/>
              </a:ext>
            </a:extLst>
          </p:cNvPr>
          <p:cNvSpPr/>
          <p:nvPr/>
        </p:nvSpPr>
        <p:spPr>
          <a:xfrm>
            <a:off x="954386" y="1542065"/>
            <a:ext cx="1968921" cy="475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Bahnschrift" panose="020B0502040204020203" pitchFamily="34" charset="0"/>
              </a:rPr>
              <a:t>Performance</a:t>
            </a:r>
          </a:p>
        </p:txBody>
      </p:sp>
      <p:sp>
        <p:nvSpPr>
          <p:cNvPr id="12" name="Rectangle: Rounded Corners 11">
            <a:extLst>
              <a:ext uri="{FF2B5EF4-FFF2-40B4-BE49-F238E27FC236}">
                <a16:creationId xmlns:a16="http://schemas.microsoft.com/office/drawing/2014/main" id="{AC6777ED-BA8B-48A6-93C9-54A1BA5ECC64}"/>
              </a:ext>
            </a:extLst>
          </p:cNvPr>
          <p:cNvSpPr/>
          <p:nvPr/>
        </p:nvSpPr>
        <p:spPr>
          <a:xfrm>
            <a:off x="954387" y="2542448"/>
            <a:ext cx="1968921" cy="475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Bahnschrift" panose="020B0502040204020203" pitchFamily="34" charset="0"/>
              </a:rPr>
              <a:t>Skills</a:t>
            </a:r>
          </a:p>
        </p:txBody>
      </p:sp>
      <p:sp>
        <p:nvSpPr>
          <p:cNvPr id="13" name="Rectangle: Rounded Corners 12">
            <a:extLst>
              <a:ext uri="{FF2B5EF4-FFF2-40B4-BE49-F238E27FC236}">
                <a16:creationId xmlns:a16="http://schemas.microsoft.com/office/drawing/2014/main" id="{94B1D737-70E9-4025-BDE8-53B04E9BD1FB}"/>
              </a:ext>
            </a:extLst>
          </p:cNvPr>
          <p:cNvSpPr/>
          <p:nvPr/>
        </p:nvSpPr>
        <p:spPr>
          <a:xfrm>
            <a:off x="954386" y="3614236"/>
            <a:ext cx="1968921" cy="425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Bahnschrift" panose="020B0502040204020203" pitchFamily="34" charset="0"/>
              </a:rPr>
              <a:t>Strengths</a:t>
            </a:r>
          </a:p>
        </p:txBody>
      </p:sp>
      <p:sp>
        <p:nvSpPr>
          <p:cNvPr id="14" name="Rectangle: Rounded Corners 13">
            <a:extLst>
              <a:ext uri="{FF2B5EF4-FFF2-40B4-BE49-F238E27FC236}">
                <a16:creationId xmlns:a16="http://schemas.microsoft.com/office/drawing/2014/main" id="{A7E201FA-67AD-4631-9E37-0DE52EAFADEE}"/>
              </a:ext>
            </a:extLst>
          </p:cNvPr>
          <p:cNvSpPr/>
          <p:nvPr/>
        </p:nvSpPr>
        <p:spPr>
          <a:xfrm>
            <a:off x="954386" y="4642371"/>
            <a:ext cx="1968921" cy="425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Bahnschrift" panose="020B0502040204020203" pitchFamily="34" charset="0"/>
              </a:rPr>
              <a:t>Improvement</a:t>
            </a:r>
          </a:p>
        </p:txBody>
      </p:sp>
      <p:sp>
        <p:nvSpPr>
          <p:cNvPr id="15" name="Rectangle: Rounded Corners 14">
            <a:extLst>
              <a:ext uri="{FF2B5EF4-FFF2-40B4-BE49-F238E27FC236}">
                <a16:creationId xmlns:a16="http://schemas.microsoft.com/office/drawing/2014/main" id="{D9E71BDC-B7F1-4CA2-B2B1-05F96F4876C9}"/>
              </a:ext>
            </a:extLst>
          </p:cNvPr>
          <p:cNvSpPr/>
          <p:nvPr/>
        </p:nvSpPr>
        <p:spPr>
          <a:xfrm>
            <a:off x="954386" y="5642945"/>
            <a:ext cx="1968921" cy="425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Bahnschrift" panose="020B0502040204020203" pitchFamily="34" charset="0"/>
              </a:rPr>
              <a:t>Goals</a:t>
            </a:r>
          </a:p>
        </p:txBody>
      </p:sp>
    </p:spTree>
    <p:extLst>
      <p:ext uri="{BB962C8B-B14F-4D97-AF65-F5344CB8AC3E}">
        <p14:creationId xmlns:p14="http://schemas.microsoft.com/office/powerpoint/2010/main" val="188577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2DD3-DEC5-45BB-BD1E-00C1B2B6CA93}"/>
              </a:ext>
            </a:extLst>
          </p:cNvPr>
          <p:cNvSpPr>
            <a:spLocks noGrp="1"/>
          </p:cNvSpPr>
          <p:nvPr>
            <p:ph type="title"/>
          </p:nvPr>
        </p:nvSpPr>
        <p:spPr>
          <a:xfrm>
            <a:off x="545259" y="808924"/>
            <a:ext cx="9784074" cy="545781"/>
          </a:xfrm>
        </p:spPr>
        <p:txBody>
          <a:bodyPr/>
          <a:lstStyle/>
          <a:p>
            <a:r>
              <a:rPr lang="en-US" sz="3600">
                <a:latin typeface="Bahnschrift SemiBold" panose="020B0502040204020203" pitchFamily="34" charset="0"/>
              </a:rPr>
              <a:t>Career Development Plan for the Next 3 Years.</a:t>
            </a:r>
          </a:p>
        </p:txBody>
      </p:sp>
      <p:graphicFrame>
        <p:nvGraphicFramePr>
          <p:cNvPr id="5" name="Diagram 4">
            <a:extLst>
              <a:ext uri="{FF2B5EF4-FFF2-40B4-BE49-F238E27FC236}">
                <a16:creationId xmlns:a16="http://schemas.microsoft.com/office/drawing/2014/main" id="{EB562371-A0E2-44BE-90AF-F098BD3DB56D}"/>
              </a:ext>
            </a:extLst>
          </p:cNvPr>
          <p:cNvGraphicFramePr/>
          <p:nvPr>
            <p:extLst>
              <p:ext uri="{D42A27DB-BD31-4B8C-83A1-F6EECF244321}">
                <p14:modId xmlns:p14="http://schemas.microsoft.com/office/powerpoint/2010/main" val="4231045227"/>
              </p:ext>
            </p:extLst>
          </p:nvPr>
        </p:nvGraphicFramePr>
        <p:xfrm>
          <a:off x="425002" y="2150772"/>
          <a:ext cx="4038141" cy="3477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row: Right 5">
            <a:extLst>
              <a:ext uri="{FF2B5EF4-FFF2-40B4-BE49-F238E27FC236}">
                <a16:creationId xmlns:a16="http://schemas.microsoft.com/office/drawing/2014/main" id="{62AD8A37-DA90-4C4D-A0F8-BC0F34AA2977}"/>
              </a:ext>
            </a:extLst>
          </p:cNvPr>
          <p:cNvSpPr/>
          <p:nvPr/>
        </p:nvSpPr>
        <p:spPr>
          <a:xfrm rot="20880771">
            <a:off x="414845" y="2479124"/>
            <a:ext cx="4171135" cy="340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Diagram 6">
            <a:extLst>
              <a:ext uri="{FF2B5EF4-FFF2-40B4-BE49-F238E27FC236}">
                <a16:creationId xmlns:a16="http://schemas.microsoft.com/office/drawing/2014/main" id="{54A8C813-911F-4AC3-8836-A2D1F0B9C27C}"/>
              </a:ext>
            </a:extLst>
          </p:cNvPr>
          <p:cNvGraphicFramePr/>
          <p:nvPr>
            <p:extLst>
              <p:ext uri="{D42A27DB-BD31-4B8C-83A1-F6EECF244321}">
                <p14:modId xmlns:p14="http://schemas.microsoft.com/office/powerpoint/2010/main" val="3429633428"/>
              </p:ext>
            </p:extLst>
          </p:nvPr>
        </p:nvGraphicFramePr>
        <p:xfrm>
          <a:off x="4546114" y="1372812"/>
          <a:ext cx="7297543" cy="50332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72326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2DD3-DEC5-45BB-BD1E-00C1B2B6CA93}"/>
              </a:ext>
            </a:extLst>
          </p:cNvPr>
          <p:cNvSpPr>
            <a:spLocks noGrp="1"/>
          </p:cNvSpPr>
          <p:nvPr>
            <p:ph type="title"/>
          </p:nvPr>
        </p:nvSpPr>
        <p:spPr>
          <a:xfrm>
            <a:off x="545259" y="808924"/>
            <a:ext cx="9191169" cy="545781"/>
          </a:xfrm>
        </p:spPr>
        <p:txBody>
          <a:bodyPr/>
          <a:lstStyle/>
          <a:p>
            <a:r>
              <a:rPr lang="en-US" sz="3600">
                <a:latin typeface="Bahnschrift SemiBold" panose="020B0502040204020203" pitchFamily="34" charset="0"/>
              </a:rPr>
              <a:t>Others</a:t>
            </a:r>
          </a:p>
        </p:txBody>
      </p:sp>
      <p:graphicFrame>
        <p:nvGraphicFramePr>
          <p:cNvPr id="8" name="Diagram 7">
            <a:extLst>
              <a:ext uri="{FF2B5EF4-FFF2-40B4-BE49-F238E27FC236}">
                <a16:creationId xmlns:a16="http://schemas.microsoft.com/office/drawing/2014/main" id="{739194A4-AC11-425B-8226-C0506E48F53A}"/>
              </a:ext>
            </a:extLst>
          </p:cNvPr>
          <p:cNvGraphicFramePr/>
          <p:nvPr>
            <p:extLst>
              <p:ext uri="{D42A27DB-BD31-4B8C-83A1-F6EECF244321}">
                <p14:modId xmlns:p14="http://schemas.microsoft.com/office/powerpoint/2010/main" val="4055894671"/>
              </p:ext>
            </p:extLst>
          </p:nvPr>
        </p:nvGraphicFramePr>
        <p:xfrm>
          <a:off x="352865" y="1480458"/>
          <a:ext cx="11566991" cy="4702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149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FD57A1-89F3-42D8-8024-AC50E37A8FC5}"/>
              </a:ext>
            </a:extLst>
          </p:cNvPr>
          <p:cNvSpPr>
            <a:spLocks noGrp="1"/>
          </p:cNvSpPr>
          <p:nvPr>
            <p:ph type="ctrTitle"/>
          </p:nvPr>
        </p:nvSpPr>
        <p:spPr>
          <a:xfrm>
            <a:off x="1524000" y="2163651"/>
            <a:ext cx="9144000" cy="1346312"/>
          </a:xfrm>
        </p:spPr>
        <p:txBody>
          <a:bodyPr/>
          <a:lstStyle/>
          <a:p>
            <a:r>
              <a:rPr lang="en-US" sz="8000">
                <a:latin typeface="Bernard MT Condensed" panose="02050806060905020404" pitchFamily="18" charset="0"/>
              </a:rPr>
              <a:t>Thank you</a:t>
            </a:r>
          </a:p>
        </p:txBody>
      </p:sp>
    </p:spTree>
    <p:extLst>
      <p:ext uri="{BB962C8B-B14F-4D97-AF65-F5344CB8AC3E}">
        <p14:creationId xmlns:p14="http://schemas.microsoft.com/office/powerpoint/2010/main" val="2268048382"/>
      </p:ext>
    </p:extLst>
  </p:cSld>
  <p:clrMapOvr>
    <a:masterClrMapping/>
  </p:clrMapOvr>
</p:sld>
</file>

<file path=ppt/theme/theme1.xml><?xml version="1.0" encoding="utf-8"?>
<a:theme xmlns:a="http://schemas.openxmlformats.org/drawingml/2006/main" name="CESBG_Theme">
  <a:themeElements>
    <a:clrScheme name="藍綠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SBG_Theme" id="{6E04ED67-31B0-470C-A2B8-C61CBC0A27E0}" vid="{EC2459F9-9D3E-41CF-9479-6C71C51F3E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44ccf059-af5d-4b92-932d-3690a1231c55}" enabled="1" method="Standard" siteId="{cb3d8dcd-2ed2-4bad-89a5-e0a7195fb643}" contentBits="0" removed="0"/>
</clbl:labelList>
</file>

<file path=docProps/app.xml><?xml version="1.0" encoding="utf-8"?>
<Properties xmlns="http://schemas.openxmlformats.org/officeDocument/2006/extended-properties" xmlns:vt="http://schemas.openxmlformats.org/officeDocument/2006/docPropsVTypes">
  <Template>CESBG_Theme</Template>
  <TotalTime>949</TotalTime>
  <Words>565</Words>
  <Application>Microsoft Office PowerPoint</Application>
  <PresentationFormat>Widescreen</PresentationFormat>
  <Paragraphs>86</Paragraphs>
  <Slides>9</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Links</vt:lpstr>
      </vt:variant>
      <vt:variant>
        <vt:i4>1</vt:i4>
      </vt:variant>
      <vt:variant>
        <vt:lpstr>Slide Titles</vt:lpstr>
      </vt:variant>
      <vt:variant>
        <vt:i4>9</vt:i4>
      </vt:variant>
    </vt:vector>
  </HeadingPairs>
  <TitlesOfParts>
    <vt:vector size="19" baseType="lpstr">
      <vt:lpstr>Arial</vt:lpstr>
      <vt:lpstr>Bahnschrift</vt:lpstr>
      <vt:lpstr>Bahnschrift SemiBold</vt:lpstr>
      <vt:lpstr>Bahnschrift SemiCondensed</vt:lpstr>
      <vt:lpstr>Berlin Sans FB</vt:lpstr>
      <vt:lpstr>Bernard MT Condensed</vt:lpstr>
      <vt:lpstr>Calibri</vt:lpstr>
      <vt:lpstr>Times New Roman</vt:lpstr>
      <vt:lpstr>CESBG_Theme</vt:lpstr>
      <vt:lpstr>file:///D:\MES%20ROUTE%20-%20updating.pptx</vt:lpstr>
      <vt:lpstr> Probationary Report  Nguyen Manh Linh</vt:lpstr>
      <vt:lpstr>Content</vt:lpstr>
      <vt:lpstr>Self-Introduce</vt:lpstr>
      <vt:lpstr>Job Description</vt:lpstr>
      <vt:lpstr>Activities</vt:lpstr>
      <vt:lpstr>Self-Assessment</vt:lpstr>
      <vt:lpstr>Career Development Plan for the Next 3 Years.</vt:lpstr>
      <vt:lpstr>Others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吳光武</dc:creator>
  <cp:lastModifiedBy>阮孟玲</cp:lastModifiedBy>
  <cp:revision>101</cp:revision>
  <dcterms:created xsi:type="dcterms:W3CDTF">2024-12-30T01:19:35Z</dcterms:created>
  <dcterms:modified xsi:type="dcterms:W3CDTF">2025-01-04T10:08:59Z</dcterms:modified>
</cp:coreProperties>
</file>