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A06-9C84-4774-84D9-4E97103FF8DA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C3AB-AA41-49FE-91ED-8ACE8CA9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A06-9C84-4774-84D9-4E97103FF8DA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C3AB-AA41-49FE-91ED-8ACE8CA9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A06-9C84-4774-84D9-4E97103FF8DA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C3AB-AA41-49FE-91ED-8ACE8CA9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A06-9C84-4774-84D9-4E97103FF8DA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C3AB-AA41-49FE-91ED-8ACE8CA9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8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A06-9C84-4774-84D9-4E97103FF8DA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C3AB-AA41-49FE-91ED-8ACE8CA9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7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A06-9C84-4774-84D9-4E97103FF8DA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C3AB-AA41-49FE-91ED-8ACE8CA9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A06-9C84-4774-84D9-4E97103FF8DA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C3AB-AA41-49FE-91ED-8ACE8CA9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A06-9C84-4774-84D9-4E97103FF8DA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C3AB-AA41-49FE-91ED-8ACE8CA9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8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A06-9C84-4774-84D9-4E97103FF8DA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C3AB-AA41-49FE-91ED-8ACE8CA9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3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A06-9C84-4774-84D9-4E97103FF8DA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C3AB-AA41-49FE-91ED-8ACE8CA9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A06-9C84-4774-84D9-4E97103FF8DA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C3AB-AA41-49FE-91ED-8ACE8CA9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BA06-9C84-4774-84D9-4E97103FF8DA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C3AB-AA41-49FE-91ED-8ACE8CA9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66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征和边缘分开建模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47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27" y="240664"/>
            <a:ext cx="5798928" cy="43513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84663" y="5364480"/>
            <a:ext cx="947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RLGC</a:t>
            </a:r>
            <a:r>
              <a:rPr lang="zh-CN" altLang="en-US" dirty="0" smtClean="0"/>
              <a:t>均采用线性回归，对整体模型仿真验证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751" y="240664"/>
            <a:ext cx="5615831" cy="42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5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3" y="-96339"/>
            <a:ext cx="6186572" cy="46422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2149" y="5111931"/>
            <a:ext cx="978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RL</a:t>
            </a:r>
            <a:r>
              <a:rPr lang="zh-CN" altLang="en-US" dirty="0" smtClean="0"/>
              <a:t>进行线性回归提参，</a:t>
            </a:r>
            <a:r>
              <a:rPr lang="en-US" altLang="zh-CN" dirty="0" smtClean="0"/>
              <a:t>GC</a:t>
            </a:r>
            <a:r>
              <a:rPr lang="zh-CN" altLang="en-US" dirty="0" smtClean="0"/>
              <a:t>直接取均值；</a:t>
            </a:r>
            <a:r>
              <a:rPr lang="zh-CN" altLang="en-US" dirty="0" smtClean="0"/>
              <a:t>对整体模型仿真验证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69" y="26978"/>
            <a:ext cx="6022231" cy="451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53" y="104503"/>
            <a:ext cx="5519242" cy="4141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2149" y="5111931"/>
            <a:ext cx="978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RL</a:t>
            </a:r>
            <a:r>
              <a:rPr lang="zh-CN" altLang="en-US" dirty="0" smtClean="0"/>
              <a:t>进行线性回归提参，</a:t>
            </a:r>
            <a:r>
              <a:rPr lang="en-US" altLang="zh-CN" dirty="0" smtClean="0"/>
              <a:t>GC</a:t>
            </a:r>
            <a:r>
              <a:rPr lang="zh-CN" altLang="en-US" dirty="0" smtClean="0"/>
              <a:t>直接取均值；</a:t>
            </a:r>
            <a:r>
              <a:rPr lang="zh-CN" altLang="en-US" dirty="0" smtClean="0"/>
              <a:t>对模型本征仿真验证</a:t>
            </a:r>
            <a:r>
              <a:rPr lang="en-US" altLang="zh-CN" dirty="0" smtClean="0"/>
              <a:t>+</a:t>
            </a:r>
            <a:r>
              <a:rPr lang="zh-CN" altLang="en-US" dirty="0" smtClean="0"/>
              <a:t>边缘参数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382" y="0"/>
            <a:ext cx="5957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2" y="373925"/>
            <a:ext cx="5420595" cy="40674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2149" y="5111931"/>
            <a:ext cx="978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RLGC</a:t>
            </a:r>
            <a:r>
              <a:rPr lang="zh-CN" altLang="en-US" dirty="0" smtClean="0"/>
              <a:t>进行线性回归提参；</a:t>
            </a:r>
            <a:r>
              <a:rPr lang="zh-CN" altLang="en-US" dirty="0" smtClean="0"/>
              <a:t>对模型本征仿真验证</a:t>
            </a:r>
            <a:r>
              <a:rPr lang="en-US" altLang="zh-CN" dirty="0" smtClean="0"/>
              <a:t>+</a:t>
            </a:r>
            <a:r>
              <a:rPr lang="zh-CN" altLang="en-US" dirty="0" smtClean="0"/>
              <a:t>边缘参数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205" y="-43163"/>
            <a:ext cx="6236686" cy="46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0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821" y="0"/>
            <a:ext cx="978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不同长度整体模型拟合对比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对</a:t>
            </a:r>
            <a:r>
              <a:rPr lang="en-US" altLang="zh-CN" dirty="0" smtClean="0"/>
              <a:t>RL</a:t>
            </a:r>
            <a:r>
              <a:rPr lang="zh-CN" altLang="en-US" dirty="0" smtClean="0"/>
              <a:t>进行线性回归提参，</a:t>
            </a:r>
            <a:r>
              <a:rPr lang="en-US" altLang="zh-CN" dirty="0" smtClean="0"/>
              <a:t>GC</a:t>
            </a:r>
            <a:r>
              <a:rPr lang="zh-CN" altLang="en-US" dirty="0" smtClean="0"/>
              <a:t>直接取均值；</a:t>
            </a:r>
            <a:r>
              <a:rPr lang="zh-CN" altLang="en-US" dirty="0" smtClean="0"/>
              <a:t>对模型本征仿真验证</a:t>
            </a:r>
            <a:r>
              <a:rPr lang="en-US" altLang="zh-CN" dirty="0" smtClean="0"/>
              <a:t>+</a:t>
            </a:r>
            <a:r>
              <a:rPr lang="zh-CN" altLang="en-US" dirty="0" smtClean="0"/>
              <a:t>边缘参数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1" y="732560"/>
            <a:ext cx="4156626" cy="31190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94" y="732560"/>
            <a:ext cx="4270487" cy="32044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06" y="3752217"/>
            <a:ext cx="4018082" cy="30150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951" y="3856077"/>
            <a:ext cx="3879671" cy="29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75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本征和边缘分开建模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本征和边缘分开建模</dc:title>
  <dc:creator>刘念宏</dc:creator>
  <cp:lastModifiedBy>刘念宏</cp:lastModifiedBy>
  <cp:revision>9</cp:revision>
  <dcterms:created xsi:type="dcterms:W3CDTF">2016-10-20T02:39:02Z</dcterms:created>
  <dcterms:modified xsi:type="dcterms:W3CDTF">2016-10-21T02:18:08Z</dcterms:modified>
</cp:coreProperties>
</file>