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3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3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4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4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5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4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45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69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5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26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4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E77E-6EF7-47BB-9138-87A82027368E}" type="datetimeFigureOut">
              <a:rPr lang="zh-CN" altLang="en-US" smtClean="0"/>
              <a:t>2017/1/9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17AA-5D37-4614-A1C2-2596E5034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" y="711201"/>
            <a:ext cx="5998343" cy="45627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364" y="341745"/>
            <a:ext cx="4100945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W=9 Space=10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984837" y="263236"/>
            <a:ext cx="4100945" cy="36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W=8 Space=10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04" y="785091"/>
            <a:ext cx="5512818" cy="41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THU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刘念宏</dc:creator>
  <cp:lastModifiedBy>刘念宏</cp:lastModifiedBy>
  <cp:revision>4</cp:revision>
  <dcterms:created xsi:type="dcterms:W3CDTF">2017-01-09T08:35:01Z</dcterms:created>
  <dcterms:modified xsi:type="dcterms:W3CDTF">2017-01-11T01:51:44Z</dcterms:modified>
</cp:coreProperties>
</file>