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5503-9BC4-4291-8B84-2E9538F84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76961-6CE5-4865-A9B8-30AF0D5E5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6BAD-D7BF-4D86-94A4-B9994835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1535-ED46-410C-9038-BEC2CE3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91FC-4E10-461C-B9A5-CDCFAE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87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B8A-B68B-4B17-8FAD-DD11C8E4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612C-45AA-4F5C-BD77-9038AC82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E677-1D04-4048-B020-E7318CEE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1B49-F352-4465-9625-9E2BE289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14A1-81BA-479B-8E95-58058614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92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7E388-BD71-4F7D-98F8-1ABB6CA1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2C4F-B39B-4E14-8604-D2265823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869F-82A8-44F7-8B09-0A35F4A5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F02E-32B3-4F4F-A00C-44C763A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CA3D-2C29-4439-8333-55678D05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8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A80E-6AB3-4201-8267-D00130E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18DF-F7A9-4911-8E37-22F85CBB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65FC-9590-498B-8AEB-7FC25309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9B7A-4B5A-44AC-A347-436624C9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9BF0-D615-47FC-AAC6-5100E44B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5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FC98-0674-46A7-BD36-7FFB44D0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9D94-0F65-4740-93AB-B854DAFD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FD6C-E549-4703-9E42-CA6C5092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89BD-EEF5-432D-BF45-FB3E6C8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DDB5C-4ED6-4F03-8877-784358B4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8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45F9-169E-49E4-8850-729C2AFD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C2BD-CD61-40B9-AB42-805B3C08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2F25E-193A-411D-8283-F603468E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FBD16-34EC-483C-BAA9-C62F8D57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49B72-AE2B-48D1-AB4C-5F73F43F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D4E8-C87F-4376-858C-CDD6C8D3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7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DA03-3214-4973-A5D2-9106EBAE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39DAA-F6BE-4461-9164-AE23C4ED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9DB83-D79B-4E59-AC73-84E143D14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A0A72-9574-452C-AE8E-6E9C94DB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A0A4B-45A6-4B62-8CBB-455A213A5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1A08A-FA40-4436-972F-573BD160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DD734-DFB0-423E-89FB-B43D1A68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95BF0-26C0-4CB0-A08B-ABB0968A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4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5925-C971-425E-96AD-2053DEE6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0634-17F2-4485-A9A5-D1D721B8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07ADF-9C38-49F5-9E10-5E88FE43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B0FB0-15E8-42A0-8B69-0A8FA98A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F58A3-1FAA-42AD-93FC-817712E2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DC89C-C408-4662-9562-6848A322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F6B38-2976-496B-9C23-033441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848F-1116-4AA9-BB96-17F42F56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BA37-51B1-419D-9987-804A3008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3D8AF-2FE3-45A0-9D35-74A8E422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A3DB-EA22-4190-B32D-631A36D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DCC9E-C0B5-4689-83D0-D43F1FF7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9E35-E7E9-440A-B299-9803D7FE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A60A-1289-4904-91D8-C4C45E58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97BF4-AB29-45ED-BF39-A778DE730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970FB-381E-44F7-A5D6-F7D57876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5446-8560-4470-964E-FAD65D06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C05C-2862-4AF6-9EDB-126BDA1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B2A4-90CA-46FB-8FEB-857F3044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96784-0683-4814-A7FB-BADE1D0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26A4D-0736-44CD-A130-4F518152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2C1-8A63-463A-A165-5C729D505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B320-BE4F-4F63-9574-DB54A9903B4B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B930-2E2B-44A6-B130-015999FB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8A00-EDA6-4148-AE61-A7046BB7F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150D-6B5D-480A-BE08-FD51D3610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1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64C055A-1099-4F19-A983-36C9697E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646" y="1688622"/>
            <a:ext cx="9805015" cy="780466"/>
          </a:xfrm>
        </p:spPr>
        <p:txBody>
          <a:bodyPr>
            <a:normAutofit/>
          </a:bodyPr>
          <a:lstStyle/>
          <a:p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Evolution of power regression parameters (for the power relationship between tweets/day and protests/day) with population density</a:t>
            </a: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3514715-F327-49B3-A03F-9CD6F49B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2924678"/>
            <a:ext cx="3797536" cy="3237398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5DCF894E-9B00-4802-92BA-07ED33F32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6" y="2938919"/>
            <a:ext cx="3797536" cy="3208917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215860BC-9769-480E-B98D-7E7BE1B5B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2938919"/>
            <a:ext cx="3797536" cy="32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2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Nicoletti</dc:creator>
  <cp:lastModifiedBy>Leonardo Nicoletti</cp:lastModifiedBy>
  <cp:revision>1</cp:revision>
  <dcterms:created xsi:type="dcterms:W3CDTF">2021-10-13T14:49:41Z</dcterms:created>
  <dcterms:modified xsi:type="dcterms:W3CDTF">2021-10-13T15:01:32Z</dcterms:modified>
</cp:coreProperties>
</file>