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7C9EAB-BDC8-48A5-957E-8F7AB1EED50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2/21/19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9B718E-2B9F-4587-A3EA-B3D231D1CB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B5FC2E7-8734-4702-8B92-A01B6888C598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2/21/19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30A998-BE33-40B4-999E-4251D073AEB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openclassrooms.com/en/courses/2479876-build-your-website-with-html5-and-css3/2492444-practical-exercise-step-by-step-creation-of-a-website" TargetMode="External"/><Relationship Id="rId2" Type="http://schemas.openxmlformats.org/officeDocument/2006/relationships/hyperlink" Target="https://colorlib.com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For Front-end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21/02/2019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For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326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Quarter 1 &amp; 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FE code &amp; create template.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Study and sharing about front-end knowledge.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tool to store template?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Quarter 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Start to learn a framework.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Quarter 4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Building a website with the chosen framework.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Quarter 1 &amp; 2:  Practice FE code &amp; create template.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Doing exercise/find available template and then re-create to practice HTML &amp; CSS.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some popular things which will related to build a web template: SCSS, bootstrap, responsive, template structure, 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Output: Building a responsive web template apply what we research.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we going todo from today?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Meeting: Every 2 weeks: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We will share about what we’ve done in these 2 weeks. What’s new or important things that other members can learn from.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Discuss the detail plan for next 2 weeks.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can we start 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Skype group and git-hub repository.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Warm up with this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exercise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we can choose available templates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here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from any other source to practice.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Output: Get familiar and practice (HTML, CSS, ...) to building a web page.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LibreOffice/5.2.0.4$Windows_X86_64 LibreOffice_project/066b007f5ebcc236395c7d282ba488bca6720265</Application>
  <Words>144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2019-02-18T17:16:50Z</dcterms:created>
  <dc:creator>NGANTRAN</dc:creator>
  <dc:description/>
  <dc:language>en-US</dc:language>
  <cp:lastModifiedBy/>
  <dcterms:modified xsi:type="dcterms:W3CDTF">2019-02-21T10:30:19Z</dcterms:modified>
  <cp:revision>26</cp:revision>
  <dc:subject/>
  <dc:title>Planning For Front-end Team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