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95" r:id="rId3"/>
    <p:sldId id="259" r:id="rId4"/>
    <p:sldId id="260" r:id="rId5"/>
    <p:sldId id="264" r:id="rId6"/>
    <p:sldId id="292" r:id="rId7"/>
    <p:sldId id="293" r:id="rId8"/>
    <p:sldId id="267" r:id="rId9"/>
    <p:sldId id="266" r:id="rId10"/>
    <p:sldId id="290" r:id="rId11"/>
    <p:sldId id="291" r:id="rId12"/>
    <p:sldId id="268" r:id="rId13"/>
    <p:sldId id="269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56" d="100"/>
          <a:sy n="56" d="100"/>
        </p:scale>
        <p:origin x="8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q.net/topics/soa_management/features/3307.html?page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rado.edu/~kena/classes/7818/f06/lectures/WebTest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Load-Testing/concept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http://www.ebizq.net/topics/soa_management/features/3307.html?page=1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http://www.cs.colorado.edu/~kena/classes/7818/f06/lectures/WebTest.pdf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http://www.soapui.org/Load-Testing/concept.html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oapui.org/Getting-Started/load-testing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1026" name="Picture 2" descr="http://wileyinformationsystemsupdates.com/wp-content/uploads/2010/12/web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0745" y="4631276"/>
            <a:ext cx="2357438" cy="1647825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93824" y="3568551"/>
            <a:ext cx="4240392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SOAP-based Web Services</a:t>
            </a:r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SOAP-based W</a:t>
            </a:r>
            <a:r>
              <a:rPr lang="en-US" dirty="0" smtClean="0"/>
              <a:t>eb Services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W</a:t>
            </a:r>
            <a:r>
              <a:rPr lang="en-US" dirty="0" smtClean="0"/>
              <a:t>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http://naturalsoapboutique.com/images/large/natural-soap-oatsnaloe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67" r="97500">
                        <a14:backgroundMark x1="19167" y1="21333" x2="19167" y2="21333"/>
                        <a14:backgroundMark x1="19667" y1="3167" x2="19667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43" y="1306286"/>
            <a:ext cx="2427514" cy="242751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6" y="4249541"/>
            <a:ext cx="5208029" cy="245605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16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4772"/>
            <a:ext cx="7924800" cy="1012371"/>
          </a:xfrm>
        </p:spPr>
        <p:txBody>
          <a:bodyPr/>
          <a:lstStyle/>
          <a:p>
            <a:r>
              <a:rPr lang="en-US" dirty="0"/>
              <a:t>SOAP-based Web </a:t>
            </a:r>
            <a:r>
              <a:rPr lang="en-US" dirty="0" smtClean="0"/>
              <a:t>Service Testing</a:t>
            </a:r>
            <a:endParaRPr lang="en-US" dirty="0"/>
          </a:p>
        </p:txBody>
      </p:sp>
      <p:pic>
        <p:nvPicPr>
          <p:cNvPr id="6" name="Picture 4" descr="http://lucianwebservice.com/wp-content/uploads/2011/05/web_services_wheels_and_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07" y="3031671"/>
            <a:ext cx="3173186" cy="31731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Base </a:t>
            </a:r>
            <a:r>
              <a:rPr lang="en-US" dirty="0"/>
              <a:t>of </a:t>
            </a:r>
            <a:r>
              <a:rPr lang="en-US" dirty="0" smtClean="0"/>
              <a:t>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smtClean="0"/>
              <a:t>Web </a:t>
            </a:r>
            <a:r>
              <a:rPr lang="en-US" dirty="0"/>
              <a:t>services platform is XML +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used Internet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language which can be used between different platforms and programming </a:t>
            </a:r>
            <a:r>
              <a:rPr lang="en-US" dirty="0" smtClean="0"/>
              <a:t>languages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till expresses </a:t>
            </a:r>
            <a:r>
              <a:rPr lang="en-US" dirty="0"/>
              <a:t>complex messages and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 Platform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Simple </a:t>
            </a:r>
            <a:r>
              <a:rPr lang="en-US" dirty="0"/>
              <a:t>Object Access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0" y="4495800"/>
            <a:ext cx="183104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SOAP stands for Simple Object Access Protocol </a:t>
            </a:r>
          </a:p>
          <a:p>
            <a:r>
              <a:rPr lang="en-US" sz="3000" dirty="0" smtClean="0"/>
              <a:t>SOAP is: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communication protocol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Serves for </a:t>
            </a:r>
            <a:r>
              <a:rPr lang="en-US" sz="2400" dirty="0"/>
              <a:t>communication between applications 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format </a:t>
            </a:r>
            <a:r>
              <a:rPr lang="en-US" sz="2400" dirty="0"/>
              <a:t>for sending messages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Designed </a:t>
            </a:r>
            <a:r>
              <a:rPr lang="en-US" sz="2400" dirty="0"/>
              <a:t>to communicate via Internet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</a:t>
            </a:r>
            <a:r>
              <a:rPr lang="en-US" sz="2400" dirty="0" smtClean="0"/>
              <a:t>latform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</a:t>
            </a:r>
            <a:r>
              <a:rPr lang="en-US" sz="2400" dirty="0" smtClean="0"/>
              <a:t>ased </a:t>
            </a:r>
            <a:r>
              <a:rPr lang="en-US" sz="2400" dirty="0"/>
              <a:t>on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and extensible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you to get around firewalls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</a:t>
            </a:r>
            <a:r>
              <a:rPr lang="en-US" sz="2400" dirty="0" smtClean="0"/>
              <a:t>ill </a:t>
            </a:r>
            <a:r>
              <a:rPr lang="en-US" sz="2400" dirty="0"/>
              <a:t>be developed as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869799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WSDL?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 is an XML-based language </a:t>
            </a:r>
          </a:p>
          <a:p>
            <a:pPr marL="574675" lvl="2" indent="-2825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Serves for describing Web services and how to access them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stands for Web Services Description Language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written in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an XML document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used to describe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also used to locate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not yet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95" y="2035628"/>
            <a:ext cx="5051611" cy="3733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Web services are composed of loosely </a:t>
            </a:r>
            <a:r>
              <a:rPr lang="en-US" dirty="0" smtClean="0"/>
              <a:t>coupled distributed over </a:t>
            </a:r>
            <a:r>
              <a:rPr lang="en-US" dirty="0"/>
              <a:t>networks, we must test the 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End to end</a:t>
            </a:r>
          </a:p>
          <a:p>
            <a:pPr lvl="1"/>
            <a:r>
              <a:rPr lang="en-US" dirty="0" smtClean="0"/>
              <a:t>Service to service</a:t>
            </a:r>
          </a:p>
          <a:p>
            <a:pPr lvl="1"/>
            <a:r>
              <a:rPr lang="en-US" dirty="0" smtClean="0"/>
              <a:t>Interface by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0" y="4724400"/>
            <a:ext cx="4070937" cy="1516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Test </a:t>
            </a:r>
            <a:r>
              <a:rPr lang="en-US" dirty="0"/>
              <a:t>a </a:t>
            </a:r>
            <a:r>
              <a:rPr lang="en-US" dirty="0" smtClean="0"/>
              <a:t>Web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service </a:t>
            </a:r>
            <a:r>
              <a:rPr lang="en-US" dirty="0" smtClean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user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can’t interact with it without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/>
            <a:r>
              <a:rPr lang="en-US" dirty="0"/>
              <a:t>That tool should allow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composing XML requests </a:t>
            </a:r>
            <a:r>
              <a:rPr lang="en-US" dirty="0"/>
              <a:t>via its own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such user interfaces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editors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Used for writing </a:t>
            </a:r>
            <a:r>
              <a:rPr lang="en-US" dirty="0"/>
              <a:t>your XML requests and controls for posting requests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r>
              <a:rPr lang="en-US" dirty="0"/>
              <a:t> </a:t>
            </a: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your web service contains too many </a:t>
            </a:r>
            <a:r>
              <a:rPr lang="en-US" dirty="0" smtClean="0"/>
              <a:t>methods?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too many input and output </a:t>
            </a:r>
            <a:r>
              <a:rPr lang="en-US" dirty="0" smtClean="0"/>
              <a:t>parameters</a:t>
            </a:r>
          </a:p>
          <a:p>
            <a:r>
              <a:rPr lang="en-US" dirty="0"/>
              <a:t>Web Service </a:t>
            </a:r>
            <a:r>
              <a:rPr lang="en-US" dirty="0" smtClean="0"/>
              <a:t>testing can be automated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validation of your web service’s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against you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/>
              <a:t> of validation results into a file </a:t>
            </a:r>
            <a:endParaRPr lang="en-US" dirty="0" smtClean="0"/>
          </a:p>
          <a:p>
            <a:pPr lvl="2"/>
            <a:r>
              <a:rPr lang="en-US" dirty="0" smtClean="0"/>
              <a:t>Could </a:t>
            </a:r>
            <a:r>
              <a:rPr lang="en-US" dirty="0"/>
              <a:t>be just a text file of HTML depending on your </a:t>
            </a:r>
            <a:r>
              <a:rPr lang="en-US" dirty="0" smtClean="0"/>
              <a:t>choice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Business </a:t>
            </a:r>
            <a:r>
              <a:rPr lang="en-US" sz="2400" dirty="0" smtClean="0"/>
              <a:t>Operations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9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oapUI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31" y="3243262"/>
            <a:ext cx="2635060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75106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"/>
            <a:ext cx="2098399" cy="214074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9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What is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0" dirty="0">
                <a:effectLst/>
              </a:rPr>
              <a:t>C</a:t>
            </a:r>
            <a:r>
              <a:rPr lang="en-US" b="0" dirty="0" smtClean="0">
                <a:effectLst/>
              </a:rPr>
              <a:t>ross-platform </a:t>
            </a:r>
            <a:r>
              <a:rPr lang="en-US" b="0" dirty="0">
                <a:effectLst/>
              </a:rPr>
              <a:t>Functional Testing </a:t>
            </a:r>
            <a:r>
              <a:rPr lang="en-US" b="0" dirty="0" smtClean="0">
                <a:effectLst/>
              </a:rPr>
              <a:t>solution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0" dirty="0">
                <a:effectLst/>
              </a:rPr>
              <a:t>A</a:t>
            </a:r>
            <a:r>
              <a:rPr lang="en-US" b="0" dirty="0" smtClean="0">
                <a:effectLst/>
              </a:rPr>
              <a:t>llows </a:t>
            </a:r>
            <a:r>
              <a:rPr lang="en-US" b="0" dirty="0">
                <a:effectLst/>
              </a:rPr>
              <a:t>you to </a:t>
            </a:r>
            <a:r>
              <a:rPr lang="en-US" b="0" dirty="0" smtClean="0">
                <a:effectLst/>
              </a:rPr>
              <a:t>create </a:t>
            </a:r>
            <a:r>
              <a:rPr lang="en-US" b="0" dirty="0">
                <a:effectLst/>
              </a:rPr>
              <a:t>and execute automated functional, regression, compliance, and load </a:t>
            </a:r>
            <a:r>
              <a:rPr lang="en-US" b="0" dirty="0" smtClean="0">
                <a:effectLst/>
              </a:rPr>
              <a:t>tests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Has two editions: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Free and open-source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Paid version </a:t>
            </a:r>
            <a:r>
              <a:rPr lang="en-US" dirty="0"/>
              <a:t>– </a:t>
            </a:r>
            <a:r>
              <a:rPr lang="en-US" dirty="0" err="1" smtClean="0"/>
              <a:t>SoapUI</a:t>
            </a:r>
            <a:r>
              <a:rPr lang="en-US" dirty="0" smtClean="0"/>
              <a:t> Pro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GB" dirty="0" smtClean="0">
                <a:hlinkClick r:id="rId3"/>
              </a:rPr>
              <a:t>http://www.soapui.org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https://encrypted-tbn1.gstatic.com/images?q=tbn:ANd9GcS2LGFR7XjasrdM2eHdrYEDmDjCpCa02evEDqCvOpIDmIiTWP8T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5" y="5123728"/>
            <a:ext cx="1183895" cy="1277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86" y="3531629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8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provides various options for testing web services: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/>
              <a:t>Service Simulation (Mocking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Security testing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6" y="4620052"/>
            <a:ext cx="897718" cy="1189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7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2770415"/>
            <a:ext cx="4714875" cy="36766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895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SoapUI</a:t>
            </a:r>
            <a:r>
              <a:rPr lang="en-US" dirty="0" smtClean="0"/>
              <a:t>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2050" name="Picture 2" descr="New soapUI Project for Web Service Test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62" y="2609849"/>
            <a:ext cx="2797875" cy="2495551"/>
          </a:xfrm>
          <a:prstGeom prst="roundRect">
            <a:avLst>
              <a:gd name="adj" fmla="val 695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</a:t>
            </a:r>
            <a:r>
              <a:rPr lang="en-US" sz="4400" dirty="0" smtClean="0"/>
              <a:t>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14600"/>
            <a:ext cx="6591300" cy="26003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4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assertions that </a:t>
            </a:r>
            <a:r>
              <a:rPr lang="en-US" dirty="0" smtClean="0"/>
              <a:t>are </a:t>
            </a:r>
            <a:r>
              <a:rPr lang="en-US" dirty="0"/>
              <a:t>possible in </a:t>
            </a:r>
            <a:r>
              <a:rPr lang="en-US" dirty="0" err="1" smtClean="0"/>
              <a:t>SoapUI</a:t>
            </a:r>
            <a:r>
              <a:rPr lang="en-US" dirty="0" smtClean="0"/>
              <a:t>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286000"/>
            <a:ext cx="8686800" cy="39624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Schema Compliance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Not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Not 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Response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Response SLA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XPath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XQuery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Script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WS-Security Status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Response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Request Assertion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77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 Transfer </a:t>
            </a:r>
            <a:r>
              <a:rPr lang="en-US" dirty="0" smtClean="0"/>
              <a:t>in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Transferring </a:t>
            </a:r>
            <a:r>
              <a:rPr lang="en-US" dirty="0"/>
              <a:t>data from a response to a following request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C:\Users\ogeorgiev\Desktop\Property-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588658"/>
          </a:xfrm>
          <a:prstGeom prst="roundRect">
            <a:avLst>
              <a:gd name="adj" fmla="val 561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6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soapUI calls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  <a:r>
              <a:rPr lang="en-US" dirty="0" smtClean="0"/>
              <a:t>" is actually 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Testing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SoapUI</a:t>
            </a:r>
            <a:r>
              <a:rPr lang="en-US" dirty="0" smtClean="0"/>
              <a:t> offers an example of a Performance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Baseline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Soak Testing</a:t>
            </a:r>
          </a:p>
          <a:p>
            <a:pPr lvl="1"/>
            <a:r>
              <a:rPr lang="en-US" dirty="0" smtClean="0"/>
              <a:t>Scalability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3505200"/>
            <a:ext cx="2609938" cy="2814639"/>
          </a:xfrm>
          <a:prstGeom prst="roundRect">
            <a:avLst>
              <a:gd name="adj" fmla="val 245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0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 smtClean="0"/>
              <a:t>Load Testing with </a:t>
            </a:r>
            <a:r>
              <a:rPr lang="en-US" sz="4400" dirty="0" err="1" smtClean="0"/>
              <a:t>SoapUI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smtClean="0"/>
              <a:t>For detailed tutorial see:</a:t>
            </a:r>
            <a:br>
              <a:rPr dirty="0" smtClean="0"/>
            </a:br>
            <a:r>
              <a:rPr lang="en-US" dirty="0">
                <a:hlinkClick r:id="rId2"/>
              </a:rPr>
              <a:t>http://www.soapui.org/Getting-Started/load-testing.html</a:t>
            </a:r>
            <a:endParaRPr dirty="0"/>
          </a:p>
        </p:txBody>
      </p:sp>
      <p:pic>
        <p:nvPicPr>
          <p:cNvPr id="4098" name="Picture 2" descr="Create new LoadtTest in soap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819400"/>
            <a:ext cx="4362450" cy="2019301"/>
          </a:xfrm>
          <a:prstGeom prst="roundRect">
            <a:avLst>
              <a:gd name="adj" fmla="val 746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 smtClean="0"/>
              <a:t>Testing – Main Concepts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– Introduction</a:t>
            </a:r>
          </a:p>
          <a:p>
            <a:pPr lvl="1"/>
            <a:r>
              <a:rPr lang="en-US" dirty="0" smtClean="0"/>
              <a:t>Functional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Load testing with </a:t>
            </a:r>
            <a:r>
              <a:rPr lang="en-US" dirty="0" err="1" smtClean="0"/>
              <a:t>SoapUI</a:t>
            </a:r>
            <a:endParaRPr lang="en-US" dirty="0" smtClean="0"/>
          </a:p>
          <a:p>
            <a:pPr lvl="1"/>
            <a:r>
              <a:rPr lang="en-US" dirty="0" smtClean="0"/>
              <a:t>Advanced scripting with groovy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4343400"/>
            <a:ext cx="1492250" cy="1790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/>
              <a:t>Advanced Scripting </a:t>
            </a:r>
            <a:r>
              <a:rPr lang="en-US" dirty="0" smtClean="0"/>
              <a:t>with </a:t>
            </a:r>
            <a:r>
              <a:rPr lang="en-US" dirty="0"/>
              <a:t>Groovy</a:t>
            </a:r>
          </a:p>
        </p:txBody>
      </p:sp>
      <p:pic>
        <p:nvPicPr>
          <p:cNvPr id="4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4966"/>
            <a:ext cx="5334000" cy="266166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8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Advanced Scripting with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oapUI</a:t>
            </a:r>
            <a:r>
              <a:rPr lang="en-US" dirty="0" smtClean="0"/>
              <a:t> uses a central library of Groovy scripts</a:t>
            </a:r>
          </a:p>
          <a:p>
            <a:r>
              <a:rPr lang="en-US" dirty="0" smtClean="0"/>
              <a:t>What is Groovy?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agile and dynamic language for the Java </a:t>
            </a:r>
            <a:r>
              <a:rPr lang="en-US" dirty="0" smtClean="0"/>
              <a:t>Virtual Machine</a:t>
            </a:r>
          </a:p>
          <a:p>
            <a:pPr lvl="1"/>
            <a:r>
              <a:rPr lang="en-US" sz="3200" dirty="0" smtClean="0"/>
              <a:t>B</a:t>
            </a:r>
            <a:r>
              <a:rPr lang="el-GR" sz="3200" dirty="0" smtClean="0"/>
              <a:t>uilds </a:t>
            </a:r>
            <a:r>
              <a:rPr lang="el-GR" sz="3200" dirty="0"/>
              <a:t>upon the strengths of Java but has additional power features </a:t>
            </a:r>
            <a:endParaRPr lang="en-US" sz="3200" dirty="0" smtClean="0"/>
          </a:p>
          <a:p>
            <a:pPr lvl="2"/>
            <a:r>
              <a:rPr lang="en-US" dirty="0"/>
              <a:t>I</a:t>
            </a:r>
            <a:r>
              <a:rPr lang="el-GR" dirty="0" smtClean="0"/>
              <a:t>nspired </a:t>
            </a:r>
            <a:r>
              <a:rPr lang="el-GR" dirty="0"/>
              <a:t>by languages like Python, Ruby and Smalltalk </a:t>
            </a:r>
            <a:endParaRPr lang="en-US" dirty="0" smtClean="0"/>
          </a:p>
          <a:p>
            <a:r>
              <a:rPr lang="en-US" sz="3400" dirty="0" smtClean="0"/>
              <a:t>See: </a:t>
            </a:r>
            <a:r>
              <a:rPr lang="en-US" sz="3600" dirty="0">
                <a:hlinkClick r:id="rId2"/>
              </a:rPr>
              <a:t>http://groovy.codehaus.org/</a:t>
            </a:r>
            <a:endParaRPr lang="el-GR" sz="3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4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295401"/>
          </a:xfrm>
        </p:spPr>
        <p:txBody>
          <a:bodyPr/>
          <a:lstStyle/>
          <a:p>
            <a:r>
              <a:rPr lang="en-US" dirty="0" smtClean="0"/>
              <a:t>Using Groovy with </a:t>
            </a:r>
            <a:r>
              <a:rPr lang="en-US" dirty="0" err="1" smtClean="0"/>
              <a:t>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886200"/>
            <a:ext cx="2733675" cy="1971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02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SOAP-based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829"/>
            <a:ext cx="7924800" cy="1012371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1" b="96591" l="350" r="982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3374572"/>
            <a:ext cx="3962400" cy="2438400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77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Apps </a:t>
            </a:r>
            <a:r>
              <a:rPr lang="en-US" dirty="0"/>
              <a:t>vs.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pplications </a:t>
            </a:r>
            <a:r>
              <a:rPr lang="en-US" dirty="0" smtClean="0"/>
              <a:t>are designed to be accessed by end users through Web client software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Services </a:t>
            </a:r>
            <a:r>
              <a:rPr lang="en-US" dirty="0" smtClean="0"/>
              <a:t>are intended to be used by other software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657600"/>
            <a:ext cx="2057400" cy="28969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</a:t>
            </a:r>
            <a:r>
              <a:rPr lang="en-US" dirty="0"/>
              <a:t>Services?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76458"/>
            <a:ext cx="7924800" cy="2139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“A software system designed to support interoperable machine-to-machine interaction over a network… “</a:t>
            </a:r>
          </a:p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3200" noProof="1" smtClean="0"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7641" y="2992926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C definition</a:t>
            </a:r>
          </a:p>
        </p:txBody>
      </p:sp>
      <p:pic>
        <p:nvPicPr>
          <p:cNvPr id="1026" name="Picture 2" descr="http://www.west.gr/v12/images/west/stories/web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03864"/>
            <a:ext cx="2857500" cy="2857500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existing software</a:t>
            </a:r>
          </a:p>
          <a:p>
            <a:r>
              <a:rPr lang="en-US" dirty="0" smtClean="0"/>
              <a:t>Reuse application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7" y="3918857"/>
            <a:ext cx="2094046" cy="2351314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existing </a:t>
            </a:r>
            <a:r>
              <a:rPr lang="en-US" dirty="0"/>
              <a:t>software</a:t>
            </a:r>
          </a:p>
          <a:p>
            <a:pPr lvl="1"/>
            <a:r>
              <a:rPr lang="en-US" dirty="0"/>
              <a:t>Web services help solve the interoperability </a:t>
            </a:r>
            <a:r>
              <a:rPr lang="en-US" dirty="0" smtClean="0"/>
              <a:t>problem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different applications a way to link their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Using Web services you can exchange data between different applications and different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3554" name="Picture 2" descr="http://www.iconarchive.com/icons/tpdkdesign.net/refresh-cl/256/Network-Internet-Conne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r>
              <a:rPr lang="en-US" dirty="0"/>
              <a:t>make application components reusable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there will only be one type of each application component, </a:t>
            </a:r>
            <a:r>
              <a:rPr lang="en-US" dirty="0" smtClean="0"/>
              <a:t>and </a:t>
            </a:r>
            <a:r>
              <a:rPr lang="en-US" dirty="0"/>
              <a:t>anyone can use it in their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4471986"/>
            <a:ext cx="1941986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5449</TotalTime>
  <Words>864</Words>
  <Application>Microsoft Office PowerPoint</Application>
  <PresentationFormat>On-screen Show (4:3)</PresentationFormat>
  <Paragraphs>219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Lectors</vt:lpstr>
      <vt:lpstr>Table of Contents</vt:lpstr>
      <vt:lpstr>Web Service Testing</vt:lpstr>
      <vt:lpstr>Web Apps vs. Web Services </vt:lpstr>
      <vt:lpstr>What are Web Services?</vt:lpstr>
      <vt:lpstr>Why Web Services?</vt:lpstr>
      <vt:lpstr>Connectivity</vt:lpstr>
      <vt:lpstr>Reusability</vt:lpstr>
      <vt:lpstr>Types of Web Services?</vt:lpstr>
      <vt:lpstr>SOAP-based Web Service Testing</vt:lpstr>
      <vt:lpstr>The Base of WS</vt:lpstr>
      <vt:lpstr>Web Services Platform Elements</vt:lpstr>
      <vt:lpstr>What is SOAP?</vt:lpstr>
      <vt:lpstr>What is WSDL?</vt:lpstr>
      <vt:lpstr>Web Service Architecture</vt:lpstr>
      <vt:lpstr>Web Service Testing Challenges</vt:lpstr>
      <vt:lpstr>How to Test a Web Service?</vt:lpstr>
      <vt:lpstr>Web Service Test Automation</vt:lpstr>
      <vt:lpstr>soapUI</vt:lpstr>
      <vt:lpstr>What is soapUI?</vt:lpstr>
      <vt:lpstr>SoapUI Features</vt:lpstr>
      <vt:lpstr>Installing SoapUI</vt:lpstr>
      <vt:lpstr>Creating a SoapUI Project </vt:lpstr>
      <vt:lpstr>Functional Testing with SoapUI</vt:lpstr>
      <vt:lpstr>SoapUI Assertions</vt:lpstr>
      <vt:lpstr>Property Transfer</vt:lpstr>
      <vt:lpstr>Load Testing with SoapUI</vt:lpstr>
      <vt:lpstr>Load Testing with SoapUI</vt:lpstr>
      <vt:lpstr>Advanced Scripting with Groovy</vt:lpstr>
      <vt:lpstr>Advanced Scripting with Groovy</vt:lpstr>
      <vt:lpstr>Using Groovy with SoapUI</vt:lpstr>
      <vt:lpstr>SOAP-based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82</cp:revision>
  <dcterms:created xsi:type="dcterms:W3CDTF">2013-04-04T14:35:16Z</dcterms:created>
  <dcterms:modified xsi:type="dcterms:W3CDTF">2016-01-26T11:02:08Z</dcterms:modified>
</cp:coreProperties>
</file>