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3"/>
  </p:notesMasterIdLst>
  <p:sldIdLst>
    <p:sldId id="312" r:id="rId3"/>
    <p:sldId id="332" r:id="rId4"/>
    <p:sldId id="258" r:id="rId5"/>
    <p:sldId id="259" r:id="rId6"/>
    <p:sldId id="261" r:id="rId7"/>
    <p:sldId id="262" r:id="rId8"/>
    <p:sldId id="316" r:id="rId9"/>
    <p:sldId id="338" r:id="rId10"/>
    <p:sldId id="320" r:id="rId11"/>
    <p:sldId id="318" r:id="rId12"/>
    <p:sldId id="323" r:id="rId13"/>
    <p:sldId id="346" r:id="rId14"/>
    <p:sldId id="347" r:id="rId15"/>
    <p:sldId id="321" r:id="rId16"/>
    <p:sldId id="340" r:id="rId17"/>
    <p:sldId id="341" r:id="rId18"/>
    <p:sldId id="342" r:id="rId19"/>
    <p:sldId id="343" r:id="rId20"/>
    <p:sldId id="344" r:id="rId21"/>
    <p:sldId id="339" r:id="rId22"/>
    <p:sldId id="322" r:id="rId23"/>
    <p:sldId id="349" r:id="rId24"/>
    <p:sldId id="335" r:id="rId25"/>
    <p:sldId id="351" r:id="rId26"/>
    <p:sldId id="350" r:id="rId27"/>
    <p:sldId id="348" r:id="rId28"/>
    <p:sldId id="330" r:id="rId29"/>
    <p:sldId id="336" r:id="rId30"/>
    <p:sldId id="334" r:id="rId31"/>
    <p:sldId id="33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59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6412" autoAdjust="0"/>
  </p:normalViewPr>
  <p:slideViewPr>
    <p:cSldViewPr snapToGrid="0">
      <p:cViewPr varScale="1">
        <p:scale>
          <a:sx n="109" d="100"/>
          <a:sy n="109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0DD75-8E86-438D-A4AD-11B514B57D3E}" type="doc">
      <dgm:prSet loTypeId="urn:microsoft.com/office/officeart/2005/8/layout/pyramid1" loCatId="pyramid" qsTypeId="urn:microsoft.com/office/officeart/2005/8/quickstyle/simple1" qsCatId="simple" csTypeId="urn:microsoft.com/office/officeart/2005/8/colors/accent0_1" csCatId="mainScheme" phldr="1"/>
      <dgm:spPr/>
    </dgm:pt>
    <dgm:pt modelId="{C833744B-07D4-40FC-A9DB-0CDAAD10AE03}">
      <dgm:prSet phldrT="[Text]"/>
      <dgm:spPr/>
      <dgm:t>
        <a:bodyPr/>
        <a:lstStyle/>
        <a:p>
          <a:r>
            <a:rPr lang="en-US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UI</a:t>
          </a:r>
          <a:endParaRPr 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B2C762E4-8FB2-4BE8-B9C0-CA4505C5E376}" type="parTrans" cxnId="{F9641611-5124-4B7F-B0E9-7A139C02BF55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F87107C1-2AC1-41C1-B921-AF9904C7EFA2}" type="sibTrans" cxnId="{F9641611-5124-4B7F-B0E9-7A139C02BF55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3CA50A30-7D67-422C-8A9D-3D750A57B6F3}">
      <dgm:prSet phldrT="[Text]"/>
      <dgm:spPr/>
      <dgm:t>
        <a:bodyPr/>
        <a:lstStyle/>
        <a:p>
          <a:r>
            <a:rPr lang="en-US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Service (API)</a:t>
          </a:r>
          <a:endParaRPr 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1ABEFB9-BFFB-429E-9C52-7445F7C8BCC5}" type="parTrans" cxnId="{000E2F4C-14AB-43C6-AADC-3E1D7DFA4A5F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7D9D4AB1-C10C-4C1A-B441-E905647EBBDF}" type="sibTrans" cxnId="{000E2F4C-14AB-43C6-AADC-3E1D7DFA4A5F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0F4F4A51-4278-49B6-AD08-B651D7C4F5F9}">
      <dgm:prSet phldrT="[Text]"/>
      <dgm:spPr/>
      <dgm:t>
        <a:bodyPr/>
        <a:lstStyle/>
        <a:p>
          <a:r>
            <a:rPr lang="en-US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Unit</a:t>
          </a:r>
          <a:endParaRPr 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451A6DB7-79DB-455A-8440-622BC317D904}" type="parTrans" cxnId="{0B0A992D-5388-4822-A86F-DA39DA5532B2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3597062E-32B1-4647-AB68-87B7EFFEF7BB}" type="sibTrans" cxnId="{0B0A992D-5388-4822-A86F-DA39DA5532B2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FF47467B-57E9-4BC8-B6ED-FD7DC6836FEC}">
      <dgm:prSet phldrT="[Text]"/>
      <dgm:spPr/>
      <dgm:t>
        <a:bodyPr/>
        <a:lstStyle/>
        <a:p>
          <a:r>
            <a:rPr lang="en-US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Performance</a:t>
          </a:r>
          <a:endParaRPr lang="en-US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0FEA89E4-B8C5-40C2-B296-D95A66AE45F4}" type="parTrans" cxnId="{6E9765F4-6524-4455-8DD6-CC8CEC9C3C9D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625316F-1A38-4E55-9068-93DDB5A66850}" type="sibTrans" cxnId="{6E9765F4-6524-4455-8DD6-CC8CEC9C3C9D}">
      <dgm:prSet/>
      <dgm:spPr/>
      <dgm:t>
        <a:bodyPr/>
        <a:lstStyle/>
        <a:p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3891514A-B31C-4742-98D3-C4993A85612D}" type="pres">
      <dgm:prSet presAssocID="{8850DD75-8E86-438D-A4AD-11B514B57D3E}" presName="Name0" presStyleCnt="0">
        <dgm:presLayoutVars>
          <dgm:dir/>
          <dgm:animLvl val="lvl"/>
          <dgm:resizeHandles val="exact"/>
        </dgm:presLayoutVars>
      </dgm:prSet>
      <dgm:spPr/>
    </dgm:pt>
    <dgm:pt modelId="{369ACFF5-EB56-4F8F-ABAA-8C7E46329E10}" type="pres">
      <dgm:prSet presAssocID="{C833744B-07D4-40FC-A9DB-0CDAAD10AE03}" presName="Name8" presStyleCnt="0"/>
      <dgm:spPr/>
    </dgm:pt>
    <dgm:pt modelId="{2B45D894-4D01-4F62-AC47-2D7CC14A37B8}" type="pres">
      <dgm:prSet presAssocID="{C833744B-07D4-40FC-A9DB-0CDAAD10AE03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E4ED6-569D-4AAE-B520-2CF1DDE02B7B}" type="pres">
      <dgm:prSet presAssocID="{C833744B-07D4-40FC-A9DB-0CDAAD10AE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4693B-3775-4757-A524-7FB7979B8809}" type="pres">
      <dgm:prSet presAssocID="{FF47467B-57E9-4BC8-B6ED-FD7DC6836FEC}" presName="Name8" presStyleCnt="0"/>
      <dgm:spPr/>
    </dgm:pt>
    <dgm:pt modelId="{5B0570F6-4D3B-468C-A1F7-1991DE6D08AD}" type="pres">
      <dgm:prSet presAssocID="{FF47467B-57E9-4BC8-B6ED-FD7DC6836FE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E441F-9D19-4919-8F66-799BA68356BB}" type="pres">
      <dgm:prSet presAssocID="{FF47467B-57E9-4BC8-B6ED-FD7DC6836F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968FA-9ED4-4699-9F5A-581F408118E3}" type="pres">
      <dgm:prSet presAssocID="{3CA50A30-7D67-422C-8A9D-3D750A57B6F3}" presName="Name8" presStyleCnt="0"/>
      <dgm:spPr/>
    </dgm:pt>
    <dgm:pt modelId="{6BCA9A63-CA17-421F-B202-5C8A9D30A442}" type="pres">
      <dgm:prSet presAssocID="{3CA50A30-7D67-422C-8A9D-3D750A57B6F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C5EBD-EB6C-4DD0-932C-DD94B9F86413}" type="pres">
      <dgm:prSet presAssocID="{3CA50A30-7D67-422C-8A9D-3D750A57B6F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7DA04-0018-4E5A-8ED4-5F8ADBCD143E}" type="pres">
      <dgm:prSet presAssocID="{0F4F4A51-4278-49B6-AD08-B651D7C4F5F9}" presName="Name8" presStyleCnt="0"/>
      <dgm:spPr/>
    </dgm:pt>
    <dgm:pt modelId="{298AF067-C2F0-4C5C-A834-FE59A4E34664}" type="pres">
      <dgm:prSet presAssocID="{0F4F4A51-4278-49B6-AD08-B651D7C4F5F9}" presName="level" presStyleLbl="node1" presStyleIdx="3" presStyleCnt="4" custLinFactNeighborX="6716" custLinFactNeighborY="558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D06D2-D3EF-4766-AE32-F926CF83F152}" type="pres">
      <dgm:prSet presAssocID="{0F4F4A51-4278-49B6-AD08-B651D7C4F5F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18BF4C-7A91-45FA-876E-4BA70AB03C3D}" type="presOf" srcId="{C833744B-07D4-40FC-A9DB-0CDAAD10AE03}" destId="{710E4ED6-569D-4AAE-B520-2CF1DDE02B7B}" srcOrd="1" destOrd="0" presId="urn:microsoft.com/office/officeart/2005/8/layout/pyramid1"/>
    <dgm:cxn modelId="{8A305D7B-F894-4B8F-8ECB-B7D836188386}" type="presOf" srcId="{3CA50A30-7D67-422C-8A9D-3D750A57B6F3}" destId="{6BCA9A63-CA17-421F-B202-5C8A9D30A442}" srcOrd="0" destOrd="0" presId="urn:microsoft.com/office/officeart/2005/8/layout/pyramid1"/>
    <dgm:cxn modelId="{F9641611-5124-4B7F-B0E9-7A139C02BF55}" srcId="{8850DD75-8E86-438D-A4AD-11B514B57D3E}" destId="{C833744B-07D4-40FC-A9DB-0CDAAD10AE03}" srcOrd="0" destOrd="0" parTransId="{B2C762E4-8FB2-4BE8-B9C0-CA4505C5E376}" sibTransId="{F87107C1-2AC1-41C1-B921-AF9904C7EFA2}"/>
    <dgm:cxn modelId="{5B6049FB-2D06-4D1B-9FD8-BE470B6B307D}" type="presOf" srcId="{0F4F4A51-4278-49B6-AD08-B651D7C4F5F9}" destId="{9FAD06D2-D3EF-4766-AE32-F926CF83F152}" srcOrd="1" destOrd="0" presId="urn:microsoft.com/office/officeart/2005/8/layout/pyramid1"/>
    <dgm:cxn modelId="{14BA3CF5-AB6F-406C-B08D-A7A5DF8921DE}" type="presOf" srcId="{0F4F4A51-4278-49B6-AD08-B651D7C4F5F9}" destId="{298AF067-C2F0-4C5C-A834-FE59A4E34664}" srcOrd="0" destOrd="0" presId="urn:microsoft.com/office/officeart/2005/8/layout/pyramid1"/>
    <dgm:cxn modelId="{6E9765F4-6524-4455-8DD6-CC8CEC9C3C9D}" srcId="{8850DD75-8E86-438D-A4AD-11B514B57D3E}" destId="{FF47467B-57E9-4BC8-B6ED-FD7DC6836FEC}" srcOrd="1" destOrd="0" parTransId="{0FEA89E4-B8C5-40C2-B296-D95A66AE45F4}" sibTransId="{D625316F-1A38-4E55-9068-93DDB5A66850}"/>
    <dgm:cxn modelId="{1159D817-0902-410D-9262-3897F11C70D1}" type="presOf" srcId="{3CA50A30-7D67-422C-8A9D-3D750A57B6F3}" destId="{8BEC5EBD-EB6C-4DD0-932C-DD94B9F86413}" srcOrd="1" destOrd="0" presId="urn:microsoft.com/office/officeart/2005/8/layout/pyramid1"/>
    <dgm:cxn modelId="{D1AD34FA-9FE0-4D9A-B106-65C3709BEB62}" type="presOf" srcId="{FF47467B-57E9-4BC8-B6ED-FD7DC6836FEC}" destId="{5B0570F6-4D3B-468C-A1F7-1991DE6D08AD}" srcOrd="0" destOrd="0" presId="urn:microsoft.com/office/officeart/2005/8/layout/pyramid1"/>
    <dgm:cxn modelId="{0B0A992D-5388-4822-A86F-DA39DA5532B2}" srcId="{8850DD75-8E86-438D-A4AD-11B514B57D3E}" destId="{0F4F4A51-4278-49B6-AD08-B651D7C4F5F9}" srcOrd="3" destOrd="0" parTransId="{451A6DB7-79DB-455A-8440-622BC317D904}" sibTransId="{3597062E-32B1-4647-AB68-87B7EFFEF7BB}"/>
    <dgm:cxn modelId="{06C851B0-E119-43B4-AF92-7073B0313160}" type="presOf" srcId="{8850DD75-8E86-438D-A4AD-11B514B57D3E}" destId="{3891514A-B31C-4742-98D3-C4993A85612D}" srcOrd="0" destOrd="0" presId="urn:microsoft.com/office/officeart/2005/8/layout/pyramid1"/>
    <dgm:cxn modelId="{6578F1CB-458B-44DF-A3B7-898F353DEEB3}" type="presOf" srcId="{C833744B-07D4-40FC-A9DB-0CDAAD10AE03}" destId="{2B45D894-4D01-4F62-AC47-2D7CC14A37B8}" srcOrd="0" destOrd="0" presId="urn:microsoft.com/office/officeart/2005/8/layout/pyramid1"/>
    <dgm:cxn modelId="{716C40A5-12E8-45B0-8902-BC8BC6524AF2}" type="presOf" srcId="{FF47467B-57E9-4BC8-B6ED-FD7DC6836FEC}" destId="{F18E441F-9D19-4919-8F66-799BA68356BB}" srcOrd="1" destOrd="0" presId="urn:microsoft.com/office/officeart/2005/8/layout/pyramid1"/>
    <dgm:cxn modelId="{000E2F4C-14AB-43C6-AADC-3E1D7DFA4A5F}" srcId="{8850DD75-8E86-438D-A4AD-11B514B57D3E}" destId="{3CA50A30-7D67-422C-8A9D-3D750A57B6F3}" srcOrd="2" destOrd="0" parTransId="{C1ABEFB9-BFFB-429E-9C52-7445F7C8BCC5}" sibTransId="{7D9D4AB1-C10C-4C1A-B441-E905647EBBDF}"/>
    <dgm:cxn modelId="{0A5547C9-060C-4621-950A-D34155CA0EC3}" type="presParOf" srcId="{3891514A-B31C-4742-98D3-C4993A85612D}" destId="{369ACFF5-EB56-4F8F-ABAA-8C7E46329E10}" srcOrd="0" destOrd="0" presId="urn:microsoft.com/office/officeart/2005/8/layout/pyramid1"/>
    <dgm:cxn modelId="{71B34D23-5B98-442B-9E27-D8B45C51927D}" type="presParOf" srcId="{369ACFF5-EB56-4F8F-ABAA-8C7E46329E10}" destId="{2B45D894-4D01-4F62-AC47-2D7CC14A37B8}" srcOrd="0" destOrd="0" presId="urn:microsoft.com/office/officeart/2005/8/layout/pyramid1"/>
    <dgm:cxn modelId="{B5186AA8-B97D-47FA-9BB4-3E7733615CD0}" type="presParOf" srcId="{369ACFF5-EB56-4F8F-ABAA-8C7E46329E10}" destId="{710E4ED6-569D-4AAE-B520-2CF1DDE02B7B}" srcOrd="1" destOrd="0" presId="urn:microsoft.com/office/officeart/2005/8/layout/pyramid1"/>
    <dgm:cxn modelId="{2F4310A4-46B2-4D87-B5B8-CE168C0F5320}" type="presParOf" srcId="{3891514A-B31C-4742-98D3-C4993A85612D}" destId="{B534693B-3775-4757-A524-7FB7979B8809}" srcOrd="1" destOrd="0" presId="urn:microsoft.com/office/officeart/2005/8/layout/pyramid1"/>
    <dgm:cxn modelId="{84CA047A-0B2B-40B2-9A49-5B1AA6BCFE85}" type="presParOf" srcId="{B534693B-3775-4757-A524-7FB7979B8809}" destId="{5B0570F6-4D3B-468C-A1F7-1991DE6D08AD}" srcOrd="0" destOrd="0" presId="urn:microsoft.com/office/officeart/2005/8/layout/pyramid1"/>
    <dgm:cxn modelId="{0E64BE57-0E32-426B-B642-7A7BF281276F}" type="presParOf" srcId="{B534693B-3775-4757-A524-7FB7979B8809}" destId="{F18E441F-9D19-4919-8F66-799BA68356BB}" srcOrd="1" destOrd="0" presId="urn:microsoft.com/office/officeart/2005/8/layout/pyramid1"/>
    <dgm:cxn modelId="{6AF7CCC7-EF88-4627-9655-46633FE53E80}" type="presParOf" srcId="{3891514A-B31C-4742-98D3-C4993A85612D}" destId="{71B968FA-9ED4-4699-9F5A-581F408118E3}" srcOrd="2" destOrd="0" presId="urn:microsoft.com/office/officeart/2005/8/layout/pyramid1"/>
    <dgm:cxn modelId="{E033E23B-FF28-499B-A943-9D48DE8AD1C7}" type="presParOf" srcId="{71B968FA-9ED4-4699-9F5A-581F408118E3}" destId="{6BCA9A63-CA17-421F-B202-5C8A9D30A442}" srcOrd="0" destOrd="0" presId="urn:microsoft.com/office/officeart/2005/8/layout/pyramid1"/>
    <dgm:cxn modelId="{7BDCDFC1-80E8-4A2A-BAF5-E9729D4E9516}" type="presParOf" srcId="{71B968FA-9ED4-4699-9F5A-581F408118E3}" destId="{8BEC5EBD-EB6C-4DD0-932C-DD94B9F86413}" srcOrd="1" destOrd="0" presId="urn:microsoft.com/office/officeart/2005/8/layout/pyramid1"/>
    <dgm:cxn modelId="{A1608DB0-472B-4246-96E6-A064F51739DA}" type="presParOf" srcId="{3891514A-B31C-4742-98D3-C4993A85612D}" destId="{7C67DA04-0018-4E5A-8ED4-5F8ADBCD143E}" srcOrd="3" destOrd="0" presId="urn:microsoft.com/office/officeart/2005/8/layout/pyramid1"/>
    <dgm:cxn modelId="{C70DF816-FBF5-4F0B-B8FD-0A0009928658}" type="presParOf" srcId="{7C67DA04-0018-4E5A-8ED4-5F8ADBCD143E}" destId="{298AF067-C2F0-4C5C-A834-FE59A4E34664}" srcOrd="0" destOrd="0" presId="urn:microsoft.com/office/officeart/2005/8/layout/pyramid1"/>
    <dgm:cxn modelId="{192BEC48-1DBE-4332-93C5-9D35201F48E5}" type="presParOf" srcId="{7C67DA04-0018-4E5A-8ED4-5F8ADBCD143E}" destId="{9FAD06D2-D3EF-4766-AE32-F926CF83F15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FF7DD-42C9-4051-9834-3F3060D940BC}" type="doc">
      <dgm:prSet loTypeId="urn:microsoft.com/office/officeart/2005/8/layout/chevronAccent+Icon" loCatId="officeonline" qsTypeId="urn:microsoft.com/office/officeart/2005/8/quickstyle/simple5" qsCatId="simple" csTypeId="urn:microsoft.com/office/officeart/2005/8/colors/accent5_1" csCatId="accent5" phldr="1"/>
      <dgm:spPr/>
    </dgm:pt>
    <dgm:pt modelId="{46DA815A-75EB-401C-ABAE-F814CCFB83FA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Not Done</a:t>
          </a:r>
          <a:endParaRPr lang="en-US" b="1" dirty="0">
            <a:effectLst/>
            <a:latin typeface="+mn-lt"/>
          </a:endParaRPr>
        </a:p>
      </dgm:t>
    </dgm:pt>
    <dgm:pt modelId="{3B8CD0AC-4B98-49CB-9570-DFFCE3FF7EDF}" type="par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6444257-5D00-4B40-927E-7CEE9CE9D994}" type="sibTrans" cxnId="{E1ED4103-2AD4-4CFD-B2DA-4EEC6BF6F582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C679313-A4D2-4011-9AF7-4C8C876E9EC5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In Progress</a:t>
          </a:r>
          <a:endParaRPr lang="en-US" b="1" dirty="0">
            <a:effectLst/>
            <a:latin typeface="+mn-lt"/>
          </a:endParaRPr>
        </a:p>
      </dgm:t>
    </dgm:pt>
    <dgm:pt modelId="{49402A84-2881-416B-ABD7-F3324FABC500}" type="par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2003780-EB96-4CEE-B8EF-E02DE1F54DD6}" type="sibTrans" cxnId="{AD6CAD1A-FD2E-4A73-A4E7-7CC5B20BC2A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74D57A0-4196-4402-8B46-4C812E52833A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Ready For Test</a:t>
          </a:r>
          <a:endParaRPr lang="en-US" b="1" dirty="0">
            <a:effectLst/>
            <a:latin typeface="+mn-lt"/>
          </a:endParaRPr>
        </a:p>
      </dgm:t>
    </dgm:pt>
    <dgm:pt modelId="{77A43300-04FD-44E1-A666-2DB6F4CB4A2F}" type="par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7A0912D-AC51-4033-A6FB-FEB440D7F13F}" type="sibTrans" cxnId="{B1C53B2C-15D7-46B1-A4CB-E0F3F7F55035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B129D99-4DCF-4743-A700-E3BBAA5EF1AE}">
      <dgm:prSet phldrT="[Text]"/>
      <dgm:spPr/>
      <dgm:t>
        <a:bodyPr/>
        <a:lstStyle/>
        <a:p>
          <a:r>
            <a:rPr lang="en-US" b="1" dirty="0" smtClean="0">
              <a:effectLst/>
              <a:latin typeface="+mn-lt"/>
            </a:rPr>
            <a:t>Done</a:t>
          </a:r>
          <a:endParaRPr lang="en-US" b="1" dirty="0">
            <a:effectLst/>
            <a:latin typeface="+mn-lt"/>
          </a:endParaRPr>
        </a:p>
      </dgm:t>
    </dgm:pt>
    <dgm:pt modelId="{D2D2E2E6-CC2A-45F5-AF37-42E004C54713}" type="par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0DEFA1D-B485-4F3B-9221-5EE8EF8EC027}" type="sibTrans" cxnId="{0FB184B4-438F-4B8D-A1E4-35D69BB1D076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724BF6F9-9C02-4E2D-8F23-84FE7321E035}" type="pres">
      <dgm:prSet presAssocID="{13AFF7DD-42C9-4051-9834-3F3060D940BC}" presName="Name0" presStyleCnt="0">
        <dgm:presLayoutVars>
          <dgm:dir/>
          <dgm:resizeHandles val="exact"/>
        </dgm:presLayoutVars>
      </dgm:prSet>
      <dgm:spPr/>
    </dgm:pt>
    <dgm:pt modelId="{CE3CB812-D54A-4DC6-93F5-3B251419E1B6}" type="pres">
      <dgm:prSet presAssocID="{46DA815A-75EB-401C-ABAE-F814CCFB83FA}" presName="composite" presStyleCnt="0"/>
      <dgm:spPr/>
    </dgm:pt>
    <dgm:pt modelId="{F58D9FDB-7072-48F7-92E8-13F4F548DEAE}" type="pres">
      <dgm:prSet presAssocID="{46DA815A-75EB-401C-ABAE-F814CCFB83FA}" presName="bgChev" presStyleLbl="node1" presStyleIdx="0" presStyleCnt="4"/>
      <dgm:spPr/>
    </dgm:pt>
    <dgm:pt modelId="{1A24ADD0-4663-467C-BB15-853405579A12}" type="pres">
      <dgm:prSet presAssocID="{46DA815A-75EB-401C-ABAE-F814CCFB83FA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378C-6056-4AC7-84AB-CBB96C86F57E}" type="pres">
      <dgm:prSet presAssocID="{36444257-5D00-4B40-927E-7CEE9CE9D994}" presName="compositeSpace" presStyleCnt="0"/>
      <dgm:spPr/>
    </dgm:pt>
    <dgm:pt modelId="{4BCAFB99-44E2-4A76-B534-84DADB285762}" type="pres">
      <dgm:prSet presAssocID="{3C679313-A4D2-4011-9AF7-4C8C876E9EC5}" presName="composite" presStyleCnt="0"/>
      <dgm:spPr/>
    </dgm:pt>
    <dgm:pt modelId="{1BC6A90B-DBEB-47B1-98F7-38A4394084B2}" type="pres">
      <dgm:prSet presAssocID="{3C679313-A4D2-4011-9AF7-4C8C876E9EC5}" presName="bgChev" presStyleLbl="node1" presStyleIdx="1" presStyleCnt="4"/>
      <dgm:spPr/>
    </dgm:pt>
    <dgm:pt modelId="{73CD0247-E199-4918-9DD0-8C4DE02DF5D3}" type="pres">
      <dgm:prSet presAssocID="{3C679313-A4D2-4011-9AF7-4C8C876E9EC5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DD8EC-D223-4516-AC40-0700F6A58E48}" type="pres">
      <dgm:prSet presAssocID="{A2003780-EB96-4CEE-B8EF-E02DE1F54DD6}" presName="compositeSpace" presStyleCnt="0"/>
      <dgm:spPr/>
    </dgm:pt>
    <dgm:pt modelId="{6BD1E88A-70E7-4CD4-BA94-D02F23F90431}" type="pres">
      <dgm:prSet presAssocID="{174D57A0-4196-4402-8B46-4C812E52833A}" presName="composite" presStyleCnt="0"/>
      <dgm:spPr/>
    </dgm:pt>
    <dgm:pt modelId="{836132BD-4731-4D1F-B648-023ADC8A6E80}" type="pres">
      <dgm:prSet presAssocID="{174D57A0-4196-4402-8B46-4C812E52833A}" presName="bgChev" presStyleLbl="node1" presStyleIdx="2" presStyleCnt="4"/>
      <dgm:spPr/>
    </dgm:pt>
    <dgm:pt modelId="{6087A635-90BA-49C2-B2BB-357E214CE42E}" type="pres">
      <dgm:prSet presAssocID="{174D57A0-4196-4402-8B46-4C812E52833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F8C9-E15F-403F-934F-2EBBBC393EED}" type="pres">
      <dgm:prSet presAssocID="{27A0912D-AC51-4033-A6FB-FEB440D7F13F}" presName="compositeSpace" presStyleCnt="0"/>
      <dgm:spPr/>
    </dgm:pt>
    <dgm:pt modelId="{E7323B94-FA4C-42B9-8F2B-DCBB32F5DE75}" type="pres">
      <dgm:prSet presAssocID="{3B129D99-4DCF-4743-A700-E3BBAA5EF1AE}" presName="composite" presStyleCnt="0"/>
      <dgm:spPr/>
    </dgm:pt>
    <dgm:pt modelId="{6FFA8632-F2EA-4E28-B671-C76091121AEF}" type="pres">
      <dgm:prSet presAssocID="{3B129D99-4DCF-4743-A700-E3BBAA5EF1AE}" presName="bgChev" presStyleLbl="node1" presStyleIdx="3" presStyleCnt="4"/>
      <dgm:spPr/>
    </dgm:pt>
    <dgm:pt modelId="{FCFD861D-DF86-4CE8-BF7D-2373E2A43E5F}" type="pres">
      <dgm:prSet presAssocID="{3B129D99-4DCF-4743-A700-E3BBAA5EF1A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E4808-E58E-4459-A7F8-3031502A1B80}" type="presOf" srcId="{174D57A0-4196-4402-8B46-4C812E52833A}" destId="{6087A635-90BA-49C2-B2BB-357E214CE42E}" srcOrd="0" destOrd="0" presId="urn:microsoft.com/office/officeart/2005/8/layout/chevronAccent+Icon"/>
    <dgm:cxn modelId="{E1ED4103-2AD4-4CFD-B2DA-4EEC6BF6F582}" srcId="{13AFF7DD-42C9-4051-9834-3F3060D940BC}" destId="{46DA815A-75EB-401C-ABAE-F814CCFB83FA}" srcOrd="0" destOrd="0" parTransId="{3B8CD0AC-4B98-49CB-9570-DFFCE3FF7EDF}" sibTransId="{36444257-5D00-4B40-927E-7CEE9CE9D994}"/>
    <dgm:cxn modelId="{24580456-A474-4F9B-8169-BCB1EB6ED264}" type="presOf" srcId="{13AFF7DD-42C9-4051-9834-3F3060D940BC}" destId="{724BF6F9-9C02-4E2D-8F23-84FE7321E035}" srcOrd="0" destOrd="0" presId="urn:microsoft.com/office/officeart/2005/8/layout/chevronAccent+Icon"/>
    <dgm:cxn modelId="{A94CEA9D-6E65-43AB-8DAC-32123B96937E}" type="presOf" srcId="{3B129D99-4DCF-4743-A700-E3BBAA5EF1AE}" destId="{FCFD861D-DF86-4CE8-BF7D-2373E2A43E5F}" srcOrd="0" destOrd="0" presId="urn:microsoft.com/office/officeart/2005/8/layout/chevronAccent+Icon"/>
    <dgm:cxn modelId="{AD6CAD1A-FD2E-4A73-A4E7-7CC5B20BC2AA}" srcId="{13AFF7DD-42C9-4051-9834-3F3060D940BC}" destId="{3C679313-A4D2-4011-9AF7-4C8C876E9EC5}" srcOrd="1" destOrd="0" parTransId="{49402A84-2881-416B-ABD7-F3324FABC500}" sibTransId="{A2003780-EB96-4CEE-B8EF-E02DE1F54DD6}"/>
    <dgm:cxn modelId="{611C6F08-8C6D-4176-B9D1-169862B501D3}" type="presOf" srcId="{46DA815A-75EB-401C-ABAE-F814CCFB83FA}" destId="{1A24ADD0-4663-467C-BB15-853405579A12}" srcOrd="0" destOrd="0" presId="urn:microsoft.com/office/officeart/2005/8/layout/chevronAccent+Icon"/>
    <dgm:cxn modelId="{7B1DA2E5-9ABD-4D3E-A5D9-FAB3B738BB4A}" type="presOf" srcId="{3C679313-A4D2-4011-9AF7-4C8C876E9EC5}" destId="{73CD0247-E199-4918-9DD0-8C4DE02DF5D3}" srcOrd="0" destOrd="0" presId="urn:microsoft.com/office/officeart/2005/8/layout/chevronAccent+Icon"/>
    <dgm:cxn modelId="{B1C53B2C-15D7-46B1-A4CB-E0F3F7F55035}" srcId="{13AFF7DD-42C9-4051-9834-3F3060D940BC}" destId="{174D57A0-4196-4402-8B46-4C812E52833A}" srcOrd="2" destOrd="0" parTransId="{77A43300-04FD-44E1-A666-2DB6F4CB4A2F}" sibTransId="{27A0912D-AC51-4033-A6FB-FEB440D7F13F}"/>
    <dgm:cxn modelId="{0FB184B4-438F-4B8D-A1E4-35D69BB1D076}" srcId="{13AFF7DD-42C9-4051-9834-3F3060D940BC}" destId="{3B129D99-4DCF-4743-A700-E3BBAA5EF1AE}" srcOrd="3" destOrd="0" parTransId="{D2D2E2E6-CC2A-45F5-AF37-42E004C54713}" sibTransId="{E0DEFA1D-B485-4F3B-9221-5EE8EF8EC027}"/>
    <dgm:cxn modelId="{5B0A7A48-5CB9-4AD8-A444-44187E590BAF}" type="presParOf" srcId="{724BF6F9-9C02-4E2D-8F23-84FE7321E035}" destId="{CE3CB812-D54A-4DC6-93F5-3B251419E1B6}" srcOrd="0" destOrd="0" presId="urn:microsoft.com/office/officeart/2005/8/layout/chevronAccent+Icon"/>
    <dgm:cxn modelId="{A6EE14D2-73E8-416B-B162-5D0935A0CC87}" type="presParOf" srcId="{CE3CB812-D54A-4DC6-93F5-3B251419E1B6}" destId="{F58D9FDB-7072-48F7-92E8-13F4F548DEAE}" srcOrd="0" destOrd="0" presId="urn:microsoft.com/office/officeart/2005/8/layout/chevronAccent+Icon"/>
    <dgm:cxn modelId="{5F5FF2CD-C602-49A3-A92F-657C8565EF2D}" type="presParOf" srcId="{CE3CB812-D54A-4DC6-93F5-3B251419E1B6}" destId="{1A24ADD0-4663-467C-BB15-853405579A12}" srcOrd="1" destOrd="0" presId="urn:microsoft.com/office/officeart/2005/8/layout/chevronAccent+Icon"/>
    <dgm:cxn modelId="{5D2357EF-9905-4053-8EE1-CA924FDA9E81}" type="presParOf" srcId="{724BF6F9-9C02-4E2D-8F23-84FE7321E035}" destId="{4270378C-6056-4AC7-84AB-CBB96C86F57E}" srcOrd="1" destOrd="0" presId="urn:microsoft.com/office/officeart/2005/8/layout/chevronAccent+Icon"/>
    <dgm:cxn modelId="{B5D97DC9-31CB-4685-A288-3DB570092569}" type="presParOf" srcId="{724BF6F9-9C02-4E2D-8F23-84FE7321E035}" destId="{4BCAFB99-44E2-4A76-B534-84DADB285762}" srcOrd="2" destOrd="0" presId="urn:microsoft.com/office/officeart/2005/8/layout/chevronAccent+Icon"/>
    <dgm:cxn modelId="{C3F851DD-6F59-4876-B462-C41950F6EFEF}" type="presParOf" srcId="{4BCAFB99-44E2-4A76-B534-84DADB285762}" destId="{1BC6A90B-DBEB-47B1-98F7-38A4394084B2}" srcOrd="0" destOrd="0" presId="urn:microsoft.com/office/officeart/2005/8/layout/chevronAccent+Icon"/>
    <dgm:cxn modelId="{4DDA4205-A4BC-4BEF-965C-D2E3665675A9}" type="presParOf" srcId="{4BCAFB99-44E2-4A76-B534-84DADB285762}" destId="{73CD0247-E199-4918-9DD0-8C4DE02DF5D3}" srcOrd="1" destOrd="0" presId="urn:microsoft.com/office/officeart/2005/8/layout/chevronAccent+Icon"/>
    <dgm:cxn modelId="{2F7383B7-762A-4DFA-8D0B-88B311EF564D}" type="presParOf" srcId="{724BF6F9-9C02-4E2D-8F23-84FE7321E035}" destId="{92ADD8EC-D223-4516-AC40-0700F6A58E48}" srcOrd="3" destOrd="0" presId="urn:microsoft.com/office/officeart/2005/8/layout/chevronAccent+Icon"/>
    <dgm:cxn modelId="{39D34FD3-A7A8-4AA8-A2E3-855F1AF21CD7}" type="presParOf" srcId="{724BF6F9-9C02-4E2D-8F23-84FE7321E035}" destId="{6BD1E88A-70E7-4CD4-BA94-D02F23F90431}" srcOrd="4" destOrd="0" presId="urn:microsoft.com/office/officeart/2005/8/layout/chevronAccent+Icon"/>
    <dgm:cxn modelId="{DE396E12-270C-487E-81FB-FEDF84FD012C}" type="presParOf" srcId="{6BD1E88A-70E7-4CD4-BA94-D02F23F90431}" destId="{836132BD-4731-4D1F-B648-023ADC8A6E80}" srcOrd="0" destOrd="0" presId="urn:microsoft.com/office/officeart/2005/8/layout/chevronAccent+Icon"/>
    <dgm:cxn modelId="{2C40C1FF-CAD5-4D45-BECE-B474086FFFC9}" type="presParOf" srcId="{6BD1E88A-70E7-4CD4-BA94-D02F23F90431}" destId="{6087A635-90BA-49C2-B2BB-357E214CE42E}" srcOrd="1" destOrd="0" presId="urn:microsoft.com/office/officeart/2005/8/layout/chevronAccent+Icon"/>
    <dgm:cxn modelId="{89D3EA27-E969-4E3B-A836-2B8EB77F5174}" type="presParOf" srcId="{724BF6F9-9C02-4E2D-8F23-84FE7321E035}" destId="{623FF8C9-E15F-403F-934F-2EBBBC393EED}" srcOrd="5" destOrd="0" presId="urn:microsoft.com/office/officeart/2005/8/layout/chevronAccent+Icon"/>
    <dgm:cxn modelId="{81B6C75F-C5C6-4E68-9B1D-01CAC22E9140}" type="presParOf" srcId="{724BF6F9-9C02-4E2D-8F23-84FE7321E035}" destId="{E7323B94-FA4C-42B9-8F2B-DCBB32F5DE75}" srcOrd="6" destOrd="0" presId="urn:microsoft.com/office/officeart/2005/8/layout/chevronAccent+Icon"/>
    <dgm:cxn modelId="{BE8EE461-1E0C-4D68-908A-4950407BC35B}" type="presParOf" srcId="{E7323B94-FA4C-42B9-8F2B-DCBB32F5DE75}" destId="{6FFA8632-F2EA-4E28-B671-C76091121AEF}" srcOrd="0" destOrd="0" presId="urn:microsoft.com/office/officeart/2005/8/layout/chevronAccent+Icon"/>
    <dgm:cxn modelId="{9F491517-7BC8-4B64-9865-A1BD03A53623}" type="presParOf" srcId="{E7323B94-FA4C-42B9-8F2B-DCBB32F5DE75}" destId="{FCFD861D-DF86-4CE8-BF7D-2373E2A43E5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FF7DD-42C9-4051-9834-3F3060D940BC}" type="doc">
      <dgm:prSet loTypeId="urn:microsoft.com/office/officeart/2005/8/layout/chevronAccent+Icon" loCatId="officeonline" qsTypeId="urn:microsoft.com/office/officeart/2005/8/quickstyle/simple5" qsCatId="simple" csTypeId="urn:microsoft.com/office/officeart/2005/8/colors/accent5_1" csCatId="accent5" phldr="1"/>
      <dgm:spPr/>
    </dgm:pt>
    <dgm:pt modelId="{46DA815A-75EB-401C-ABAE-F814CCFB83FA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Not Done</a:t>
          </a:r>
          <a:endParaRPr lang="en-US" sz="1200" b="1" dirty="0">
            <a:latin typeface="+mn-lt"/>
          </a:endParaRPr>
        </a:p>
      </dgm:t>
    </dgm:pt>
    <dgm:pt modelId="{3B8CD0AC-4B98-49CB-9570-DFFCE3FF7EDF}" type="parTrans" cxnId="{E1ED4103-2AD4-4CFD-B2DA-4EEC6BF6F582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36444257-5D00-4B40-927E-7CEE9CE9D994}" type="sibTrans" cxnId="{E1ED4103-2AD4-4CFD-B2DA-4EEC6BF6F582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3C679313-A4D2-4011-9AF7-4C8C876E9EC5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Planned</a:t>
          </a:r>
          <a:endParaRPr lang="en-US" sz="1200" b="1" dirty="0">
            <a:latin typeface="+mn-lt"/>
          </a:endParaRPr>
        </a:p>
      </dgm:t>
    </dgm:pt>
    <dgm:pt modelId="{49402A84-2881-416B-ABD7-F3324FABC500}" type="parTrans" cxnId="{AD6CAD1A-FD2E-4A73-A4E7-7CC5B20BC2AA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A2003780-EB96-4CEE-B8EF-E02DE1F54DD6}" type="sibTrans" cxnId="{AD6CAD1A-FD2E-4A73-A4E7-7CC5B20BC2AA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174D57A0-4196-4402-8B46-4C812E52833A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In Progress</a:t>
          </a:r>
          <a:endParaRPr lang="en-US" sz="1200" b="1" dirty="0">
            <a:latin typeface="+mn-lt"/>
          </a:endParaRPr>
        </a:p>
      </dgm:t>
    </dgm:pt>
    <dgm:pt modelId="{77A43300-04FD-44E1-A666-2DB6F4CB4A2F}" type="parTrans" cxnId="{B1C53B2C-15D7-46B1-A4CB-E0F3F7F5503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27A0912D-AC51-4033-A6FB-FEB440D7F13F}" type="sibTrans" cxnId="{B1C53B2C-15D7-46B1-A4CB-E0F3F7F5503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3B129D99-4DCF-4743-A700-E3BBAA5EF1AE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Ready For Test</a:t>
          </a:r>
          <a:endParaRPr lang="en-US" sz="1200" b="1" dirty="0">
            <a:latin typeface="+mn-lt"/>
          </a:endParaRPr>
        </a:p>
      </dgm:t>
    </dgm:pt>
    <dgm:pt modelId="{D2D2E2E6-CC2A-45F5-AF37-42E004C54713}" type="parTrans" cxnId="{0FB184B4-438F-4B8D-A1E4-35D69BB1D076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E0DEFA1D-B485-4F3B-9221-5EE8EF8EC027}" type="sibTrans" cxnId="{0FB184B4-438F-4B8D-A1E4-35D69BB1D076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CB144CC2-5D3B-4589-8182-A83C25970053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Ready For Release</a:t>
          </a:r>
          <a:endParaRPr lang="en-US" sz="1200" b="1" dirty="0">
            <a:latin typeface="+mn-lt"/>
          </a:endParaRPr>
        </a:p>
      </dgm:t>
    </dgm:pt>
    <dgm:pt modelId="{888BDD0E-DA04-406B-A79C-6905252A1EF1}" type="parTrans" cxnId="{2EB65C61-E779-411C-99BD-DFCB085BBD1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54F8B836-D764-4428-98E0-734C841CCCAB}" type="sibTrans" cxnId="{2EB65C61-E779-411C-99BD-DFCB085BBD15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6A95B9F1-E21D-4AC6-9221-5EBF8624C948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In Testing</a:t>
          </a:r>
          <a:endParaRPr lang="en-US" sz="1200" b="1" dirty="0">
            <a:latin typeface="+mn-lt"/>
          </a:endParaRPr>
        </a:p>
      </dgm:t>
    </dgm:pt>
    <dgm:pt modelId="{691619B4-321F-4A3D-AAC0-F6B72B83BA3C}" type="parTrans" cxnId="{5ACE648B-391D-4463-B9AD-3D6F900BB05D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1D83769B-65E1-4B24-95F0-C640C6454426}" type="sibTrans" cxnId="{5ACE648B-391D-4463-B9AD-3D6F900BB05D}">
      <dgm:prSet/>
      <dgm:spPr/>
      <dgm:t>
        <a:bodyPr/>
        <a:lstStyle/>
        <a:p>
          <a:endParaRPr lang="en-US" sz="2000">
            <a:latin typeface="Gill Sans MT" panose="020B0502020104020203" pitchFamily="34" charset="0"/>
          </a:endParaRPr>
        </a:p>
      </dgm:t>
    </dgm:pt>
    <dgm:pt modelId="{646BC893-60F8-4D80-962F-3DD7E7801C15}">
      <dgm:prSet phldrT="[Text]" custT="1"/>
      <dgm:spPr/>
      <dgm:t>
        <a:bodyPr/>
        <a:lstStyle/>
        <a:p>
          <a:r>
            <a:rPr lang="en-US" sz="1200" b="1" dirty="0" smtClean="0">
              <a:latin typeface="+mn-lt"/>
            </a:rPr>
            <a:t>Released</a:t>
          </a:r>
          <a:endParaRPr lang="en-US" sz="1200" b="1" dirty="0">
            <a:latin typeface="+mn-lt"/>
          </a:endParaRPr>
        </a:p>
      </dgm:t>
    </dgm:pt>
    <dgm:pt modelId="{E6879600-3467-469F-BFF0-74B3B0E391F4}" type="parTrans" cxnId="{F88578D9-2492-4201-AD43-475D693A88E9}">
      <dgm:prSet/>
      <dgm:spPr/>
      <dgm:t>
        <a:bodyPr/>
        <a:lstStyle/>
        <a:p>
          <a:endParaRPr lang="en-US"/>
        </a:p>
      </dgm:t>
    </dgm:pt>
    <dgm:pt modelId="{625B8EE9-CF03-417B-BEEE-0E558C033F1A}" type="sibTrans" cxnId="{F88578D9-2492-4201-AD43-475D693A88E9}">
      <dgm:prSet/>
      <dgm:spPr/>
      <dgm:t>
        <a:bodyPr/>
        <a:lstStyle/>
        <a:p>
          <a:endParaRPr lang="en-US"/>
        </a:p>
      </dgm:t>
    </dgm:pt>
    <dgm:pt modelId="{724BF6F9-9C02-4E2D-8F23-84FE7321E035}" type="pres">
      <dgm:prSet presAssocID="{13AFF7DD-42C9-4051-9834-3F3060D940BC}" presName="Name0" presStyleCnt="0">
        <dgm:presLayoutVars>
          <dgm:dir/>
          <dgm:resizeHandles val="exact"/>
        </dgm:presLayoutVars>
      </dgm:prSet>
      <dgm:spPr/>
    </dgm:pt>
    <dgm:pt modelId="{CE3CB812-D54A-4DC6-93F5-3B251419E1B6}" type="pres">
      <dgm:prSet presAssocID="{46DA815A-75EB-401C-ABAE-F814CCFB83FA}" presName="composite" presStyleCnt="0"/>
      <dgm:spPr/>
    </dgm:pt>
    <dgm:pt modelId="{F58D9FDB-7072-48F7-92E8-13F4F548DEAE}" type="pres">
      <dgm:prSet presAssocID="{46DA815A-75EB-401C-ABAE-F814CCFB83FA}" presName="bgChev" presStyleLbl="node1" presStyleIdx="0" presStyleCnt="7"/>
      <dgm:spPr/>
    </dgm:pt>
    <dgm:pt modelId="{1A24ADD0-4663-467C-BB15-853405579A12}" type="pres">
      <dgm:prSet presAssocID="{46DA815A-75EB-401C-ABAE-F814CCFB83FA}" presName="tx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378C-6056-4AC7-84AB-CBB96C86F57E}" type="pres">
      <dgm:prSet presAssocID="{36444257-5D00-4B40-927E-7CEE9CE9D994}" presName="compositeSpace" presStyleCnt="0"/>
      <dgm:spPr/>
    </dgm:pt>
    <dgm:pt modelId="{4BCAFB99-44E2-4A76-B534-84DADB285762}" type="pres">
      <dgm:prSet presAssocID="{3C679313-A4D2-4011-9AF7-4C8C876E9EC5}" presName="composite" presStyleCnt="0"/>
      <dgm:spPr/>
    </dgm:pt>
    <dgm:pt modelId="{1BC6A90B-DBEB-47B1-98F7-38A4394084B2}" type="pres">
      <dgm:prSet presAssocID="{3C679313-A4D2-4011-9AF7-4C8C876E9EC5}" presName="bgChev" presStyleLbl="node1" presStyleIdx="1" presStyleCnt="7"/>
      <dgm:spPr/>
    </dgm:pt>
    <dgm:pt modelId="{73CD0247-E199-4918-9DD0-8C4DE02DF5D3}" type="pres">
      <dgm:prSet presAssocID="{3C679313-A4D2-4011-9AF7-4C8C876E9EC5}" presName="tx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DD8EC-D223-4516-AC40-0700F6A58E48}" type="pres">
      <dgm:prSet presAssocID="{A2003780-EB96-4CEE-B8EF-E02DE1F54DD6}" presName="compositeSpace" presStyleCnt="0"/>
      <dgm:spPr/>
    </dgm:pt>
    <dgm:pt modelId="{6BD1E88A-70E7-4CD4-BA94-D02F23F90431}" type="pres">
      <dgm:prSet presAssocID="{174D57A0-4196-4402-8B46-4C812E52833A}" presName="composite" presStyleCnt="0"/>
      <dgm:spPr/>
    </dgm:pt>
    <dgm:pt modelId="{836132BD-4731-4D1F-B648-023ADC8A6E80}" type="pres">
      <dgm:prSet presAssocID="{174D57A0-4196-4402-8B46-4C812E52833A}" presName="bgChev" presStyleLbl="node1" presStyleIdx="2" presStyleCnt="7"/>
      <dgm:spPr/>
    </dgm:pt>
    <dgm:pt modelId="{6087A635-90BA-49C2-B2BB-357E214CE42E}" type="pres">
      <dgm:prSet presAssocID="{174D57A0-4196-4402-8B46-4C812E52833A}" presName="tx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FF8C9-E15F-403F-934F-2EBBBC393EED}" type="pres">
      <dgm:prSet presAssocID="{27A0912D-AC51-4033-A6FB-FEB440D7F13F}" presName="compositeSpace" presStyleCnt="0"/>
      <dgm:spPr/>
    </dgm:pt>
    <dgm:pt modelId="{E7323B94-FA4C-42B9-8F2B-DCBB32F5DE75}" type="pres">
      <dgm:prSet presAssocID="{3B129D99-4DCF-4743-A700-E3BBAA5EF1AE}" presName="composite" presStyleCnt="0"/>
      <dgm:spPr/>
    </dgm:pt>
    <dgm:pt modelId="{6FFA8632-F2EA-4E28-B671-C76091121AEF}" type="pres">
      <dgm:prSet presAssocID="{3B129D99-4DCF-4743-A700-E3BBAA5EF1AE}" presName="bgChev" presStyleLbl="node1" presStyleIdx="3" presStyleCnt="7"/>
      <dgm:spPr/>
    </dgm:pt>
    <dgm:pt modelId="{FCFD861D-DF86-4CE8-BF7D-2373E2A43E5F}" type="pres">
      <dgm:prSet presAssocID="{3B129D99-4DCF-4743-A700-E3BBAA5EF1AE}" presName="tx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3BA70-5815-434D-8FC9-7C207831E7F7}" type="pres">
      <dgm:prSet presAssocID="{E0DEFA1D-B485-4F3B-9221-5EE8EF8EC027}" presName="compositeSpace" presStyleCnt="0"/>
      <dgm:spPr/>
    </dgm:pt>
    <dgm:pt modelId="{C02CCF42-F05D-41A8-A81D-47996E002B70}" type="pres">
      <dgm:prSet presAssocID="{6A95B9F1-E21D-4AC6-9221-5EBF8624C948}" presName="composite" presStyleCnt="0"/>
      <dgm:spPr/>
    </dgm:pt>
    <dgm:pt modelId="{0BA8A1BC-96DE-465B-9B94-2E6A54B6DE13}" type="pres">
      <dgm:prSet presAssocID="{6A95B9F1-E21D-4AC6-9221-5EBF8624C948}" presName="bgChev" presStyleLbl="node1" presStyleIdx="4" presStyleCnt="7"/>
      <dgm:spPr/>
    </dgm:pt>
    <dgm:pt modelId="{6355CE0F-CBEE-4E6C-8723-7270CBC4123C}" type="pres">
      <dgm:prSet presAssocID="{6A95B9F1-E21D-4AC6-9221-5EBF8624C948}" presName="tx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61E15-AED7-45C3-A182-05407025EF8C}" type="pres">
      <dgm:prSet presAssocID="{1D83769B-65E1-4B24-95F0-C640C6454426}" presName="compositeSpace" presStyleCnt="0"/>
      <dgm:spPr/>
    </dgm:pt>
    <dgm:pt modelId="{0CB05603-ED5A-47E0-9E83-40664B3872CE}" type="pres">
      <dgm:prSet presAssocID="{CB144CC2-5D3B-4589-8182-A83C25970053}" presName="composite" presStyleCnt="0"/>
      <dgm:spPr/>
    </dgm:pt>
    <dgm:pt modelId="{11406E61-13AE-44F9-9E93-9CFCC80F4103}" type="pres">
      <dgm:prSet presAssocID="{CB144CC2-5D3B-4589-8182-A83C25970053}" presName="bgChev" presStyleLbl="node1" presStyleIdx="5" presStyleCnt="7"/>
      <dgm:spPr/>
    </dgm:pt>
    <dgm:pt modelId="{A5C45F28-5EC7-4BFC-95B3-E75176EF1CB8}" type="pres">
      <dgm:prSet presAssocID="{CB144CC2-5D3B-4589-8182-A83C25970053}" presName="tx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A5778-172F-40C9-A9BD-6C2FCFC1D1D3}" type="pres">
      <dgm:prSet presAssocID="{54F8B836-D764-4428-98E0-734C841CCCAB}" presName="compositeSpace" presStyleCnt="0"/>
      <dgm:spPr/>
    </dgm:pt>
    <dgm:pt modelId="{C986068E-36FA-4262-BEA0-F6576B753AE6}" type="pres">
      <dgm:prSet presAssocID="{646BC893-60F8-4D80-962F-3DD7E7801C15}" presName="composite" presStyleCnt="0"/>
      <dgm:spPr/>
    </dgm:pt>
    <dgm:pt modelId="{568FB365-FAB9-4972-B429-D23082B04A83}" type="pres">
      <dgm:prSet presAssocID="{646BC893-60F8-4D80-962F-3DD7E7801C15}" presName="bgChev" presStyleLbl="node1" presStyleIdx="6" presStyleCnt="7"/>
      <dgm:spPr/>
    </dgm:pt>
    <dgm:pt modelId="{1CEEAE14-2B9B-4C7E-81AB-4B7CA557B2A9}" type="pres">
      <dgm:prSet presAssocID="{646BC893-60F8-4D80-962F-3DD7E7801C15}" presName="tx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CE648B-391D-4463-B9AD-3D6F900BB05D}" srcId="{13AFF7DD-42C9-4051-9834-3F3060D940BC}" destId="{6A95B9F1-E21D-4AC6-9221-5EBF8624C948}" srcOrd="4" destOrd="0" parTransId="{691619B4-321F-4A3D-AAC0-F6B72B83BA3C}" sibTransId="{1D83769B-65E1-4B24-95F0-C640C6454426}"/>
    <dgm:cxn modelId="{DC3FF6ED-5892-42AB-A4C9-707DA1840660}" type="presOf" srcId="{6A95B9F1-E21D-4AC6-9221-5EBF8624C948}" destId="{6355CE0F-CBEE-4E6C-8723-7270CBC4123C}" srcOrd="0" destOrd="0" presId="urn:microsoft.com/office/officeart/2005/8/layout/chevronAccent+Icon"/>
    <dgm:cxn modelId="{0FA41DD8-9273-45DC-8FD0-7C9172D57819}" type="presOf" srcId="{3C679313-A4D2-4011-9AF7-4C8C876E9EC5}" destId="{73CD0247-E199-4918-9DD0-8C4DE02DF5D3}" srcOrd="0" destOrd="0" presId="urn:microsoft.com/office/officeart/2005/8/layout/chevronAccent+Icon"/>
    <dgm:cxn modelId="{E1ED4103-2AD4-4CFD-B2DA-4EEC6BF6F582}" srcId="{13AFF7DD-42C9-4051-9834-3F3060D940BC}" destId="{46DA815A-75EB-401C-ABAE-F814CCFB83FA}" srcOrd="0" destOrd="0" parTransId="{3B8CD0AC-4B98-49CB-9570-DFFCE3FF7EDF}" sibTransId="{36444257-5D00-4B40-927E-7CEE9CE9D994}"/>
    <dgm:cxn modelId="{140D7D6F-6FDB-443D-8D79-7CFEA6728229}" type="presOf" srcId="{646BC893-60F8-4D80-962F-3DD7E7801C15}" destId="{1CEEAE14-2B9B-4C7E-81AB-4B7CA557B2A9}" srcOrd="0" destOrd="0" presId="urn:microsoft.com/office/officeart/2005/8/layout/chevronAccent+Icon"/>
    <dgm:cxn modelId="{2EB65C61-E779-411C-99BD-DFCB085BBD15}" srcId="{13AFF7DD-42C9-4051-9834-3F3060D940BC}" destId="{CB144CC2-5D3B-4589-8182-A83C25970053}" srcOrd="5" destOrd="0" parTransId="{888BDD0E-DA04-406B-A79C-6905252A1EF1}" sibTransId="{54F8B836-D764-4428-98E0-734C841CCCAB}"/>
    <dgm:cxn modelId="{47436860-1594-4219-B04C-C2E005F15EC7}" type="presOf" srcId="{CB144CC2-5D3B-4589-8182-A83C25970053}" destId="{A5C45F28-5EC7-4BFC-95B3-E75176EF1CB8}" srcOrd="0" destOrd="0" presId="urn:microsoft.com/office/officeart/2005/8/layout/chevronAccent+Icon"/>
    <dgm:cxn modelId="{AD6CAD1A-FD2E-4A73-A4E7-7CC5B20BC2AA}" srcId="{13AFF7DD-42C9-4051-9834-3F3060D940BC}" destId="{3C679313-A4D2-4011-9AF7-4C8C876E9EC5}" srcOrd="1" destOrd="0" parTransId="{49402A84-2881-416B-ABD7-F3324FABC500}" sibTransId="{A2003780-EB96-4CEE-B8EF-E02DE1F54DD6}"/>
    <dgm:cxn modelId="{246BD68C-BC14-4CEC-84F6-83A7618CAE28}" type="presOf" srcId="{13AFF7DD-42C9-4051-9834-3F3060D940BC}" destId="{724BF6F9-9C02-4E2D-8F23-84FE7321E035}" srcOrd="0" destOrd="0" presId="urn:microsoft.com/office/officeart/2005/8/layout/chevronAccent+Icon"/>
    <dgm:cxn modelId="{ACA56985-0D9D-4350-A6D2-099DCBDF393F}" type="presOf" srcId="{3B129D99-4DCF-4743-A700-E3BBAA5EF1AE}" destId="{FCFD861D-DF86-4CE8-BF7D-2373E2A43E5F}" srcOrd="0" destOrd="0" presId="urn:microsoft.com/office/officeart/2005/8/layout/chevronAccent+Icon"/>
    <dgm:cxn modelId="{B1C53B2C-15D7-46B1-A4CB-E0F3F7F55035}" srcId="{13AFF7DD-42C9-4051-9834-3F3060D940BC}" destId="{174D57A0-4196-4402-8B46-4C812E52833A}" srcOrd="2" destOrd="0" parTransId="{77A43300-04FD-44E1-A666-2DB6F4CB4A2F}" sibTransId="{27A0912D-AC51-4033-A6FB-FEB440D7F13F}"/>
    <dgm:cxn modelId="{D78FA17C-A11D-47D7-BC56-0C2B363A12BF}" type="presOf" srcId="{46DA815A-75EB-401C-ABAE-F814CCFB83FA}" destId="{1A24ADD0-4663-467C-BB15-853405579A12}" srcOrd="0" destOrd="0" presId="urn:microsoft.com/office/officeart/2005/8/layout/chevronAccent+Icon"/>
    <dgm:cxn modelId="{F88578D9-2492-4201-AD43-475D693A88E9}" srcId="{13AFF7DD-42C9-4051-9834-3F3060D940BC}" destId="{646BC893-60F8-4D80-962F-3DD7E7801C15}" srcOrd="6" destOrd="0" parTransId="{E6879600-3467-469F-BFF0-74B3B0E391F4}" sibTransId="{625B8EE9-CF03-417B-BEEE-0E558C033F1A}"/>
    <dgm:cxn modelId="{0FB184B4-438F-4B8D-A1E4-35D69BB1D076}" srcId="{13AFF7DD-42C9-4051-9834-3F3060D940BC}" destId="{3B129D99-4DCF-4743-A700-E3BBAA5EF1AE}" srcOrd="3" destOrd="0" parTransId="{D2D2E2E6-CC2A-45F5-AF37-42E004C54713}" sibTransId="{E0DEFA1D-B485-4F3B-9221-5EE8EF8EC027}"/>
    <dgm:cxn modelId="{38C31183-FB07-4A19-940D-382811A757AE}" type="presOf" srcId="{174D57A0-4196-4402-8B46-4C812E52833A}" destId="{6087A635-90BA-49C2-B2BB-357E214CE42E}" srcOrd="0" destOrd="0" presId="urn:microsoft.com/office/officeart/2005/8/layout/chevronAccent+Icon"/>
    <dgm:cxn modelId="{09832736-3ECC-4A44-AD4A-9D3DF5E22DED}" type="presParOf" srcId="{724BF6F9-9C02-4E2D-8F23-84FE7321E035}" destId="{CE3CB812-D54A-4DC6-93F5-3B251419E1B6}" srcOrd="0" destOrd="0" presId="urn:microsoft.com/office/officeart/2005/8/layout/chevronAccent+Icon"/>
    <dgm:cxn modelId="{CBB9B74B-416B-4EAA-B0EF-54264245C59B}" type="presParOf" srcId="{CE3CB812-D54A-4DC6-93F5-3B251419E1B6}" destId="{F58D9FDB-7072-48F7-92E8-13F4F548DEAE}" srcOrd="0" destOrd="0" presId="urn:microsoft.com/office/officeart/2005/8/layout/chevronAccent+Icon"/>
    <dgm:cxn modelId="{A32D8681-F4F3-4EF1-83F6-A4FE91FFC7CE}" type="presParOf" srcId="{CE3CB812-D54A-4DC6-93F5-3B251419E1B6}" destId="{1A24ADD0-4663-467C-BB15-853405579A12}" srcOrd="1" destOrd="0" presId="urn:microsoft.com/office/officeart/2005/8/layout/chevronAccent+Icon"/>
    <dgm:cxn modelId="{4B7428BA-A659-4AF6-BD8C-AA1A371010D9}" type="presParOf" srcId="{724BF6F9-9C02-4E2D-8F23-84FE7321E035}" destId="{4270378C-6056-4AC7-84AB-CBB96C86F57E}" srcOrd="1" destOrd="0" presId="urn:microsoft.com/office/officeart/2005/8/layout/chevronAccent+Icon"/>
    <dgm:cxn modelId="{010D0FA8-3898-4646-9141-2D1F720F5DB4}" type="presParOf" srcId="{724BF6F9-9C02-4E2D-8F23-84FE7321E035}" destId="{4BCAFB99-44E2-4A76-B534-84DADB285762}" srcOrd="2" destOrd="0" presId="urn:microsoft.com/office/officeart/2005/8/layout/chevronAccent+Icon"/>
    <dgm:cxn modelId="{29EBB196-9895-4C1F-A006-4DC221C2A028}" type="presParOf" srcId="{4BCAFB99-44E2-4A76-B534-84DADB285762}" destId="{1BC6A90B-DBEB-47B1-98F7-38A4394084B2}" srcOrd="0" destOrd="0" presId="urn:microsoft.com/office/officeart/2005/8/layout/chevronAccent+Icon"/>
    <dgm:cxn modelId="{20817B1F-E506-476A-BB48-F4C26EF8E01B}" type="presParOf" srcId="{4BCAFB99-44E2-4A76-B534-84DADB285762}" destId="{73CD0247-E199-4918-9DD0-8C4DE02DF5D3}" srcOrd="1" destOrd="0" presId="urn:microsoft.com/office/officeart/2005/8/layout/chevronAccent+Icon"/>
    <dgm:cxn modelId="{C37CDF26-C795-4332-B801-9B5C381206BC}" type="presParOf" srcId="{724BF6F9-9C02-4E2D-8F23-84FE7321E035}" destId="{92ADD8EC-D223-4516-AC40-0700F6A58E48}" srcOrd="3" destOrd="0" presId="urn:microsoft.com/office/officeart/2005/8/layout/chevronAccent+Icon"/>
    <dgm:cxn modelId="{7E9FF9E8-7D02-47BC-8672-907FF9CDE91D}" type="presParOf" srcId="{724BF6F9-9C02-4E2D-8F23-84FE7321E035}" destId="{6BD1E88A-70E7-4CD4-BA94-D02F23F90431}" srcOrd="4" destOrd="0" presId="urn:microsoft.com/office/officeart/2005/8/layout/chevronAccent+Icon"/>
    <dgm:cxn modelId="{519BEE79-B5C7-4E62-B92A-5714EB8B8883}" type="presParOf" srcId="{6BD1E88A-70E7-4CD4-BA94-D02F23F90431}" destId="{836132BD-4731-4D1F-B648-023ADC8A6E80}" srcOrd="0" destOrd="0" presId="urn:microsoft.com/office/officeart/2005/8/layout/chevronAccent+Icon"/>
    <dgm:cxn modelId="{E35F5F73-9584-4D24-930B-962388D23BC1}" type="presParOf" srcId="{6BD1E88A-70E7-4CD4-BA94-D02F23F90431}" destId="{6087A635-90BA-49C2-B2BB-357E214CE42E}" srcOrd="1" destOrd="0" presId="urn:microsoft.com/office/officeart/2005/8/layout/chevronAccent+Icon"/>
    <dgm:cxn modelId="{A72E0B3A-175B-416F-9743-50D06FA93BF9}" type="presParOf" srcId="{724BF6F9-9C02-4E2D-8F23-84FE7321E035}" destId="{623FF8C9-E15F-403F-934F-2EBBBC393EED}" srcOrd="5" destOrd="0" presId="urn:microsoft.com/office/officeart/2005/8/layout/chevronAccent+Icon"/>
    <dgm:cxn modelId="{DA70F808-6A82-4D20-992C-FB58E1345EBA}" type="presParOf" srcId="{724BF6F9-9C02-4E2D-8F23-84FE7321E035}" destId="{E7323B94-FA4C-42B9-8F2B-DCBB32F5DE75}" srcOrd="6" destOrd="0" presId="urn:microsoft.com/office/officeart/2005/8/layout/chevronAccent+Icon"/>
    <dgm:cxn modelId="{1FA8083E-FA7B-4019-AAAB-ABE8D7590622}" type="presParOf" srcId="{E7323B94-FA4C-42B9-8F2B-DCBB32F5DE75}" destId="{6FFA8632-F2EA-4E28-B671-C76091121AEF}" srcOrd="0" destOrd="0" presId="urn:microsoft.com/office/officeart/2005/8/layout/chevronAccent+Icon"/>
    <dgm:cxn modelId="{DE5FA082-DCD6-4D58-8B56-351F89422188}" type="presParOf" srcId="{E7323B94-FA4C-42B9-8F2B-DCBB32F5DE75}" destId="{FCFD861D-DF86-4CE8-BF7D-2373E2A43E5F}" srcOrd="1" destOrd="0" presId="urn:microsoft.com/office/officeart/2005/8/layout/chevronAccent+Icon"/>
    <dgm:cxn modelId="{8F35BDE9-7D15-429F-B87A-229C3A7182FB}" type="presParOf" srcId="{724BF6F9-9C02-4E2D-8F23-84FE7321E035}" destId="{7A13BA70-5815-434D-8FC9-7C207831E7F7}" srcOrd="7" destOrd="0" presId="urn:microsoft.com/office/officeart/2005/8/layout/chevronAccent+Icon"/>
    <dgm:cxn modelId="{776FBE76-379E-414E-B546-DC5608AE2859}" type="presParOf" srcId="{724BF6F9-9C02-4E2D-8F23-84FE7321E035}" destId="{C02CCF42-F05D-41A8-A81D-47996E002B70}" srcOrd="8" destOrd="0" presId="urn:microsoft.com/office/officeart/2005/8/layout/chevronAccent+Icon"/>
    <dgm:cxn modelId="{4D5C15CD-86BB-4D85-83D2-B58F224F6520}" type="presParOf" srcId="{C02CCF42-F05D-41A8-A81D-47996E002B70}" destId="{0BA8A1BC-96DE-465B-9B94-2E6A54B6DE13}" srcOrd="0" destOrd="0" presId="urn:microsoft.com/office/officeart/2005/8/layout/chevronAccent+Icon"/>
    <dgm:cxn modelId="{3C2D9D47-CBC3-4962-A2DC-0C959F4DC209}" type="presParOf" srcId="{C02CCF42-F05D-41A8-A81D-47996E002B70}" destId="{6355CE0F-CBEE-4E6C-8723-7270CBC4123C}" srcOrd="1" destOrd="0" presId="urn:microsoft.com/office/officeart/2005/8/layout/chevronAccent+Icon"/>
    <dgm:cxn modelId="{F8E147FD-054B-4D1F-8A9E-0C475EAE0A66}" type="presParOf" srcId="{724BF6F9-9C02-4E2D-8F23-84FE7321E035}" destId="{F9761E15-AED7-45C3-A182-05407025EF8C}" srcOrd="9" destOrd="0" presId="urn:microsoft.com/office/officeart/2005/8/layout/chevronAccent+Icon"/>
    <dgm:cxn modelId="{19153B4A-FB4F-4DC1-A829-1B6ACB4FF187}" type="presParOf" srcId="{724BF6F9-9C02-4E2D-8F23-84FE7321E035}" destId="{0CB05603-ED5A-47E0-9E83-40664B3872CE}" srcOrd="10" destOrd="0" presId="urn:microsoft.com/office/officeart/2005/8/layout/chevronAccent+Icon"/>
    <dgm:cxn modelId="{7ED54640-9A8E-436F-9475-C82EB08CCE67}" type="presParOf" srcId="{0CB05603-ED5A-47E0-9E83-40664B3872CE}" destId="{11406E61-13AE-44F9-9E93-9CFCC80F4103}" srcOrd="0" destOrd="0" presId="urn:microsoft.com/office/officeart/2005/8/layout/chevronAccent+Icon"/>
    <dgm:cxn modelId="{F9BDB342-AD17-4E07-B4C3-0746A805F3FB}" type="presParOf" srcId="{0CB05603-ED5A-47E0-9E83-40664B3872CE}" destId="{A5C45F28-5EC7-4BFC-95B3-E75176EF1CB8}" srcOrd="1" destOrd="0" presId="urn:microsoft.com/office/officeart/2005/8/layout/chevronAccent+Icon"/>
    <dgm:cxn modelId="{DBBC50C2-E638-46C6-BA04-D1F247150D8D}" type="presParOf" srcId="{724BF6F9-9C02-4E2D-8F23-84FE7321E035}" destId="{EF2A5778-172F-40C9-A9BD-6C2FCFC1D1D3}" srcOrd="11" destOrd="0" presId="urn:microsoft.com/office/officeart/2005/8/layout/chevronAccent+Icon"/>
    <dgm:cxn modelId="{07611129-B254-46F5-AC04-ABFDD6249307}" type="presParOf" srcId="{724BF6F9-9C02-4E2D-8F23-84FE7321E035}" destId="{C986068E-36FA-4262-BEA0-F6576B753AE6}" srcOrd="12" destOrd="0" presId="urn:microsoft.com/office/officeart/2005/8/layout/chevronAccent+Icon"/>
    <dgm:cxn modelId="{D94812A4-FAD2-4B2A-A3B0-693961763EAF}" type="presParOf" srcId="{C986068E-36FA-4262-BEA0-F6576B753AE6}" destId="{568FB365-FAB9-4972-B429-D23082B04A83}" srcOrd="0" destOrd="0" presId="urn:microsoft.com/office/officeart/2005/8/layout/chevronAccent+Icon"/>
    <dgm:cxn modelId="{438C0FE7-9B6D-4F8E-9B1F-3DF888495FE8}" type="presParOf" srcId="{C986068E-36FA-4262-BEA0-F6576B753AE6}" destId="{1CEEAE14-2B9B-4C7E-81AB-4B7CA557B2A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5D894-4D01-4F62-AC47-2D7CC14A37B8}">
      <dsp:nvSpPr>
        <dsp:cNvPr id="0" name=""/>
        <dsp:cNvSpPr/>
      </dsp:nvSpPr>
      <dsp:spPr>
        <a:xfrm>
          <a:off x="2394142" y="0"/>
          <a:ext cx="1596095" cy="1124003"/>
        </a:xfrm>
        <a:prstGeom prst="trapezoid">
          <a:avLst>
            <a:gd name="adj" fmla="val 7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UI</a:t>
          </a:r>
          <a:endParaRPr lang="en-US" sz="27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2394142" y="0"/>
        <a:ext cx="1596095" cy="1124003"/>
      </dsp:txXfrm>
    </dsp:sp>
    <dsp:sp modelId="{5B0570F6-4D3B-468C-A1F7-1991DE6D08AD}">
      <dsp:nvSpPr>
        <dsp:cNvPr id="0" name=""/>
        <dsp:cNvSpPr/>
      </dsp:nvSpPr>
      <dsp:spPr>
        <a:xfrm>
          <a:off x="1596095" y="1124003"/>
          <a:ext cx="3192190" cy="1124003"/>
        </a:xfrm>
        <a:prstGeom prst="trapezoid">
          <a:avLst>
            <a:gd name="adj" fmla="val 7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Performance</a:t>
          </a:r>
          <a:endParaRPr lang="en-US" sz="27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2154728" y="1124003"/>
        <a:ext cx="2074923" cy="1124003"/>
      </dsp:txXfrm>
    </dsp:sp>
    <dsp:sp modelId="{6BCA9A63-CA17-421F-B202-5C8A9D30A442}">
      <dsp:nvSpPr>
        <dsp:cNvPr id="0" name=""/>
        <dsp:cNvSpPr/>
      </dsp:nvSpPr>
      <dsp:spPr>
        <a:xfrm>
          <a:off x="798047" y="2248006"/>
          <a:ext cx="4788285" cy="1124003"/>
        </a:xfrm>
        <a:prstGeom prst="trapezoid">
          <a:avLst>
            <a:gd name="adj" fmla="val 7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Service (API)</a:t>
          </a:r>
          <a:endParaRPr lang="en-US" sz="27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635997" y="2248006"/>
        <a:ext cx="3112385" cy="1124003"/>
      </dsp:txXfrm>
    </dsp:sp>
    <dsp:sp modelId="{298AF067-C2F0-4C5C-A834-FE59A4E34664}">
      <dsp:nvSpPr>
        <dsp:cNvPr id="0" name=""/>
        <dsp:cNvSpPr/>
      </dsp:nvSpPr>
      <dsp:spPr>
        <a:xfrm>
          <a:off x="0" y="3372010"/>
          <a:ext cx="6384380" cy="1124003"/>
        </a:xfrm>
        <a:prstGeom prst="trapezoid">
          <a:avLst>
            <a:gd name="adj" fmla="val 7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Unit</a:t>
          </a:r>
          <a:endParaRPr lang="en-US" sz="27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117266" y="3372010"/>
        <a:ext cx="4149847" cy="1124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9FDB-7072-48F7-92E8-13F4F548DEAE}">
      <dsp:nvSpPr>
        <dsp:cNvPr id="0" name=""/>
        <dsp:cNvSpPr/>
      </dsp:nvSpPr>
      <dsp:spPr>
        <a:xfrm>
          <a:off x="3913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24ADD0-4663-467C-BB15-853405579A12}">
      <dsp:nvSpPr>
        <dsp:cNvPr id="0" name=""/>
        <dsp:cNvSpPr/>
      </dsp:nvSpPr>
      <dsp:spPr>
        <a:xfrm>
          <a:off x="495119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Not Done</a:t>
          </a:r>
          <a:endParaRPr lang="en-US" sz="1600" b="1" kern="1200" dirty="0">
            <a:effectLst/>
            <a:latin typeface="+mn-lt"/>
          </a:endParaRPr>
        </a:p>
      </dsp:txBody>
      <dsp:txXfrm>
        <a:off x="515944" y="609457"/>
        <a:ext cx="1513836" cy="669371"/>
      </dsp:txXfrm>
    </dsp:sp>
    <dsp:sp modelId="{1BC6A90B-DBEB-47B1-98F7-38A4394084B2}">
      <dsp:nvSpPr>
        <dsp:cNvPr id="0" name=""/>
        <dsp:cNvSpPr/>
      </dsp:nvSpPr>
      <dsp:spPr>
        <a:xfrm>
          <a:off x="2107914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D0247-E199-4918-9DD0-8C4DE02DF5D3}">
      <dsp:nvSpPr>
        <dsp:cNvPr id="0" name=""/>
        <dsp:cNvSpPr/>
      </dsp:nvSpPr>
      <dsp:spPr>
        <a:xfrm>
          <a:off x="2599120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In Progress</a:t>
          </a:r>
          <a:endParaRPr lang="en-US" sz="1600" b="1" kern="1200" dirty="0">
            <a:effectLst/>
            <a:latin typeface="+mn-lt"/>
          </a:endParaRPr>
        </a:p>
      </dsp:txBody>
      <dsp:txXfrm>
        <a:off x="2619945" y="609457"/>
        <a:ext cx="1513836" cy="669371"/>
      </dsp:txXfrm>
    </dsp:sp>
    <dsp:sp modelId="{836132BD-4731-4D1F-B648-023ADC8A6E80}">
      <dsp:nvSpPr>
        <dsp:cNvPr id="0" name=""/>
        <dsp:cNvSpPr/>
      </dsp:nvSpPr>
      <dsp:spPr>
        <a:xfrm>
          <a:off x="4211914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7A635-90BA-49C2-B2BB-357E214CE42E}">
      <dsp:nvSpPr>
        <dsp:cNvPr id="0" name=""/>
        <dsp:cNvSpPr/>
      </dsp:nvSpPr>
      <dsp:spPr>
        <a:xfrm>
          <a:off x="4703121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Ready For Test</a:t>
          </a:r>
          <a:endParaRPr lang="en-US" sz="1600" b="1" kern="1200" dirty="0">
            <a:effectLst/>
            <a:latin typeface="+mn-lt"/>
          </a:endParaRPr>
        </a:p>
      </dsp:txBody>
      <dsp:txXfrm>
        <a:off x="4723946" y="609457"/>
        <a:ext cx="1513836" cy="669371"/>
      </dsp:txXfrm>
    </dsp:sp>
    <dsp:sp modelId="{6FFA8632-F2EA-4E28-B671-C76091121AEF}">
      <dsp:nvSpPr>
        <dsp:cNvPr id="0" name=""/>
        <dsp:cNvSpPr/>
      </dsp:nvSpPr>
      <dsp:spPr>
        <a:xfrm>
          <a:off x="6315915" y="410877"/>
          <a:ext cx="1842023" cy="7110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861D-DF86-4CE8-BF7D-2373E2A43E5F}">
      <dsp:nvSpPr>
        <dsp:cNvPr id="0" name=""/>
        <dsp:cNvSpPr/>
      </dsp:nvSpPr>
      <dsp:spPr>
        <a:xfrm>
          <a:off x="6807121" y="588632"/>
          <a:ext cx="1555486" cy="71102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n-lt"/>
            </a:rPr>
            <a:t>Done</a:t>
          </a:r>
          <a:endParaRPr lang="en-US" sz="1600" b="1" kern="1200" dirty="0">
            <a:effectLst/>
            <a:latin typeface="+mn-lt"/>
          </a:endParaRPr>
        </a:p>
      </dsp:txBody>
      <dsp:txXfrm>
        <a:off x="6827946" y="609457"/>
        <a:ext cx="1513836" cy="66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9FDB-7072-48F7-92E8-13F4F548DEAE}">
      <dsp:nvSpPr>
        <dsp:cNvPr id="0" name=""/>
        <dsp:cNvSpPr/>
      </dsp:nvSpPr>
      <dsp:spPr>
        <a:xfrm>
          <a:off x="3363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24ADD0-4663-467C-BB15-853405579A12}">
      <dsp:nvSpPr>
        <dsp:cNvPr id="0" name=""/>
        <dsp:cNvSpPr/>
      </dsp:nvSpPr>
      <dsp:spPr>
        <a:xfrm>
          <a:off x="303478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Not Done</a:t>
          </a:r>
          <a:endParaRPr lang="en-US" sz="1200" b="1" kern="1200" dirty="0">
            <a:latin typeface="+mn-lt"/>
          </a:endParaRPr>
        </a:p>
      </dsp:txBody>
      <dsp:txXfrm>
        <a:off x="316202" y="1024822"/>
        <a:ext cx="924914" cy="408967"/>
      </dsp:txXfrm>
    </dsp:sp>
    <dsp:sp modelId="{1BC6A90B-DBEB-47B1-98F7-38A4394084B2}">
      <dsp:nvSpPr>
        <dsp:cNvPr id="0" name=""/>
        <dsp:cNvSpPr/>
      </dsp:nvSpPr>
      <dsp:spPr>
        <a:xfrm>
          <a:off x="1288854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D0247-E199-4918-9DD0-8C4DE02DF5D3}">
      <dsp:nvSpPr>
        <dsp:cNvPr id="0" name=""/>
        <dsp:cNvSpPr/>
      </dsp:nvSpPr>
      <dsp:spPr>
        <a:xfrm>
          <a:off x="1588968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Planned</a:t>
          </a:r>
          <a:endParaRPr lang="en-US" sz="1200" b="1" kern="1200" dirty="0">
            <a:latin typeface="+mn-lt"/>
          </a:endParaRPr>
        </a:p>
      </dsp:txBody>
      <dsp:txXfrm>
        <a:off x="1601692" y="1024822"/>
        <a:ext cx="924914" cy="408967"/>
      </dsp:txXfrm>
    </dsp:sp>
    <dsp:sp modelId="{836132BD-4731-4D1F-B648-023ADC8A6E80}">
      <dsp:nvSpPr>
        <dsp:cNvPr id="0" name=""/>
        <dsp:cNvSpPr/>
      </dsp:nvSpPr>
      <dsp:spPr>
        <a:xfrm>
          <a:off x="2574344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87A635-90BA-49C2-B2BB-357E214CE42E}">
      <dsp:nvSpPr>
        <dsp:cNvPr id="0" name=""/>
        <dsp:cNvSpPr/>
      </dsp:nvSpPr>
      <dsp:spPr>
        <a:xfrm>
          <a:off x="2874459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In Progress</a:t>
          </a:r>
          <a:endParaRPr lang="en-US" sz="1200" b="1" kern="1200" dirty="0">
            <a:latin typeface="+mn-lt"/>
          </a:endParaRPr>
        </a:p>
      </dsp:txBody>
      <dsp:txXfrm>
        <a:off x="2887183" y="1024822"/>
        <a:ext cx="924914" cy="408967"/>
      </dsp:txXfrm>
    </dsp:sp>
    <dsp:sp modelId="{6FFA8632-F2EA-4E28-B671-C76091121AEF}">
      <dsp:nvSpPr>
        <dsp:cNvPr id="0" name=""/>
        <dsp:cNvSpPr/>
      </dsp:nvSpPr>
      <dsp:spPr>
        <a:xfrm>
          <a:off x="3859835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861D-DF86-4CE8-BF7D-2373E2A43E5F}">
      <dsp:nvSpPr>
        <dsp:cNvPr id="0" name=""/>
        <dsp:cNvSpPr/>
      </dsp:nvSpPr>
      <dsp:spPr>
        <a:xfrm>
          <a:off x="4159949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Ready For Test</a:t>
          </a:r>
          <a:endParaRPr lang="en-US" sz="1200" b="1" kern="1200" dirty="0">
            <a:latin typeface="+mn-lt"/>
          </a:endParaRPr>
        </a:p>
      </dsp:txBody>
      <dsp:txXfrm>
        <a:off x="4172673" y="1024822"/>
        <a:ext cx="924914" cy="408967"/>
      </dsp:txXfrm>
    </dsp:sp>
    <dsp:sp modelId="{0BA8A1BC-96DE-465B-9B94-2E6A54B6DE13}">
      <dsp:nvSpPr>
        <dsp:cNvPr id="0" name=""/>
        <dsp:cNvSpPr/>
      </dsp:nvSpPr>
      <dsp:spPr>
        <a:xfrm>
          <a:off x="5145325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55CE0F-CBEE-4E6C-8723-7270CBC4123C}">
      <dsp:nvSpPr>
        <dsp:cNvPr id="0" name=""/>
        <dsp:cNvSpPr/>
      </dsp:nvSpPr>
      <dsp:spPr>
        <a:xfrm>
          <a:off x="5445440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In Testing</a:t>
          </a:r>
          <a:endParaRPr lang="en-US" sz="1200" b="1" kern="1200" dirty="0">
            <a:latin typeface="+mn-lt"/>
          </a:endParaRPr>
        </a:p>
      </dsp:txBody>
      <dsp:txXfrm>
        <a:off x="5458164" y="1024822"/>
        <a:ext cx="924914" cy="408967"/>
      </dsp:txXfrm>
    </dsp:sp>
    <dsp:sp modelId="{11406E61-13AE-44F9-9E93-9CFCC80F4103}">
      <dsp:nvSpPr>
        <dsp:cNvPr id="0" name=""/>
        <dsp:cNvSpPr/>
      </dsp:nvSpPr>
      <dsp:spPr>
        <a:xfrm>
          <a:off x="6430816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C45F28-5EC7-4BFC-95B3-E75176EF1CB8}">
      <dsp:nvSpPr>
        <dsp:cNvPr id="0" name=""/>
        <dsp:cNvSpPr/>
      </dsp:nvSpPr>
      <dsp:spPr>
        <a:xfrm>
          <a:off x="6730931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Ready For Release</a:t>
          </a:r>
          <a:endParaRPr lang="en-US" sz="1200" b="1" kern="1200" dirty="0">
            <a:latin typeface="+mn-lt"/>
          </a:endParaRPr>
        </a:p>
      </dsp:txBody>
      <dsp:txXfrm>
        <a:off x="6743655" y="1024822"/>
        <a:ext cx="924914" cy="408967"/>
      </dsp:txXfrm>
    </dsp:sp>
    <dsp:sp modelId="{568FB365-FAB9-4972-B429-D23082B04A83}">
      <dsp:nvSpPr>
        <dsp:cNvPr id="0" name=""/>
        <dsp:cNvSpPr/>
      </dsp:nvSpPr>
      <dsp:spPr>
        <a:xfrm>
          <a:off x="7716307" y="903494"/>
          <a:ext cx="1125429" cy="43441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5000"/>
                <a:satMod val="160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5000"/>
                <a:satMod val="200000"/>
              </a:schemeClr>
            </a:gs>
          </a:gsLst>
          <a:lin ang="16200000" scaled="1"/>
        </a:gradFill>
        <a:ln>
          <a:noFill/>
        </a:ln>
        <a:effectLst>
          <a:reflection blurRad="12700" stA="26000" endPos="28000" dist="38100" dir="5400000" sy="-100000" rotWithShape="0"/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90500" h="101600"/>
          <a:contourClr>
            <a:schemeClr val="l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EEAE14-2B9B-4C7E-81AB-4B7CA557B2A9}">
      <dsp:nvSpPr>
        <dsp:cNvPr id="0" name=""/>
        <dsp:cNvSpPr/>
      </dsp:nvSpPr>
      <dsp:spPr>
        <a:xfrm>
          <a:off x="8016421" y="1012098"/>
          <a:ext cx="950362" cy="434415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6500000"/>
          </a:lightRig>
        </a:scene3d>
        <a:sp3d prstMaterial="powder">
          <a:bevelT w="152400"/>
          <a:contourClr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n-lt"/>
            </a:rPr>
            <a:t>Released</a:t>
          </a:r>
          <a:endParaRPr lang="en-US" sz="1200" b="1" kern="1200" dirty="0">
            <a:latin typeface="+mn-lt"/>
          </a:endParaRPr>
        </a:p>
      </dsp:txBody>
      <dsp:txXfrm>
        <a:off x="8029145" y="1024822"/>
        <a:ext cx="924914" cy="40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D172-4AFF-4BDB-87EB-04F481C7D95C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84AC-2EFE-44F7-9D57-CABE805DC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6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1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0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4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7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2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84AC-2EFE-44F7-9D57-CABE805DC9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3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788652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19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384840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9920" y="814320"/>
            <a:ext cx="384840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05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3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42560" y="1548720"/>
            <a:ext cx="7058160" cy="702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80136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8560" y="37321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814320"/>
            <a:ext cx="384840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266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384840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8143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9920" y="37321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77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920" y="8143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8560" y="3732120"/>
            <a:ext cx="788652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2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788652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8560" y="3732120"/>
            <a:ext cx="788652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629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920" y="8143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9920" y="37321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8560" y="3732120"/>
            <a:ext cx="3848400" cy="2664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994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28560" y="814320"/>
            <a:ext cx="788652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8560" y="814320"/>
            <a:ext cx="7886520" cy="55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000" y="813960"/>
            <a:ext cx="7001280" cy="558612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000" y="813960"/>
            <a:ext cx="7001280" cy="5586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44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0061276-4793-4D8D-8482-F9F70F764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0061276-4793-4D8D-8482-F9F70F764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579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8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42560" y="1548720"/>
            <a:ext cx="7058160" cy="151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8560" y="814320"/>
            <a:ext cx="7886520" cy="55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1129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69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85800" y="262080"/>
            <a:ext cx="6333840" cy="847080"/>
          </a:xfrm>
          <a:prstGeom prst="rect">
            <a:avLst/>
          </a:prstGeom>
        </p:spPr>
        <p:txBody>
          <a:bodyPr rIns="0"/>
          <a:lstStyle/>
          <a:p>
            <a:pPr>
              <a:lnSpc>
                <a:spcPct val="100000"/>
              </a:lnSpc>
            </a:pPr>
            <a:r>
              <a:rPr lang="bg-BG" sz="2800" b="1">
                <a:solidFill>
                  <a:srgbClr val="C3002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bg-BG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86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qaangel.com/" TargetMode="External"/><Relationship Id="rId2" Type="http://schemas.openxmlformats.org/officeDocument/2006/relationships/hyperlink" Target="mailto:Angel.Tsvetkov@telerik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509" y="2286643"/>
            <a:ext cx="8229600" cy="1524000"/>
          </a:xfrm>
        </p:spPr>
        <p:txBody>
          <a:bodyPr/>
          <a:lstStyle/>
          <a:p>
            <a:r>
              <a:rPr lang="en-US" dirty="0" smtClean="0"/>
              <a:t>Setup QA Process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7222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Agile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71779995"/>
              </p:ext>
            </p:extLst>
          </p:nvPr>
        </p:nvGraphicFramePr>
        <p:xfrm>
          <a:off x="1350950" y="1545483"/>
          <a:ext cx="6384380" cy="4496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367849" y="1545483"/>
            <a:ext cx="0" cy="1667274"/>
          </a:xfrm>
          <a:prstGeom prst="straightConnector1">
            <a:avLst/>
          </a:prstGeom>
          <a:ln w="762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5668" y="1551217"/>
            <a:ext cx="3311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Fewer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Longer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unstable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8978" y="1545483"/>
            <a:ext cx="0" cy="166727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4540" y="1545483"/>
            <a:ext cx="321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stable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56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Agile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>
              <a:buFont typeface="Wingdings" panose="05000000000000000000" pitchFamily="2" charset="2"/>
              <a:buChar char="ü"/>
            </a:pPr>
            <a:endParaRPr lang="en-US" b="0" dirty="0" smtClean="0">
              <a:latin typeface="Gill Sans MT" panose="020B0502020104020203" pitchFamily="34" charset="0"/>
            </a:endParaRPr>
          </a:p>
          <a:p>
            <a:endParaRPr lang="en-US" b="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6170981"/>
              </p:ext>
            </p:extLst>
          </p:nvPr>
        </p:nvGraphicFramePr>
        <p:xfrm>
          <a:off x="368255" y="1765047"/>
          <a:ext cx="8366522" cy="171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56439986"/>
              </p:ext>
            </p:extLst>
          </p:nvPr>
        </p:nvGraphicFramePr>
        <p:xfrm>
          <a:off x="97652" y="3456319"/>
          <a:ext cx="8970148" cy="235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061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5799" y="262080"/>
            <a:ext cx="7754815" cy="847080"/>
          </a:xfrm>
          <a:prstGeom prst="rect">
            <a:avLst/>
          </a:prstGeom>
        </p:spPr>
        <p:txBody>
          <a:bodyPr rIns="0"/>
          <a:lstStyle/>
          <a:p>
            <a:r>
              <a:rPr lang="en-US" sz="2800" b="1" cap="all" dirty="0" smtClean="0">
                <a:solidFill>
                  <a:srgbClr val="C3002F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BONUS: Continues integration (CI)</a:t>
            </a:r>
            <a:endParaRPr lang="en-US" sz="2800" b="1" cap="all" dirty="0">
              <a:solidFill>
                <a:srgbClr val="C3002F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104320" y="6613920"/>
            <a:ext cx="410760" cy="257760"/>
          </a:xfrm>
          <a:prstGeom prst="rect">
            <a:avLst/>
          </a:prstGeom>
        </p:spPr>
        <p:txBody>
          <a:bodyPr anchor="ctr" anchorCtr="1"/>
          <a:lstStyle/>
          <a:p>
            <a:fld id="{75A3E096-9672-4675-9C1B-B33C07997739}" type="slidenum">
              <a:rPr lang="en-US" sz="1000">
                <a:solidFill>
                  <a:srgbClr val="FFFFFF"/>
                </a:solidFill>
              </a:rPr>
              <a:pPr/>
              <a:t>12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1026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69" y="2522481"/>
            <a:ext cx="1815433" cy="181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0" y="2433145"/>
            <a:ext cx="2000250" cy="2286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026" idx="1"/>
          </p:cNvCxnSpPr>
          <p:nvPr/>
        </p:nvCxnSpPr>
        <p:spPr>
          <a:xfrm>
            <a:off x="2511972" y="3430197"/>
            <a:ext cx="78619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96738" y="2158029"/>
            <a:ext cx="5680953" cy="54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15136" y="3430197"/>
            <a:ext cx="4128864" cy="0"/>
          </a:xfrm>
          <a:prstGeom prst="line">
            <a:avLst/>
          </a:prstGeom>
          <a:ln w="57150">
            <a:solidFill>
              <a:srgbClr val="17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5237" y="342531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master branch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5237" y="176512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feature branch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477691" y="2134460"/>
            <a:ext cx="0" cy="1285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183401" y="2500119"/>
            <a:ext cx="588580" cy="5885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>
                  <a:lumMod val="95000"/>
                  <a:lumOff val="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82435" y="255740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916615" y="2158029"/>
            <a:ext cx="7816" cy="1262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27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5799" y="262080"/>
            <a:ext cx="7754815" cy="847080"/>
          </a:xfrm>
          <a:prstGeom prst="rect">
            <a:avLst/>
          </a:prstGeom>
        </p:spPr>
        <p:txBody>
          <a:bodyPr rIns="0"/>
          <a:lstStyle/>
          <a:p>
            <a:r>
              <a:rPr lang="en-US" sz="2800" b="1" cap="all" dirty="0" smtClean="0">
                <a:solidFill>
                  <a:srgbClr val="C3002F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BONUS: Continues integration (CI)</a:t>
            </a:r>
            <a:endParaRPr lang="en-US" sz="2800" b="1" cap="all" dirty="0">
              <a:solidFill>
                <a:srgbClr val="C3002F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104320" y="6613920"/>
            <a:ext cx="410760" cy="257760"/>
          </a:xfrm>
          <a:prstGeom prst="rect">
            <a:avLst/>
          </a:prstGeom>
        </p:spPr>
        <p:txBody>
          <a:bodyPr anchor="ctr" anchorCtr="1"/>
          <a:lstStyle/>
          <a:p>
            <a:fld id="{75A3E096-9672-4675-9C1B-B33C07997739}" type="slidenum">
              <a:rPr lang="en-US" sz="1000">
                <a:solidFill>
                  <a:srgbClr val="FFFFFF"/>
                </a:solidFill>
              </a:rPr>
              <a:pPr/>
              <a:t>13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685800" y="1312560"/>
            <a:ext cx="7772040" cy="5039640"/>
          </a:xfrm>
          <a:prstGeom prst="rect">
            <a:avLst/>
          </a:prstGeom>
        </p:spPr>
        <p:txBody>
          <a:bodyPr lIns="0" tIns="72000" rIns="0" bIns="72000"/>
          <a:lstStyle/>
          <a:p>
            <a:pPr marL="173038" indent="-2730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"/>
            </a:pPr>
            <a:r>
              <a:rPr lang="en-US" sz="3200" dirty="0">
                <a:solidFill>
                  <a:srgbClr val="2C2C2C"/>
                </a:solidFill>
                <a:latin typeface="Corbel" panose="020B0503020204020204" pitchFamily="34" charset="0"/>
              </a:rPr>
              <a:t>Fail </a:t>
            </a:r>
            <a:r>
              <a:rPr lang="en-US" sz="3200" dirty="0">
                <a:solidFill>
                  <a:srgbClr val="2C2C2C"/>
                </a:solidFill>
                <a:latin typeface="Corbel" panose="020B0503020204020204" pitchFamily="34" charset="0"/>
              </a:rPr>
              <a:t>early</a:t>
            </a: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"/>
            </a:pP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Reduce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the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risk</a:t>
            </a: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"/>
            </a:pP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Reduce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the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overhead</a:t>
            </a: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"/>
            </a:pP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Enable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automated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testing</a:t>
            </a:r>
            <a:endParaRPr lang="en-US" sz="3200" dirty="0">
              <a:latin typeface="Corbel" panose="020B0503020204020204" pitchFamily="34" charset="0"/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Font typeface="Wingdings 2" pitchFamily="18" charset="2"/>
              <a:buChar char=""/>
            </a:pP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Increase </a:t>
            </a:r>
            <a:r>
              <a:rPr lang="en-US" sz="3200" dirty="0" smtClean="0">
                <a:solidFill>
                  <a:srgbClr val="2C2C2C"/>
                </a:solidFill>
                <a:latin typeface="Corbel" panose="020B0503020204020204" pitchFamily="34" charset="0"/>
              </a:rPr>
              <a:t>confidence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128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940" y="1645340"/>
            <a:ext cx="5964838" cy="358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bg-BG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bg-BG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</a:t>
            </a:r>
            <a:endParaRPr lang="bg-BG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Potentially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1985" y="1645338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DEV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Development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337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940" y="1645340"/>
            <a:ext cx="5207451" cy="358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bg-BG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bg-BG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</a:t>
            </a:r>
            <a:endParaRPr lang="bg-BG" sz="3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Potentially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1985" y="1645338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System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3814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940" y="1645340"/>
            <a:ext cx="5493812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Integration</a:t>
            </a:r>
            <a:r>
              <a:rPr lang="bg-BG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Suitable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*resilience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bg-BG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1985" y="1645338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SIT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System Integration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32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940" y="1645340"/>
            <a:ext cx="6054863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</a:t>
            </a:r>
            <a:r>
              <a:rPr lang="en-US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bg-BG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Suitable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manual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Suitable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*performance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1985" y="1645338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UAT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User Acceptance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874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6940" y="1645340"/>
            <a:ext cx="548098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Production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lvl="0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1985" y="1645338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Live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Live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88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10712" y="2180797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35" name="Rounded Rectangle 34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LIVE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Live</a:t>
              </a:r>
              <a:endParaRPr lang="en-US" sz="13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192" y="2180797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UAT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User Acceptance</a:t>
              </a:r>
              <a:endParaRPr lang="en-US" sz="13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49672" y="2180797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SIT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System Integration</a:t>
              </a:r>
              <a:endParaRPr lang="en-US" sz="13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69152" y="2180796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44" name="Rounded Rectangle 43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System</a:t>
              </a:r>
              <a:endParaRPr lang="en-US" sz="1300" kern="1200" dirty="0"/>
            </a:p>
          </p:txBody>
        </p:sp>
      </p:grpSp>
      <p:sp>
        <p:nvSpPr>
          <p:cNvPr id="3" name="Isosceles Triangle 2"/>
          <p:cNvSpPr/>
          <p:nvPr/>
        </p:nvSpPr>
        <p:spPr>
          <a:xfrm rot="5400000">
            <a:off x="2607539" y="3616486"/>
            <a:ext cx="487563" cy="3624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288058" y="3616486"/>
            <a:ext cx="487563" cy="3624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5968577" y="3616486"/>
            <a:ext cx="487563" cy="3624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1342920" y="4435746"/>
            <a:ext cx="315883" cy="29094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1342919" y="4904728"/>
            <a:ext cx="315883" cy="290945"/>
          </a:xfrm>
          <a:prstGeom prst="star5">
            <a:avLst/>
          </a:prstGeom>
          <a:solidFill>
            <a:srgbClr val="7030A0"/>
          </a:solidFill>
          <a:ln>
            <a:solidFill>
              <a:srgbClr val="AB459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1342918" y="5373710"/>
            <a:ext cx="315883" cy="290945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4481446" y="4435747"/>
            <a:ext cx="315883" cy="2909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8801" y="4396552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8801" y="4865535"/>
            <a:ext cx="22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8801" y="533451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97329" y="439655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4481446" y="4904729"/>
            <a:ext cx="315883" cy="290945"/>
          </a:xfrm>
          <a:prstGeom prst="star5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93527" y="486553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5-Point Star 63"/>
          <p:cNvSpPr/>
          <p:nvPr/>
        </p:nvSpPr>
        <p:spPr>
          <a:xfrm>
            <a:off x="5594705" y="3588327"/>
            <a:ext cx="315883" cy="29094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7379367" y="3588327"/>
            <a:ext cx="315883" cy="290945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5180470" y="3593103"/>
            <a:ext cx="315883" cy="290945"/>
          </a:xfrm>
          <a:prstGeom prst="star5">
            <a:avLst/>
          </a:prstGeom>
          <a:solidFill>
            <a:srgbClr val="7030A0"/>
          </a:solidFill>
          <a:ln>
            <a:solidFill>
              <a:srgbClr val="AB459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5594705" y="3197732"/>
            <a:ext cx="315883" cy="290945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3949223" y="3194636"/>
            <a:ext cx="315883" cy="290945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2264769" y="3194635"/>
            <a:ext cx="315883" cy="290945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7381698" y="3194634"/>
            <a:ext cx="315883" cy="290945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5181059" y="3202508"/>
            <a:ext cx="315883" cy="290945"/>
          </a:xfrm>
          <a:prstGeom prst="star5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8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Angel Tsvetkov 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QA Architect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Cloud Services Division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 smtClean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Email: </a:t>
            </a:r>
            <a:r>
              <a:rPr lang="en-US" sz="2400" dirty="0" smtClean="0">
                <a:hlinkClick r:id="rId2"/>
              </a:rPr>
              <a:t>Angel.Tsvetkov@telerik.com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Blog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theqaangel.com/</a:t>
            </a: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33" y="1249814"/>
            <a:ext cx="1836334" cy="18363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151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(Execution) </a:t>
            </a:r>
            <a:r>
              <a:rPr lang="en-US" dirty="0"/>
              <a:t>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Execution Mechanism</a:t>
            </a:r>
          </a:p>
          <a:p>
            <a:r>
              <a:rPr lang="en-US" dirty="0"/>
              <a:t>Topology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29060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(Execution)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3647" y="2781002"/>
            <a:ext cx="1975555" cy="357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Service Tests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0314" y="2781002"/>
            <a:ext cx="1975555" cy="3574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Performance Tests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6981" y="2781002"/>
            <a:ext cx="1975555" cy="3574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UI Tests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59" y="3723913"/>
            <a:ext cx="952500" cy="80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59" y="4757913"/>
            <a:ext cx="952500" cy="800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52" y="3723913"/>
            <a:ext cx="952500" cy="80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52" y="4757913"/>
            <a:ext cx="952500" cy="80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1" y="3723913"/>
            <a:ext cx="952500" cy="800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1" y="4757913"/>
            <a:ext cx="952500" cy="800800"/>
          </a:xfrm>
          <a:prstGeom prst="rect">
            <a:avLst/>
          </a:prstGeom>
        </p:spPr>
      </p:pic>
      <p:pic>
        <p:nvPicPr>
          <p:cNvPr id="5" name="Picture 2" descr="http://files.softicons.com/download/application-icons/message-types-icons-by-icontexto/png/256/icontexto-message-types-question-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39" y="1314260"/>
            <a:ext cx="1233542" cy="123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98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(Execution)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3647" y="2781002"/>
            <a:ext cx="1975555" cy="357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Service Tests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0314" y="2781002"/>
            <a:ext cx="1975555" cy="3574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Performance Tests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6981" y="2781002"/>
            <a:ext cx="1975555" cy="3574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UI Tests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59" y="3723913"/>
            <a:ext cx="952500" cy="80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59" y="4757913"/>
            <a:ext cx="952500" cy="800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52" y="3723913"/>
            <a:ext cx="952500" cy="80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52" y="4757913"/>
            <a:ext cx="952500" cy="80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1" y="3723913"/>
            <a:ext cx="952500" cy="800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81" y="4757913"/>
            <a:ext cx="952500" cy="800800"/>
          </a:xfrm>
          <a:prstGeom prst="rect">
            <a:avLst/>
          </a:prstGeom>
        </p:spPr>
      </p:pic>
      <p:pic>
        <p:nvPicPr>
          <p:cNvPr id="19" name="Picture 2" descr="https://wiki.jenkins-ci.org/download/attachments/2916393/logo.png?version=1&amp;modificationDate=1302753947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15" y="1077538"/>
            <a:ext cx="1231019" cy="17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82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(Execution)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68660" y="2324206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2" descr="http://jebriggs.com/php/jenkin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32" y="17906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2216973" y="4148887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68660" y="4148887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20347" y="4148887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Elbow Connector 10"/>
          <p:cNvCxnSpPr>
            <a:stCxn id="6" idx="2"/>
            <a:endCxn id="8" idx="0"/>
          </p:cNvCxnSpPr>
          <p:nvPr/>
        </p:nvCxnSpPr>
        <p:spPr bwMode="auto">
          <a:xfrm rot="5400000">
            <a:off x="3217872" y="2818476"/>
            <a:ext cx="1009135" cy="165168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Elbow Connector 11"/>
          <p:cNvCxnSpPr/>
          <p:nvPr/>
        </p:nvCxnSpPr>
        <p:spPr bwMode="auto">
          <a:xfrm rot="5400000">
            <a:off x="4043715" y="3644319"/>
            <a:ext cx="100913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Elbow Connector 12"/>
          <p:cNvCxnSpPr>
            <a:stCxn id="6" idx="2"/>
            <a:endCxn id="10" idx="0"/>
          </p:cNvCxnSpPr>
          <p:nvPr/>
        </p:nvCxnSpPr>
        <p:spPr bwMode="auto">
          <a:xfrm rot="16200000" flipH="1">
            <a:off x="4869558" y="2818475"/>
            <a:ext cx="1009135" cy="165168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475646" y="4264272"/>
            <a:ext cx="841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S-1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20984" y="4261096"/>
            <a:ext cx="841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S-2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4555" y="4259984"/>
            <a:ext cx="9108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S-N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9976" y="1154657"/>
            <a:ext cx="1436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015" y="4964432"/>
            <a:ext cx="1087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9642" y="4964432"/>
            <a:ext cx="1087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61329" y="4964432"/>
            <a:ext cx="1087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726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(Execution)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68660" y="2324206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2" descr="http://jebriggs.com/php/jenkin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32" y="17906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2216973" y="4529887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68660" y="4529887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20347" y="4148887"/>
            <a:ext cx="1359243" cy="8155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Elbow Connector 12"/>
          <p:cNvCxnSpPr>
            <a:stCxn id="6" idx="2"/>
            <a:endCxn id="10" idx="0"/>
          </p:cNvCxnSpPr>
          <p:nvPr/>
        </p:nvCxnSpPr>
        <p:spPr bwMode="auto">
          <a:xfrm rot="16200000" flipH="1">
            <a:off x="4869558" y="2818475"/>
            <a:ext cx="1009135" cy="165168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475646" y="4645272"/>
            <a:ext cx="841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S-1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20984" y="4642096"/>
            <a:ext cx="841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S-2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4555" y="4259984"/>
            <a:ext cx="9108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S-N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9976" y="1154657"/>
            <a:ext cx="1436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015" y="5345432"/>
            <a:ext cx="1087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9642" y="5345432"/>
            <a:ext cx="1087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61329" y="4964432"/>
            <a:ext cx="1087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6973" y="3920399"/>
            <a:ext cx="3010930" cy="35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22" name="Elbow Connector 21"/>
          <p:cNvCxnSpPr>
            <a:stCxn id="6" idx="2"/>
            <a:endCxn id="3" idx="0"/>
          </p:cNvCxnSpPr>
          <p:nvPr/>
        </p:nvCxnSpPr>
        <p:spPr bwMode="auto">
          <a:xfrm rot="5400000">
            <a:off x="3745037" y="3117153"/>
            <a:ext cx="780647" cy="825844"/>
          </a:xfrm>
          <a:prstGeom prst="bentConnector3">
            <a:avLst>
              <a:gd name="adj1" fmla="val 6501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Elbow Connector 25"/>
          <p:cNvCxnSpPr>
            <a:endCxn id="8" idx="0"/>
          </p:cNvCxnSpPr>
          <p:nvPr/>
        </p:nvCxnSpPr>
        <p:spPr bwMode="auto">
          <a:xfrm rot="16200000" flipH="1">
            <a:off x="2769476" y="4402768"/>
            <a:ext cx="251062" cy="3176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Elbow Connector 33"/>
          <p:cNvCxnSpPr/>
          <p:nvPr/>
        </p:nvCxnSpPr>
        <p:spPr bwMode="auto">
          <a:xfrm rot="16200000" flipH="1">
            <a:off x="4424339" y="4399315"/>
            <a:ext cx="251062" cy="3176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055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(Execution)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 descr="https://wiki.jenkins-ci.org/download/attachments/2916393/logo.png?version=1&amp;modificationDate=1302753947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1" y="2140430"/>
            <a:ext cx="1231019" cy="17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2975431" y="2140430"/>
            <a:ext cx="3791607" cy="3230627"/>
          </a:xfrm>
          <a:prstGeom prst="rect">
            <a:avLst/>
          </a:prstGeom>
        </p:spPr>
        <p:txBody>
          <a:bodyPr lIns="0" tIns="72000" rIns="0" bIns="72000"/>
          <a:lstStyle/>
          <a:p>
            <a:pPr marL="173038" indent="-2730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(Projects)</a:t>
            </a:r>
            <a:endParaRPr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185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10712" y="2180797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LIVE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Live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30192" y="2180797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0" name="Rounded Rectangle 9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UAT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User Acceptance</a:t>
              </a:r>
              <a:endParaRPr lang="en-US" sz="13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49672" y="2180797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SIT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System Integration</a:t>
              </a:r>
              <a:endParaRPr lang="en-US" sz="13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69152" y="2180796"/>
            <a:ext cx="1483816" cy="1780579"/>
            <a:chOff x="2465" y="1141708"/>
            <a:chExt cx="1483816" cy="1780579"/>
          </a:xfrm>
          <a:solidFill>
            <a:schemeClr val="tx1">
              <a:lumMod val="5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2465" y="1141708"/>
              <a:ext cx="1483816" cy="1780579"/>
            </a:xfrm>
            <a:prstGeom prst="roundRect">
              <a:avLst>
                <a:gd name="adj" fmla="val 5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4"/>
            <p:cNvSpPr/>
            <p:nvPr/>
          </p:nvSpPr>
          <p:spPr>
            <a:xfrm rot="16200000">
              <a:off x="-598964" y="1903391"/>
              <a:ext cx="1460075" cy="2572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4577" rIns="57785" bIns="0" numCol="1" spcCol="1270" anchor="t" anchorCtr="0">
              <a:noAutofit/>
            </a:bodyPr>
            <a:lstStyle/>
            <a:p>
              <a:pPr lvl="0" algn="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System</a:t>
              </a:r>
              <a:endParaRPr lang="en-US" sz="1300" kern="1200" dirty="0"/>
            </a:p>
          </p:txBody>
        </p:sp>
      </p:grpSp>
      <p:sp>
        <p:nvSpPr>
          <p:cNvPr id="18" name="Isosceles Triangle 17"/>
          <p:cNvSpPr/>
          <p:nvPr/>
        </p:nvSpPr>
        <p:spPr>
          <a:xfrm rot="5400000">
            <a:off x="2607539" y="3616486"/>
            <a:ext cx="487563" cy="3624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288058" y="3616486"/>
            <a:ext cx="487563" cy="3624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68577" y="3616486"/>
            <a:ext cx="487563" cy="3624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/>
          <p:cNvSpPr/>
          <p:nvPr/>
        </p:nvSpPr>
        <p:spPr>
          <a:xfrm>
            <a:off x="2949672" y="4067176"/>
            <a:ext cx="1400936" cy="111540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API</a:t>
            </a:r>
          </a:p>
          <a:p>
            <a:pPr algn="ctr"/>
            <a:r>
              <a:rPr lang="en-US" sz="1300" b="1" dirty="0" smtClean="0"/>
              <a:t>Integration</a:t>
            </a:r>
            <a:endParaRPr lang="en-US" sz="1300" b="1" dirty="0"/>
          </a:p>
        </p:txBody>
      </p:sp>
      <p:sp>
        <p:nvSpPr>
          <p:cNvPr id="22" name="Teardrop 21"/>
          <p:cNvSpPr/>
          <p:nvPr/>
        </p:nvSpPr>
        <p:spPr>
          <a:xfrm>
            <a:off x="4630190" y="4058382"/>
            <a:ext cx="1400936" cy="111540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API</a:t>
            </a:r>
          </a:p>
          <a:p>
            <a:pPr algn="ctr"/>
            <a:r>
              <a:rPr lang="en-US" sz="1300" b="1" dirty="0" smtClean="0"/>
              <a:t>Integration</a:t>
            </a:r>
            <a:endParaRPr lang="en-US" sz="1300" b="1" dirty="0"/>
          </a:p>
        </p:txBody>
      </p:sp>
      <p:sp>
        <p:nvSpPr>
          <p:cNvPr id="23" name="Teardrop 22"/>
          <p:cNvSpPr/>
          <p:nvPr/>
        </p:nvSpPr>
        <p:spPr>
          <a:xfrm>
            <a:off x="1269152" y="4066443"/>
            <a:ext cx="1400936" cy="111540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API</a:t>
            </a:r>
            <a:endParaRPr lang="en-U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78003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32" name="Picture 8" descr="http://www.btcfeed.net/wp-content/uploads/2014/06/amazo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6325"/>
            <a:ext cx="2124781" cy="21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facebook.com/images/fb_icon_325x3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35" y="2598449"/>
            <a:ext cx="1865313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jbchiarelli.org/studentsuccess/images/png/l37788-google-favicon-logo-327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68" y="4292825"/>
            <a:ext cx="2075039" cy="20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89168" y="1530795"/>
            <a:ext cx="2549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11.6 sec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0621" y="3540432"/>
            <a:ext cx="2335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10-12 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2284" y="5284337"/>
            <a:ext cx="2653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2-3 days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40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Focus</a:t>
            </a:r>
          </a:p>
          <a:p>
            <a:endParaRPr lang="en-US" b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53861" y="1859524"/>
            <a:ext cx="8686800" cy="40103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30 times more often releases</a:t>
            </a:r>
          </a:p>
          <a:p>
            <a:r>
              <a:rPr lang="en-US" dirty="0" smtClean="0"/>
              <a:t>8000 times faster deployment</a:t>
            </a:r>
          </a:p>
          <a:p>
            <a:r>
              <a:rPr lang="en-US" dirty="0" smtClean="0"/>
              <a:t>50% fewer failed deployments</a:t>
            </a:r>
          </a:p>
          <a:p>
            <a:r>
              <a:rPr lang="en-US" dirty="0" smtClean="0"/>
              <a:t>restore service 12 times faster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517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QA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7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6" y="4306876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612392"/>
            <a:ext cx="85964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4" y="1910885"/>
            <a:ext cx="9496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7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47180"/>
            <a:ext cx="584096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7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71046"/>
            <a:ext cx="5840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9" y="216317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8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4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1897" y="1510665"/>
            <a:ext cx="28696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TEAM</a:t>
            </a:r>
          </a:p>
        </p:txBody>
      </p:sp>
      <p:pic>
        <p:nvPicPr>
          <p:cNvPr id="24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41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05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69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33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7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data.unhcr.org/syrianrefugees/images/pers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1" y="27241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eft Brace 22"/>
          <p:cNvSpPr/>
          <p:nvPr/>
        </p:nvSpPr>
        <p:spPr>
          <a:xfrm rot="16200000">
            <a:off x="1475160" y="3909954"/>
            <a:ext cx="411392" cy="14807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4777669" y="3163612"/>
            <a:ext cx="411392" cy="29734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44764" y="4856018"/>
            <a:ext cx="10038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6669" y="4856018"/>
            <a:ext cx="12779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5504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04013" y="2272412"/>
            <a:ext cx="4160434" cy="23660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206" y="1487582"/>
            <a:ext cx="3698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500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60" y="3954162"/>
            <a:ext cx="4628166" cy="848444"/>
          </a:xfrm>
          <a:prstGeom prst="rect">
            <a:avLst/>
          </a:prstGeom>
          <a:ln>
            <a:noFill/>
          </a:ln>
          <a:effectLst>
            <a:glow rad="25400">
              <a:schemeClr val="tx1">
                <a:lumMod val="20000"/>
                <a:lumOff val="80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27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9777" y="2449577"/>
            <a:ext cx="7710893" cy="236603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925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WEEKS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1897" y="1510665"/>
            <a:ext cx="42173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500" b="1" dirty="0">
                <a:solidFill>
                  <a:srgbClr val="F8F8F8"/>
                </a:solidFill>
              </a:rPr>
              <a:t> </a:t>
            </a:r>
            <a:r>
              <a:rPr lang="en-US" sz="45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77285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1859525"/>
            <a:ext cx="8686800" cy="40103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Solid Ground</a:t>
            </a:r>
          </a:p>
          <a:p>
            <a:r>
              <a:rPr lang="en-US" dirty="0"/>
              <a:t>Test In Agile Environment</a:t>
            </a:r>
          </a:p>
          <a:p>
            <a:r>
              <a:rPr lang="en-US" dirty="0"/>
              <a:t>Test Infrastructure</a:t>
            </a:r>
          </a:p>
          <a:p>
            <a:r>
              <a:rPr lang="en-US" dirty="0"/>
              <a:t>Continuous </a:t>
            </a:r>
            <a:r>
              <a:rPr lang="en-US" dirty="0" smtClean="0"/>
              <a:t>Delivery</a:t>
            </a:r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82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Solid 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In-Team </a:t>
            </a:r>
            <a:r>
              <a:rPr lang="en-US" dirty="0" smtClean="0"/>
              <a:t>Communication</a:t>
            </a:r>
          </a:p>
          <a:p>
            <a:endParaRPr lang="en-US" dirty="0" smtClean="0"/>
          </a:p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623081"/>
            <a:ext cx="4686300" cy="391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271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Solid </a:t>
            </a:r>
            <a:r>
              <a:rPr lang="en-US" dirty="0" smtClean="0"/>
              <a:t>Ground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 smtClean="0"/>
              <a:t>Do We Need Separate Test Process?</a:t>
            </a:r>
          </a:p>
          <a:p>
            <a:endParaRPr lang="en-US" dirty="0" smtClean="0"/>
          </a:p>
          <a:p>
            <a:endParaRPr lang="en-US" b="0" dirty="0"/>
          </a:p>
        </p:txBody>
      </p:sp>
      <p:pic>
        <p:nvPicPr>
          <p:cNvPr id="1030" name="Picture 6" descr="http://www.clker.com/cliparts/K/j/3/Q/R/o/no-circle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91" y="3193277"/>
            <a:ext cx="3205463" cy="3205463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7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Agile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1859525"/>
            <a:ext cx="8686800" cy="4010333"/>
          </a:xfrm>
        </p:spPr>
        <p:txBody>
          <a:bodyPr/>
          <a:lstStyle/>
          <a:p>
            <a:r>
              <a:rPr lang="en-US" dirty="0"/>
              <a:t>Everybody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Definition Of Done</a:t>
            </a:r>
          </a:p>
          <a:p>
            <a:r>
              <a:rPr lang="en-US" dirty="0" smtClean="0"/>
              <a:t>React On </a:t>
            </a:r>
            <a:r>
              <a:rPr lang="en-US" dirty="0"/>
              <a:t>Quick </a:t>
            </a:r>
            <a:r>
              <a:rPr lang="en-US" dirty="0" smtClean="0"/>
              <a:t>Changes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0904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6191</TotalTime>
  <Words>461</Words>
  <Application>Microsoft Office PowerPoint</Application>
  <PresentationFormat>On-screen Show (4:3)</PresentationFormat>
  <Paragraphs>306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Cambria</vt:lpstr>
      <vt:lpstr>Consolas</vt:lpstr>
      <vt:lpstr>Corbel</vt:lpstr>
      <vt:lpstr>DejaVu Sans</vt:lpstr>
      <vt:lpstr>Gill Sans MT</vt:lpstr>
      <vt:lpstr>StarSymbol</vt:lpstr>
      <vt:lpstr>Wingdings</vt:lpstr>
      <vt:lpstr>Wingdings 2</vt:lpstr>
      <vt:lpstr>Telerik Academy Theme</vt:lpstr>
      <vt:lpstr>Office Theme</vt:lpstr>
      <vt:lpstr>Setup QA Process</vt:lpstr>
      <vt:lpstr>The Lectors</vt:lpstr>
      <vt:lpstr>PowerPoint Presentation</vt:lpstr>
      <vt:lpstr>PowerPoint Presentation</vt:lpstr>
      <vt:lpstr>PowerPoint Presentation</vt:lpstr>
      <vt:lpstr>Agenda</vt:lpstr>
      <vt:lpstr>Build Solid Ground</vt:lpstr>
      <vt:lpstr>Build Solid Ground </vt:lpstr>
      <vt:lpstr>Test In Agile Environment</vt:lpstr>
      <vt:lpstr>Test In Agile Environment</vt:lpstr>
      <vt:lpstr>Test In Agile Environment</vt:lpstr>
      <vt:lpstr>PowerPoint Presentation</vt:lpstr>
      <vt:lpstr>PowerPoint Presentation</vt:lpstr>
      <vt:lpstr>Test Infrastructure</vt:lpstr>
      <vt:lpstr>Test Infrastructure</vt:lpstr>
      <vt:lpstr>Test Infrastructure</vt:lpstr>
      <vt:lpstr>Test Infrastructure</vt:lpstr>
      <vt:lpstr>Test Infrastructure</vt:lpstr>
      <vt:lpstr>Test Infrastructure</vt:lpstr>
      <vt:lpstr>Test (Execution) Infrastructure</vt:lpstr>
      <vt:lpstr>Test (Execution) Infrastructure</vt:lpstr>
      <vt:lpstr>Test (Execution) Infrastructure</vt:lpstr>
      <vt:lpstr>Test (Execution) Infrastructure</vt:lpstr>
      <vt:lpstr>Test (Execution) Infrastructure</vt:lpstr>
      <vt:lpstr>Test (Execution) Infrastructure</vt:lpstr>
      <vt:lpstr>Continuous Delivery</vt:lpstr>
      <vt:lpstr>Continuous Delivery</vt:lpstr>
      <vt:lpstr>Continuous Delivery</vt:lpstr>
      <vt:lpstr>Setup QA Process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Test Process</dc:title>
  <dc:creator>Asya Georgieva</dc:creator>
  <cp:lastModifiedBy>Asya Georgieva</cp:lastModifiedBy>
  <cp:revision>158</cp:revision>
  <dcterms:created xsi:type="dcterms:W3CDTF">2013-01-31T12:44:34Z</dcterms:created>
  <dcterms:modified xsi:type="dcterms:W3CDTF">2016-02-01T10:16:18Z</dcterms:modified>
</cp:coreProperties>
</file>