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35" r:id="rId2"/>
    <p:sldId id="360" r:id="rId3"/>
    <p:sldId id="357" r:id="rId4"/>
    <p:sldId id="35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58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8E2B-E143-48A0-851B-749BC0A49ECB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18E0-41BB-4AA7-A959-EC463FF2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118E0-41BB-4AA7-A959-EC463FF25E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9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32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3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3122811"/>
            <a:ext cx="8229600" cy="711200"/>
          </a:xfrm>
        </p:spPr>
        <p:txBody>
          <a:bodyPr/>
          <a:lstStyle/>
          <a:p>
            <a:r>
              <a:rPr lang="en-US" dirty="0" smtClean="0"/>
              <a:t>Do not report such bugs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35049">
            <a:off x="4908548" y="565497"/>
            <a:ext cx="2070100" cy="2310448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" y="3426943"/>
            <a:ext cx="963560" cy="96356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00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The usual deficient in information ones </a:t>
            </a:r>
            <a:r>
              <a:rPr lang="en-US" dirty="0" smtClean="0"/>
              <a:t>e.g. </a:t>
            </a:r>
            <a:r>
              <a:rPr lang="en-US" dirty="0"/>
              <a:t>with no </a:t>
            </a:r>
            <a:r>
              <a:rPr lang="en-US" dirty="0" smtClean="0"/>
              <a:t>logs, </a:t>
            </a:r>
            <a:r>
              <a:rPr lang="en-US" dirty="0"/>
              <a:t>no customer data </a:t>
            </a:r>
            <a:r>
              <a:rPr lang="en-US" dirty="0" smtClean="0"/>
              <a:t>info, </a:t>
            </a:r>
            <a:r>
              <a:rPr lang="en-US" dirty="0"/>
              <a:t>no platform </a:t>
            </a:r>
            <a:r>
              <a:rPr lang="en-US" dirty="0" smtClean="0"/>
              <a:t>info, </a:t>
            </a:r>
            <a:r>
              <a:rPr lang="en-US" dirty="0"/>
              <a:t>no SW/HW info </a:t>
            </a:r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6" y="3318734"/>
            <a:ext cx="1219200" cy="1219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0444">
            <a:off x="1716184" y="4340905"/>
            <a:ext cx="1300593" cy="1300593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sz="4400" dirty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74" y="1380066"/>
            <a:ext cx="2049691" cy="2049691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060145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44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The </a:t>
            </a:r>
            <a:r>
              <a:rPr lang="en-US" sz="44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"Best One"</a:t>
            </a:r>
            <a:endParaRPr lang="en-US" sz="4400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1677">
            <a:off x="7476066" y="5334000"/>
            <a:ext cx="457200" cy="457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 smtClean="0"/>
              <a:t>Description: 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Error message is stupid.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9865">
            <a:off x="6460066" y="4914900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 smtClean="0"/>
              <a:t>Expected result: 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dirty="0" smtClean="0"/>
              <a:t> Error message is less stupid.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0308">
            <a:off x="1913467" y="4699000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1" y="142875"/>
            <a:ext cx="5372100" cy="838200"/>
          </a:xfrm>
        </p:spPr>
        <p:txBody>
          <a:bodyPr/>
          <a:lstStyle/>
          <a:p>
            <a:r>
              <a:rPr lang="en-US" dirty="0" smtClean="0"/>
              <a:t>Key points for good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Clear and succinct title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Browser crashed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Error 404: Page not found when clicking the Export button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1" y="1628653"/>
            <a:ext cx="1443986" cy="11423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9735">
            <a:off x="6900333" y="5469468"/>
            <a:ext cx="304800" cy="30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02895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1" y="142875"/>
            <a:ext cx="5372100" cy="838200"/>
          </a:xfrm>
        </p:spPr>
        <p:txBody>
          <a:bodyPr/>
          <a:lstStyle/>
          <a:p>
            <a:r>
              <a:rPr lang="en-US" dirty="0" smtClean="0"/>
              <a:t>Key points for good bug report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Is it Reproducible?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Leave it blank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</a:t>
            </a:r>
            <a:r>
              <a:rPr lang="en-US" dirty="0" smtClean="0"/>
              <a:t>"Every time</a:t>
            </a:r>
            <a:r>
              <a:rPr lang="en-US" dirty="0"/>
              <a:t>", "</a:t>
            </a:r>
            <a:r>
              <a:rPr lang="en-US" dirty="0" smtClean="0"/>
              <a:t>Occasionally</a:t>
            </a:r>
            <a:r>
              <a:rPr lang="en-US" dirty="0"/>
              <a:t>", "Unable to Reproduce"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79" y="5025495"/>
            <a:ext cx="1213196" cy="123137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1887">
            <a:off x="1261535" y="1972733"/>
            <a:ext cx="304800" cy="304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Description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i="1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Summary – short </a:t>
            </a:r>
            <a:r>
              <a:rPr lang="en-US" dirty="0" smtClean="0"/>
              <a:t>overview</a:t>
            </a:r>
            <a:endParaRPr lang="en-US" dirty="0"/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What happened – step by step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651">
            <a:off x="6794501" y="4549246"/>
            <a:ext cx="1464733" cy="146473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2856">
            <a:off x="1193802" y="1998134"/>
            <a:ext cx="457200" cy="45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Supporting information?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Leave it blank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"This error happens for all event records that are fees, but works for event records that are campaigns"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(4)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16293">
            <a:off x="1325406" y="1679972"/>
            <a:ext cx="362931" cy="36293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Actual results?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"It did not work"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"Error 404: Access denied"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(5)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96923">
            <a:off x="6796129" y="2462369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Expected results?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Bad: </a:t>
            </a:r>
            <a:r>
              <a:rPr lang="en-US" dirty="0"/>
              <a:t>"I expected it to work"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Good: </a:t>
            </a:r>
            <a:r>
              <a:rPr lang="en-US" dirty="0"/>
              <a:t>"I expected to see a popup after clicking the Run button"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(6)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0229">
            <a:off x="855134" y="1464732"/>
            <a:ext cx="1219200" cy="1219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8296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Platform</a:t>
            </a:r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Bad: "</a:t>
            </a:r>
            <a:r>
              <a:rPr lang="en-US" dirty="0" smtClean="0"/>
              <a:t>Windows</a:t>
            </a:r>
            <a:r>
              <a:rPr lang="en-US" dirty="0"/>
              <a:t>"</a:t>
            </a:r>
          </a:p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Good: "</a:t>
            </a:r>
            <a:r>
              <a:rPr lang="en-US" dirty="0" smtClean="0"/>
              <a:t>Windows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, Google Chrome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20.0.1132.47</a:t>
            </a:r>
            <a:r>
              <a:rPr lang="en-US" dirty="0" smtClean="0"/>
              <a:t>m</a:t>
            </a:r>
            <a:r>
              <a:rPr lang="en-US" dirty="0"/>
              <a:t>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> 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(7)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3073400"/>
            <a:ext cx="1286932" cy="128693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7312">
            <a:off x="1439334" y="1481668"/>
            <a:ext cx="457200" cy="457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 algn="ctr">
              <a:lnSpc>
                <a:spcPts val="3600"/>
              </a:lnSpc>
              <a:buNone/>
              <a:tabLst/>
            </a:pPr>
            <a:r>
              <a:rPr lang="en-US" sz="3600" i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Include the Screenshots/Attachments!!!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1" y="123825"/>
            <a:ext cx="5029200" cy="838200"/>
          </a:xfrm>
        </p:spPr>
        <p:txBody>
          <a:bodyPr/>
          <a:lstStyle/>
          <a:p>
            <a:r>
              <a:rPr lang="en-US" dirty="0" smtClean="0"/>
              <a:t>Key points for good bug report (8)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34" y="3758999"/>
            <a:ext cx="1541133" cy="154113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237">
            <a:off x="2404534" y="1210733"/>
            <a:ext cx="609600" cy="609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81200" y="152400"/>
            <a:ext cx="6983413" cy="766763"/>
          </a:xfrm>
          <a:prstGeom prst="rect">
            <a:avLst/>
          </a:prstGeom>
        </p:spPr>
        <p:txBody>
          <a:bodyPr/>
          <a:lstStyle/>
          <a:p>
            <a:pPr lvl="0" algn="r" eaLnBrk="0" hangingPunct="0">
              <a:lnSpc>
                <a:spcPts val="4400"/>
              </a:lnSpc>
              <a:defRPr/>
            </a:pPr>
            <a:r>
              <a:rPr lang="en-US" sz="40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Do not report such bugs</a:t>
            </a:r>
            <a:endParaRPr kumimoji="0" lang="bg-BG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724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Vague ones which just report the symptom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"I just clicked and it crashes"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168" y="3928334"/>
            <a:ext cx="4200525" cy="172402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73281">
            <a:off x="1007533" y="5960533"/>
            <a:ext cx="304800" cy="3048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302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Ones which just use adjectives instead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"System is really slow"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3957638"/>
            <a:ext cx="2466975" cy="185737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639">
            <a:off x="715704" y="5045917"/>
            <a:ext cx="1126847" cy="1126847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Lack of legacy behavioral, baseline comparisons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"it </a:t>
            </a:r>
            <a:r>
              <a:rPr lang="en-US" dirty="0"/>
              <a:t>used to work </a:t>
            </a:r>
            <a:r>
              <a:rPr lang="en-US" dirty="0" smtClean="0"/>
              <a:t>..."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"system </a:t>
            </a:r>
            <a:r>
              <a:rPr lang="en-US" dirty="0"/>
              <a:t>is slower ( than</a:t>
            </a:r>
            <a:r>
              <a:rPr lang="en-US" dirty="0" smtClean="0"/>
              <a:t>???)"</a:t>
            </a:r>
            <a:endParaRPr lang="en-US" dirty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368" y="4154012"/>
            <a:ext cx="2831264" cy="1910609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2658">
            <a:off x="7152324" y="2286126"/>
            <a:ext cx="865609" cy="85278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Bugs in which there is no effort to zero in on the root cause. No effort on removing the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55" y="3671759"/>
            <a:ext cx="2724530" cy="1838582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which do not mention the user </a:t>
            </a:r>
            <a:r>
              <a:rPr lang="en-US" dirty="0" smtClean="0"/>
              <a:t>impact, </a:t>
            </a:r>
            <a:r>
              <a:rPr lang="en-US" dirty="0"/>
              <a:t>yes includes too techie bugs :)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"we </a:t>
            </a:r>
            <a:r>
              <a:rPr lang="en-US" dirty="0"/>
              <a:t>are using uninitialized variables </a:t>
            </a:r>
            <a:r>
              <a:rPr lang="en-US" dirty="0" smtClean="0"/>
              <a:t>here… here… and here…"</a:t>
            </a:r>
            <a:endParaRPr lang="en-US" dirty="0"/>
          </a:p>
          <a:p>
            <a:pPr marL="361950" indent="-361950">
              <a:lnSpc>
                <a:spcPts val="3600"/>
              </a:lnSpc>
              <a:buNone/>
              <a:tabLst/>
            </a:pPr>
            <a:endParaRPr lang="en-US" dirty="0" smtClean="0"/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49" y="4267215"/>
            <a:ext cx="1253052" cy="1253052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with poor reproducibility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"happens sometimes"</a:t>
            </a:r>
          </a:p>
          <a:p>
            <a:pPr marL="361950" indent="-361950">
              <a:lnSpc>
                <a:spcPts val="3600"/>
              </a:lnSpc>
              <a:buNone/>
              <a:tabLst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1" b="100000" l="9778" r="89778">
                        <a14:foregroundMark x1="56444" y1="13333" x2="56444" y2="13333"/>
                        <a14:backgroundMark x1="49778" y1="44444" x2="49778" y2="44444"/>
                        <a14:backgroundMark x1="48444" y1="59111" x2="48444" y2="59111"/>
                        <a14:backgroundMark x1="47556" y1="79556" x2="47556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04" y="3529013"/>
            <a:ext cx="2143125" cy="2143125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7853">
            <a:off x="1219200" y="4784358"/>
            <a:ext cx="1219200" cy="12192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Bug Report Example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Bugs which just report the problems </a:t>
            </a:r>
            <a:r>
              <a:rPr lang="en-US" dirty="0" smtClean="0"/>
              <a:t>(and </a:t>
            </a:r>
            <a:r>
              <a:rPr lang="en-US" dirty="0"/>
              <a:t>not the steps to reproduce or the manifestation/symptoms of the </a:t>
            </a:r>
            <a:r>
              <a:rPr lang="en-US" dirty="0" smtClean="0"/>
              <a:t>problems)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"feature send mail is </a:t>
            </a:r>
            <a:r>
              <a:rPr lang="en-US" dirty="0" smtClean="0"/>
              <a:t>broken"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6" b="93621" l="9877" r="89918">
                        <a14:foregroundMark x1="30247" y1="18313" x2="30247" y2="18313"/>
                        <a14:foregroundMark x1="38272" y1="73663" x2="38272" y2="73663"/>
                        <a14:backgroundMark x1="62551" y1="82716" x2="62551" y2="82716"/>
                        <a14:backgroundMark x1="64815" y1="89095" x2="64815" y2="89095"/>
                        <a14:backgroundMark x1="63374" y1="79012" x2="63374" y2="79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6" y="4076699"/>
            <a:ext cx="2019300" cy="20193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9974">
            <a:off x="7526866" y="5562600"/>
            <a:ext cx="304800" cy="304800"/>
          </a:xfrm>
          <a:prstGeom prst="roundRect">
            <a:avLst>
              <a:gd name="adj" fmla="val 823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4909</TotalTime>
  <Words>661</Words>
  <Application>Microsoft Office PowerPoint</Application>
  <PresentationFormat>On-screen Show (4:3)</PresentationFormat>
  <Paragraphs>186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Consolas</vt:lpstr>
      <vt:lpstr>Corbel</vt:lpstr>
      <vt:lpstr>Wingdings 2</vt:lpstr>
      <vt:lpstr>Telerik Academy Theme</vt:lpstr>
      <vt:lpstr>Do not report such bugs</vt:lpstr>
      <vt:lpstr>The Lectors</vt:lpstr>
      <vt:lpstr>Bad Bug Report Example</vt:lpstr>
      <vt:lpstr>Bad Bug Report Example (2)</vt:lpstr>
      <vt:lpstr>Bad Bug Report Example(3)</vt:lpstr>
      <vt:lpstr>Bad Bug Report Example (4)</vt:lpstr>
      <vt:lpstr>Bad Bug Report Example (5)</vt:lpstr>
      <vt:lpstr>Bad Bug Report Example (6)</vt:lpstr>
      <vt:lpstr>Bad Bug Report Example (7)</vt:lpstr>
      <vt:lpstr>Bad Bug Report Example (8)</vt:lpstr>
      <vt:lpstr>Bad Bug Report Example (9)</vt:lpstr>
      <vt:lpstr>Bad Bug Report Example (10)</vt:lpstr>
      <vt:lpstr>Bad Bug Report Example (11)</vt:lpstr>
      <vt:lpstr>Key points for good bug report</vt:lpstr>
      <vt:lpstr>Key points for good bug report (2)</vt:lpstr>
      <vt:lpstr>Key points for good bug report (3)</vt:lpstr>
      <vt:lpstr>Key points for good bug report (4)</vt:lpstr>
      <vt:lpstr>Key points for good bug report (5)</vt:lpstr>
      <vt:lpstr>Key points for good bug report (6)</vt:lpstr>
      <vt:lpstr>Key points for good bug report (7)</vt:lpstr>
      <vt:lpstr>Key points for good bug report (8)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 Test Automation</dc:title>
  <dc:creator>Asya Georgieva</dc:creator>
  <cp:lastModifiedBy>Asya Georgieva</cp:lastModifiedBy>
  <cp:revision>161</cp:revision>
  <dcterms:created xsi:type="dcterms:W3CDTF">2013-01-28T08:45:40Z</dcterms:created>
  <dcterms:modified xsi:type="dcterms:W3CDTF">2015-11-11T15:25:15Z</dcterms:modified>
</cp:coreProperties>
</file>