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1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24-Oct-12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24-Oct-12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24-Oct-12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24-Oct-12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24-Oct-12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24-Oct-12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24-Oct-12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24-Oct-12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24-Oct-12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24-Oct-12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24-Oct-12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24-Oct-12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09800" y="208788"/>
            <a:ext cx="4038600" cy="11430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Welcome to Our Web Site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6" r="86374" b="84303"/>
          <a:stretch/>
        </p:blipFill>
        <p:spPr bwMode="auto">
          <a:xfrm>
            <a:off x="838200" y="457200"/>
            <a:ext cx="1143000" cy="646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838200" y="1179576"/>
            <a:ext cx="1905000" cy="1487424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Nav</a:t>
            </a:r>
            <a:r>
              <a:rPr lang="en-US" dirty="0" smtClean="0">
                <a:solidFill>
                  <a:schemeClr val="tx1"/>
                </a:solidFill>
              </a:rPr>
              <a:t> item 1</a:t>
            </a:r>
          </a:p>
          <a:p>
            <a:pPr marL="285750" indent="-285750" algn="ctr">
              <a:buFont typeface="Arial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Nav</a:t>
            </a:r>
            <a:r>
              <a:rPr lang="en-US" dirty="0">
                <a:solidFill>
                  <a:schemeClr val="tx1"/>
                </a:solidFill>
              </a:rPr>
              <a:t> item 1</a:t>
            </a:r>
          </a:p>
          <a:p>
            <a:pPr marL="285750" indent="-285750" algn="ctr">
              <a:buFont typeface="Arial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Nav</a:t>
            </a:r>
            <a:r>
              <a:rPr lang="en-US" dirty="0">
                <a:solidFill>
                  <a:schemeClr val="tx1"/>
                </a:solidFill>
              </a:rPr>
              <a:t> item 1</a:t>
            </a:r>
          </a:p>
          <a:p>
            <a:pPr marL="285750" indent="-285750" algn="ctr">
              <a:buFont typeface="Arial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Nav</a:t>
            </a:r>
            <a:r>
              <a:rPr lang="en-US" dirty="0">
                <a:solidFill>
                  <a:schemeClr val="tx1"/>
                </a:solidFill>
              </a:rPr>
              <a:t> item 1</a:t>
            </a:r>
          </a:p>
          <a:p>
            <a:pPr marL="285750" indent="-285750" algn="ctr"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67000"/>
            <a:ext cx="3322637" cy="163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381000" y="304800"/>
            <a:ext cx="8458200" cy="426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45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5</TotalTime>
  <Words>17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Doncho Minkov</cp:lastModifiedBy>
  <cp:revision>17</cp:revision>
  <dcterms:created xsi:type="dcterms:W3CDTF">2006-08-16T00:00:00Z</dcterms:created>
  <dcterms:modified xsi:type="dcterms:W3CDTF">2012-10-24T10:47:37Z</dcterms:modified>
</cp:coreProperties>
</file>