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66" r:id="rId3"/>
    <p:sldId id="258" r:id="rId4"/>
    <p:sldId id="367" r:id="rId5"/>
    <p:sldId id="368" r:id="rId6"/>
    <p:sldId id="369" r:id="rId7"/>
    <p:sldId id="372" r:id="rId8"/>
    <p:sldId id="375" r:id="rId9"/>
    <p:sldId id="374" r:id="rId10"/>
    <p:sldId id="378" r:id="rId11"/>
    <p:sldId id="361" r:id="rId12"/>
    <p:sldId id="376" r:id="rId13"/>
    <p:sldId id="380" r:id="rId14"/>
    <p:sldId id="3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elerik.com/teststudio/testing-framework/write-tests-in-code/silverlight-wpf-automation-wtc/framework-element-obje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telerik.com/teststudio/testing-framework/write-tests-in-code/intermediate-topics-wtc/mouse-manager" TargetMode="External"/><Relationship Id="rId4" Type="http://schemas.openxmlformats.org/officeDocument/2006/relationships/hyperlink" Target="http://docs.telerik.com/teststudio/testing-framework/write-tests-in-code/intermediate-topics-wtc/keyboard-manag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telerik.com/kendo-ui/datetimepicker/inde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elerik.com/teststudio/testing-framework/write-tests-in-code/intermediate-topics-wtc/element-identification-wtc/finding-page-elem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telerik.com/teststudio/testing-framework/write-tests-in-code/intermediate-topics-wtc/element-identification-wtc/linq-queries" TargetMode="External"/><Relationship Id="rId4" Type="http://schemas.openxmlformats.org/officeDocument/2006/relationships/hyperlink" Target="http://docs.telerik.com/teststudio/testing-framework/write-tests-in-code/intermediate-topics-wtc/element-identification-wtc/find-express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elerik.com/teststudio/testing-framework/write-tests-in-code/intermediate-topics-wtc/html-control-suite-wtc/introduction" TargetMode="External"/><Relationship Id="rId7" Type="http://schemas.openxmlformats.org/officeDocument/2006/relationships/hyperlink" Target="http://docs.telerik.com/teststudio/testing-framework/write-tests-in-code/intermediate-topics-wtc/settings-and-configuration-wtc/settings-class#restoring-default-setting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telerik.com/teststudio/testing-framework/write-tests-in-code/advanced-topics-wtc/multi-browser-support" TargetMode="External"/><Relationship Id="rId5" Type="http://schemas.openxmlformats.org/officeDocument/2006/relationships/hyperlink" Target="http://docs.telerik.com/teststudio/testing-framework/write-tests-in-code/intermediate-topics-wtc/mouse-manager" TargetMode="External"/><Relationship Id="rId4" Type="http://schemas.openxmlformats.org/officeDocument/2006/relationships/hyperlink" Target="http://docs.telerik.com/teststudio/testing-framework/write-tests-in-code/intermediate-topics-wtc/keyboard-manag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elerik.com/teststudio/testing-framework/write-tests-in-code/silverlight-wpf-automation-wtc/locating-elem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telerik.com/teststudio/testing-framework/write-tests-in-code/silverlight-wpf-automation-wtc/locating-elements#finding-elements-by-xamlfindexp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3039264"/>
            <a:ext cx="8229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2668" y="1776575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WPF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Methods of  </a:t>
            </a:r>
            <a:r>
              <a:rPr lang="en-US" dirty="0" err="1" smtClean="0">
                <a:hlinkClick r:id="rId3"/>
              </a:rPr>
              <a:t>FrameworkElements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Methods on WPF 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hlinkClick r:id="rId4"/>
              </a:rPr>
              <a:t>Keyboard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Mouse</a:t>
            </a:r>
            <a:r>
              <a:rPr lang="en-US" dirty="0"/>
              <a:t>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Advanced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WpfWindow.RefreshVisualTrees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ActiveApplication.WaitForWindow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927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3000" dirty="0" smtClean="0"/>
              <a:t>Write a test that: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Navigates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</a:t>
            </a:r>
            <a:r>
              <a:rPr lang="en-US" dirty="0" smtClean="0"/>
              <a:t>erify the page is correctly loaded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From left menu click on “Learn HTML” link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Verify that you are on the correct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sz="3000" dirty="0" smtClean="0"/>
              <a:t>Write a test that: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http://demos.telerik.com/kendo-ui/datetimepicker/index 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Locates the DateTimePicker and asserts its 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Change the text and check if the text is changed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Opens the Calendar and select a date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Check that the text of the DateTimePicker is correctly changed with the new date</a:t>
            </a:r>
          </a:p>
        </p:txBody>
      </p:sp>
    </p:spTree>
    <p:extLst>
      <p:ext uri="{BB962C8B-B14F-4D97-AF65-F5344CB8AC3E}">
        <p14:creationId xmlns:p14="http://schemas.microsoft.com/office/powerpoint/2010/main" val="63797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Georgi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Darakchiev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Principal QA </a:t>
            </a:r>
            <a:r>
              <a:rPr lang="en-US" sz="2400" dirty="0" smtClean="0"/>
              <a:t>Engineer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XAML </a:t>
            </a:r>
            <a:r>
              <a:rPr lang="en-US" sz="2400" dirty="0"/>
              <a:t>Team</a:t>
            </a:r>
            <a:r>
              <a:rPr lang="bg-BG" sz="2400" dirty="0"/>
              <a:t>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58" y="1031033"/>
            <a:ext cx="1819771" cy="273351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Telerik Testing </a:t>
            </a:r>
            <a:r>
              <a:rPr lang="en-US" dirty="0" smtClean="0"/>
              <a:t>Framework Intro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Testing Framework Features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TTF vs. Test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vs. 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Telerik Testing Framework </a:t>
            </a:r>
            <a:r>
              <a:rPr lang="en-US" dirty="0" smtClean="0"/>
              <a:t>Demos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web sites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WPF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0519"/>
            <a:ext cx="8686800" cy="5611741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.NET API</a:t>
            </a:r>
            <a:r>
              <a:rPr lang="en-US" sz="3100" dirty="0" smtClean="0"/>
              <a:t> for test automation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Supports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100" dirty="0" smtClean="0"/>
              <a:t> (HTML, JavaScript, Ajax, …)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Supports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sz="3100" dirty="0" smtClean="0"/>
              <a:t> Applications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Supports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sz="3100" dirty="0" smtClean="0"/>
              <a:t> Applications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Includes some nice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extras</a:t>
            </a:r>
            <a:r>
              <a:rPr lang="en-US" sz="3100" dirty="0" smtClean="0"/>
              <a:t> like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Browser abstraction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Wrappers </a:t>
            </a:r>
            <a:r>
              <a:rPr lang="en-US" sz="2900" dirty="0"/>
              <a:t>for Telerik Rad </a:t>
            </a:r>
            <a:r>
              <a:rPr lang="en-US" sz="2900" dirty="0" smtClean="0"/>
              <a:t>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Build-in handlers </a:t>
            </a:r>
            <a:r>
              <a:rPr lang="en-US" sz="2900" dirty="0"/>
              <a:t>for Popups and </a:t>
            </a:r>
            <a:r>
              <a:rPr lang="en-US" sz="2900" dirty="0" smtClean="0"/>
              <a:t>Browser </a:t>
            </a:r>
            <a:r>
              <a:rPr lang="en-US" sz="2900" dirty="0"/>
              <a:t>Dialogs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Element identification using LINQ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707099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417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Test Studio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" y="1492047"/>
            <a:ext cx="7716327" cy="49822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Selenium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21202"/>
              </p:ext>
            </p:extLst>
          </p:nvPr>
        </p:nvGraphicFramePr>
        <p:xfrm>
          <a:off x="1045030" y="2341981"/>
          <a:ext cx="7156578" cy="320114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42110"/>
                <a:gridCol w="2232660"/>
                <a:gridCol w="2181808"/>
              </a:tblGrid>
              <a:tr h="294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Telerik 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Selenium </a:t>
                      </a:r>
                    </a:p>
                    <a:p>
                      <a:pPr algn="ctr"/>
                      <a:r>
                        <a:rPr lang="en-US" dirty="0" err="1" smtClean="0"/>
                        <a:t>WebDriver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Multi-browser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Headless Browsers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Silverlight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C#,</a:t>
                      </a:r>
                      <a:r>
                        <a:rPr lang="en-US" baseline="0" dirty="0" smtClean="0"/>
                        <a:t> VB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C#,</a:t>
                      </a:r>
                      <a:r>
                        <a:rPr lang="en-US" baseline="0" dirty="0" smtClean="0"/>
                        <a:t> Python, Ruby, JavaScript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Web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3"/>
              </a:rPr>
              <a:t>Find.ById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3"/>
              </a:rPr>
              <a:t>Find.ByAttributes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3"/>
              </a:rPr>
              <a:t>Find.AllByTagName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3"/>
              </a:rPr>
              <a:t>Find.All</a:t>
            </a:r>
            <a:r>
              <a:rPr lang="en-US" dirty="0" smtClean="0">
                <a:hlinkClick r:id="rId3"/>
              </a:rPr>
              <a:t>*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4"/>
              </a:rPr>
              <a:t>HtmlFindExpressions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5"/>
              </a:rPr>
              <a:t>Linq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2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1276" y="1103046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06162"/>
            <a:ext cx="6741367" cy="9968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Web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3046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Methods of  </a:t>
            </a:r>
            <a:r>
              <a:rPr lang="en-US" dirty="0" err="1" smtClean="0">
                <a:hlinkClick r:id="rId3"/>
              </a:rPr>
              <a:t>HtmlControls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hlinkClick r:id="rId4"/>
              </a:rPr>
              <a:t>Keyboard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Mouse</a:t>
            </a:r>
            <a:r>
              <a:rPr lang="en-US" dirty="0" smtClean="0"/>
              <a:t>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Advanced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6"/>
              </a:rPr>
              <a:t>LaunchNewBrowser</a:t>
            </a:r>
            <a:r>
              <a:rPr lang="en-US" dirty="0" smtClean="0">
                <a:hlinkClick r:id="rId6"/>
              </a:rPr>
              <a:t> (</a:t>
            </a:r>
            <a:r>
              <a:rPr lang="en-US" dirty="0" err="1" smtClean="0">
                <a:hlinkClick r:id="rId6"/>
              </a:rPr>
              <a:t>BrowserType.Chrome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7"/>
              </a:rPr>
              <a:t>Manager.Current.Settings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ActiveBrowser.WaitForElement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ActiveBrowser.ContainsText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ActiveBrowser.RefreshDomTree</a:t>
            </a:r>
            <a:r>
              <a:rPr lang="en-US" dirty="0"/>
              <a:t>()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292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WPF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Inspect WPF visual tree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Start/Connect  WPF application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3"/>
              </a:rPr>
              <a:t>Find.ByName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3"/>
              </a:rPr>
              <a:t>Find.ByType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>
                <a:hlinkClick r:id="rId3"/>
              </a:rPr>
              <a:t>ByAutomationId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hlinkClick r:id="rId4"/>
              </a:rPr>
              <a:t>XamlFindExpression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Linq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00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3765</TotalTime>
  <Words>370</Words>
  <Application>Microsoft Office PowerPoint</Application>
  <PresentationFormat>On-screen Show (4:3)</PresentationFormat>
  <Paragraphs>130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 2</vt:lpstr>
      <vt:lpstr>Telerik Academy Theme</vt:lpstr>
      <vt:lpstr>Telerik Testing Framework</vt:lpstr>
      <vt:lpstr>The Lecturer</vt:lpstr>
      <vt:lpstr>Table of Contents</vt:lpstr>
      <vt:lpstr>Telerik Testing Framework</vt:lpstr>
      <vt:lpstr>Telerik Testing Framework vs. Test Studio</vt:lpstr>
      <vt:lpstr>Telerik Testing Framework vs. Selenium</vt:lpstr>
      <vt:lpstr>Testing Web (Demo)</vt:lpstr>
      <vt:lpstr>Testing Web (Demo)</vt:lpstr>
      <vt:lpstr>Testing WPF (Demo)</vt:lpstr>
      <vt:lpstr>Testing WPF (Demo)</vt:lpstr>
      <vt:lpstr>Telerik Testing Framework</vt:lpstr>
      <vt:lpstr>Exercise</vt:lpstr>
      <vt:lpstr>Exercise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190</cp:revision>
  <dcterms:created xsi:type="dcterms:W3CDTF">2013-05-01T14:52:33Z</dcterms:created>
  <dcterms:modified xsi:type="dcterms:W3CDTF">2015-12-08T13:12:40Z</dcterms:modified>
</cp:coreProperties>
</file>