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60" r:id="rId3"/>
    <p:sldId id="262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00E12-44F7-432F-B45F-914C79A19BD3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AB650-3AD1-42BC-B23D-C7C42D045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572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81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2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41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34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43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28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2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4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52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496D-A58C-496A-8C7A-8765B8DEF85E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0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496D-A58C-496A-8C7A-8765B8DEF85E}" type="datetimeFigureOut">
              <a:rPr lang="ru-RU" smtClean="0"/>
              <a:t>24.10.2017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E923-C378-4353-8BE8-CDB8F9FE8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5005" y="437322"/>
            <a:ext cx="621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Compiler </a:t>
            </a:r>
            <a:r>
              <a:rPr lang="en-US" sz="4000" dirty="0" smtClean="0"/>
              <a:t>class diagram</a:t>
            </a:r>
            <a:endParaRPr lang="hy-AM" sz="4000" dirty="0" smtClean="0"/>
          </a:p>
        </p:txBody>
      </p:sp>
      <p:grpSp>
        <p:nvGrpSpPr>
          <p:cNvPr id="3" name="Группа 2"/>
          <p:cNvGrpSpPr/>
          <p:nvPr/>
        </p:nvGrpSpPr>
        <p:grpSpPr>
          <a:xfrm>
            <a:off x="1965002" y="1800357"/>
            <a:ext cx="2075292" cy="1855465"/>
            <a:chOff x="1616628" y="1657756"/>
            <a:chExt cx="2075292" cy="1855465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1616628" y="1657756"/>
              <a:ext cx="2075292" cy="1855465"/>
              <a:chOff x="1436312" y="1954768"/>
              <a:chExt cx="2075292" cy="1855465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1436312" y="1954768"/>
                <a:ext cx="2075292" cy="1855465"/>
                <a:chOff x="1160889" y="1711021"/>
                <a:chExt cx="2075292" cy="1855465"/>
              </a:xfrm>
            </p:grpSpPr>
            <p:sp>
              <p:nvSpPr>
                <p:cNvPr id="5" name="Прямоугольник 4"/>
                <p:cNvSpPr/>
                <p:nvPr/>
              </p:nvSpPr>
              <p:spPr>
                <a:xfrm>
                  <a:off x="1160889" y="1711021"/>
                  <a:ext cx="2067339" cy="185546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7" name="Прямая соединительная линия 6"/>
                <p:cNvCxnSpPr/>
                <p:nvPr/>
              </p:nvCxnSpPr>
              <p:spPr>
                <a:xfrm flipV="1">
                  <a:off x="1160889" y="2184400"/>
                  <a:ext cx="2075292" cy="1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2083496" y="1974699"/>
                <a:ext cx="849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Lexer</a:t>
                </a:r>
                <a:endParaRPr lang="en-US" sz="2400" dirty="0" smtClean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796639" y="2270955"/>
              <a:ext cx="1804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work()</a:t>
              </a:r>
            </a:p>
            <a:p>
              <a:r>
                <a:rPr lang="en-US" dirty="0" err="1" smtClean="0"/>
                <a:t>getData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getCode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846905" y="1820288"/>
            <a:ext cx="2075292" cy="1423284"/>
            <a:chOff x="3853397" y="1807901"/>
            <a:chExt cx="2075292" cy="1423284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3853397" y="1807901"/>
              <a:ext cx="2075292" cy="1423284"/>
              <a:chOff x="1436312" y="1954768"/>
              <a:chExt cx="2075292" cy="1423284"/>
            </a:xfrm>
          </p:grpSpPr>
          <p:grpSp>
            <p:nvGrpSpPr>
              <p:cNvPr id="24" name="Группа 23"/>
              <p:cNvGrpSpPr/>
              <p:nvPr/>
            </p:nvGrpSpPr>
            <p:grpSpPr>
              <a:xfrm>
                <a:off x="1436312" y="1954768"/>
                <a:ext cx="2075292" cy="1423284"/>
                <a:chOff x="1160889" y="1711021"/>
                <a:chExt cx="2075292" cy="1423284"/>
              </a:xfrm>
            </p:grpSpPr>
            <p:sp>
              <p:nvSpPr>
                <p:cNvPr id="26" name="Прямоугольник 25"/>
                <p:cNvSpPr/>
                <p:nvPr/>
              </p:nvSpPr>
              <p:spPr>
                <a:xfrm>
                  <a:off x="1160889" y="1711021"/>
                  <a:ext cx="2067339" cy="1423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 flipV="1">
                  <a:off x="1160889" y="2184400"/>
                  <a:ext cx="2075292" cy="1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2083496" y="1974699"/>
                <a:ext cx="9678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Parser</a:t>
                </a:r>
                <a:endParaRPr lang="ru-RU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080667" y="2393544"/>
              <a:ext cx="109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work()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7841489" y="1820288"/>
            <a:ext cx="2075292" cy="1423284"/>
            <a:chOff x="6573639" y="2268780"/>
            <a:chExt cx="2075292" cy="1423284"/>
          </a:xfrm>
        </p:grpSpPr>
        <p:grpSp>
          <p:nvGrpSpPr>
            <p:cNvPr id="28" name="Группа 27"/>
            <p:cNvGrpSpPr/>
            <p:nvPr/>
          </p:nvGrpSpPr>
          <p:grpSpPr>
            <a:xfrm>
              <a:off x="6573639" y="2268780"/>
              <a:ext cx="2075292" cy="1423284"/>
              <a:chOff x="1436312" y="1954768"/>
              <a:chExt cx="2075292" cy="1423284"/>
            </a:xfrm>
          </p:grpSpPr>
          <p:grpSp>
            <p:nvGrpSpPr>
              <p:cNvPr id="30" name="Группа 29"/>
              <p:cNvGrpSpPr/>
              <p:nvPr/>
            </p:nvGrpSpPr>
            <p:grpSpPr>
              <a:xfrm>
                <a:off x="1436312" y="1954768"/>
                <a:ext cx="2075292" cy="1423284"/>
                <a:chOff x="1160889" y="1711021"/>
                <a:chExt cx="2075292" cy="1423284"/>
              </a:xfrm>
            </p:grpSpPr>
            <p:sp>
              <p:nvSpPr>
                <p:cNvPr id="32" name="Прямоугольник 31"/>
                <p:cNvSpPr/>
                <p:nvPr/>
              </p:nvSpPr>
              <p:spPr>
                <a:xfrm>
                  <a:off x="1160889" y="1711021"/>
                  <a:ext cx="2067339" cy="1423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33" name="Прямая соединительная линия 32"/>
                <p:cNvCxnSpPr/>
                <p:nvPr/>
              </p:nvCxnSpPr>
              <p:spPr>
                <a:xfrm flipV="1">
                  <a:off x="1160889" y="2184400"/>
                  <a:ext cx="2075292" cy="1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2083496" y="1974699"/>
                <a:ext cx="622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RW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687328" y="2697717"/>
              <a:ext cx="1839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addSection</a:t>
              </a:r>
              <a:r>
                <a:rPr lang="en-US" dirty="0" smtClean="0"/>
                <a:t>()</a:t>
              </a:r>
            </a:p>
            <a:p>
              <a:r>
                <a:rPr lang="en-US" dirty="0" smtClean="0"/>
                <a:t>Write()</a:t>
              </a:r>
            </a:p>
            <a:p>
              <a:r>
                <a:rPr lang="en-US" dirty="0" smtClean="0"/>
                <a:t>Read()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1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Compiler object diagram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4830905" y="1690688"/>
            <a:ext cx="2174194" cy="1048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Compiler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2199511" y="3856442"/>
            <a:ext cx="2174194" cy="1048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Lexer</a:t>
            </a:r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4830905" y="3856442"/>
            <a:ext cx="2174194" cy="1048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Parser</a:t>
            </a:r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7462299" y="3856442"/>
            <a:ext cx="2174194" cy="1048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RW</a:t>
            </a:r>
            <a:endParaRPr lang="ru-RU" dirty="0"/>
          </a:p>
        </p:txBody>
      </p:sp>
      <p:cxnSp>
        <p:nvCxnSpPr>
          <p:cNvPr id="45" name="Скругленная соединительная линия 44"/>
          <p:cNvCxnSpPr>
            <a:stCxn id="3" idx="4"/>
            <a:endCxn id="32" idx="0"/>
          </p:cNvCxnSpPr>
          <p:nvPr/>
        </p:nvCxnSpPr>
        <p:spPr>
          <a:xfrm rot="5400000">
            <a:off x="5359423" y="3297862"/>
            <a:ext cx="111715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51"/>
          <p:cNvCxnSpPr>
            <a:stCxn id="3" idx="5"/>
            <a:endCxn id="33" idx="0"/>
          </p:cNvCxnSpPr>
          <p:nvPr/>
        </p:nvCxnSpPr>
        <p:spPr>
          <a:xfrm rot="16200000" flipH="1">
            <a:off x="6982685" y="2289731"/>
            <a:ext cx="1270722" cy="186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Скругленная соединительная линия 52"/>
          <p:cNvCxnSpPr>
            <a:stCxn id="3" idx="3"/>
            <a:endCxn id="31" idx="0"/>
          </p:cNvCxnSpPr>
          <p:nvPr/>
        </p:nvCxnSpPr>
        <p:spPr>
          <a:xfrm rot="5400000">
            <a:off x="3582597" y="2289731"/>
            <a:ext cx="1270722" cy="186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Compiler function </a:t>
            </a:r>
            <a:r>
              <a:rPr lang="en-US" sz="3600" dirty="0" smtClean="0"/>
              <a:t>diagram</a:t>
            </a:r>
            <a:endParaRPr lang="ru-RU" sz="3600" dirty="0"/>
          </a:p>
        </p:txBody>
      </p:sp>
      <p:grpSp>
        <p:nvGrpSpPr>
          <p:cNvPr id="146" name="Группа 145"/>
          <p:cNvGrpSpPr/>
          <p:nvPr/>
        </p:nvGrpSpPr>
        <p:grpSpPr>
          <a:xfrm>
            <a:off x="195293" y="2059012"/>
            <a:ext cx="11484208" cy="3323542"/>
            <a:chOff x="195293" y="2059012"/>
            <a:chExt cx="11484208" cy="3323542"/>
          </a:xfrm>
        </p:grpSpPr>
        <p:sp>
          <p:nvSpPr>
            <p:cNvPr id="31" name="Овал 30"/>
            <p:cNvSpPr/>
            <p:nvPr/>
          </p:nvSpPr>
          <p:spPr>
            <a:xfrm>
              <a:off x="195293" y="2605089"/>
              <a:ext cx="1864093" cy="7504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Compiler</a:t>
              </a:r>
              <a:endParaRPr lang="ru-RU" dirty="0"/>
            </a:p>
          </p:txBody>
        </p:sp>
        <p:grpSp>
          <p:nvGrpSpPr>
            <p:cNvPr id="145" name="Группа 144"/>
            <p:cNvGrpSpPr/>
            <p:nvPr/>
          </p:nvGrpSpPr>
          <p:grpSpPr>
            <a:xfrm>
              <a:off x="1127340" y="2059012"/>
              <a:ext cx="10552161" cy="3323542"/>
              <a:chOff x="1127340" y="2059012"/>
              <a:chExt cx="10552161" cy="3323542"/>
            </a:xfrm>
          </p:grpSpPr>
          <p:sp>
            <p:nvSpPr>
              <p:cNvPr id="35" name="Овал 34"/>
              <p:cNvSpPr/>
              <p:nvPr/>
            </p:nvSpPr>
            <p:spPr>
              <a:xfrm>
                <a:off x="2618167" y="2687065"/>
                <a:ext cx="1506772" cy="5864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stream</a:t>
                </a:r>
                <a:endParaRPr lang="ru-RU" dirty="0"/>
              </a:p>
            </p:txBody>
          </p:sp>
          <p:cxnSp>
            <p:nvCxnSpPr>
              <p:cNvPr id="38" name="Прямая со стрелкой 37"/>
              <p:cNvCxnSpPr>
                <a:stCxn id="31" idx="6"/>
                <a:endCxn id="35" idx="2"/>
              </p:cNvCxnSpPr>
              <p:nvPr/>
            </p:nvCxnSpPr>
            <p:spPr>
              <a:xfrm flipV="1">
                <a:off x="2059386" y="2980299"/>
                <a:ext cx="558781" cy="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1941327" y="2590956"/>
                <a:ext cx="794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dirty="0" smtClean="0"/>
                  <a:t>ork()</a:t>
                </a:r>
                <a:endParaRPr lang="ru-RU" dirty="0"/>
              </a:p>
            </p:txBody>
          </p:sp>
          <p:cxnSp>
            <p:nvCxnSpPr>
              <p:cNvPr id="56" name="Прямая со стрелкой 55"/>
              <p:cNvCxnSpPr>
                <a:stCxn id="35" idx="6"/>
                <a:endCxn id="58" idx="2"/>
              </p:cNvCxnSpPr>
              <p:nvPr/>
            </p:nvCxnSpPr>
            <p:spPr>
              <a:xfrm>
                <a:off x="4124939" y="2980299"/>
                <a:ext cx="207859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Овал 57"/>
              <p:cNvSpPr/>
              <p:nvPr/>
            </p:nvSpPr>
            <p:spPr>
              <a:xfrm>
                <a:off x="4332798" y="2687065"/>
                <a:ext cx="1506772" cy="5864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/>
                  <a:t>Lexer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696817" y="2562971"/>
                <a:ext cx="794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dirty="0" smtClean="0"/>
                  <a:t>ork()</a:t>
                </a:r>
                <a:endParaRPr lang="ru-RU" dirty="0"/>
              </a:p>
            </p:txBody>
          </p:sp>
          <p:sp>
            <p:nvSpPr>
              <p:cNvPr id="62" name="Овал 61"/>
              <p:cNvSpPr/>
              <p:nvPr/>
            </p:nvSpPr>
            <p:spPr>
              <a:xfrm>
                <a:off x="7143860" y="2059012"/>
                <a:ext cx="1554867" cy="8685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Symbol Table</a:t>
                </a:r>
                <a:endParaRPr lang="ru-RU" dirty="0"/>
              </a:p>
            </p:txBody>
          </p:sp>
          <p:sp>
            <p:nvSpPr>
              <p:cNvPr id="63" name="Овал 62"/>
              <p:cNvSpPr/>
              <p:nvPr/>
            </p:nvSpPr>
            <p:spPr>
              <a:xfrm>
                <a:off x="7143860" y="2970473"/>
                <a:ext cx="1457428" cy="8543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Data Tokens</a:t>
                </a:r>
                <a:endParaRPr lang="ru-RU" dirty="0"/>
              </a:p>
            </p:txBody>
          </p:sp>
          <p:sp>
            <p:nvSpPr>
              <p:cNvPr id="64" name="Овал 63"/>
              <p:cNvSpPr/>
              <p:nvPr/>
            </p:nvSpPr>
            <p:spPr>
              <a:xfrm>
                <a:off x="7036904" y="3898010"/>
                <a:ext cx="1478943" cy="8221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Code Tokens</a:t>
                </a:r>
                <a:endParaRPr lang="ru-RU" dirty="0"/>
              </a:p>
            </p:txBody>
          </p:sp>
          <p:cxnSp>
            <p:nvCxnSpPr>
              <p:cNvPr id="71" name="Скругленная соединительная линия 70"/>
              <p:cNvCxnSpPr>
                <a:stCxn id="58" idx="6"/>
                <a:endCxn id="64" idx="2"/>
              </p:cNvCxnSpPr>
              <p:nvPr/>
            </p:nvCxnSpPr>
            <p:spPr>
              <a:xfrm>
                <a:off x="5839570" y="2980299"/>
                <a:ext cx="1197334" cy="132878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Скругленная соединительная линия 71"/>
              <p:cNvCxnSpPr>
                <a:stCxn id="58" idx="6"/>
                <a:endCxn id="63" idx="2"/>
              </p:cNvCxnSpPr>
              <p:nvPr/>
            </p:nvCxnSpPr>
            <p:spPr>
              <a:xfrm>
                <a:off x="5839570" y="2980299"/>
                <a:ext cx="1304290" cy="41732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Скругленная соединительная линия 74"/>
              <p:cNvCxnSpPr>
                <a:stCxn id="58" idx="6"/>
                <a:endCxn id="62" idx="2"/>
              </p:cNvCxnSpPr>
              <p:nvPr/>
            </p:nvCxnSpPr>
            <p:spPr>
              <a:xfrm flipV="1">
                <a:off x="5839570" y="2493299"/>
                <a:ext cx="1304290" cy="4870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Овал 94"/>
              <p:cNvSpPr/>
              <p:nvPr/>
            </p:nvSpPr>
            <p:spPr>
              <a:xfrm>
                <a:off x="9561233" y="2366808"/>
                <a:ext cx="1421331" cy="8221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Parser</a:t>
                </a:r>
                <a:endParaRPr lang="ru-RU" dirty="0"/>
              </a:p>
            </p:txBody>
          </p:sp>
          <p:cxnSp>
            <p:nvCxnSpPr>
              <p:cNvPr id="100" name="Скругленная соединительная линия 99"/>
              <p:cNvCxnSpPr>
                <a:stCxn id="62" idx="6"/>
                <a:endCxn id="95" idx="2"/>
              </p:cNvCxnSpPr>
              <p:nvPr/>
            </p:nvCxnSpPr>
            <p:spPr>
              <a:xfrm>
                <a:off x="8698727" y="2493299"/>
                <a:ext cx="862506" cy="284586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Скругленная соединительная линия 102"/>
              <p:cNvCxnSpPr>
                <a:stCxn id="63" idx="6"/>
                <a:endCxn id="95" idx="2"/>
              </p:cNvCxnSpPr>
              <p:nvPr/>
            </p:nvCxnSpPr>
            <p:spPr>
              <a:xfrm flipV="1">
                <a:off x="8601288" y="2777885"/>
                <a:ext cx="959945" cy="619741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Скругленная соединительная линия 105"/>
              <p:cNvCxnSpPr>
                <a:stCxn id="64" idx="6"/>
                <a:endCxn id="95" idx="2"/>
              </p:cNvCxnSpPr>
              <p:nvPr/>
            </p:nvCxnSpPr>
            <p:spPr>
              <a:xfrm flipV="1">
                <a:off x="8515847" y="2777885"/>
                <a:ext cx="1045386" cy="1531202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Овал 121"/>
              <p:cNvSpPr/>
              <p:nvPr/>
            </p:nvSpPr>
            <p:spPr>
              <a:xfrm>
                <a:off x="10077907" y="4385010"/>
                <a:ext cx="1601594" cy="8221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File.exe</a:t>
                </a:r>
                <a:endParaRPr lang="ru-RU" dirty="0"/>
              </a:p>
            </p:txBody>
          </p:sp>
          <p:cxnSp>
            <p:nvCxnSpPr>
              <p:cNvPr id="123" name="Скругленная соединительная линия 122"/>
              <p:cNvCxnSpPr>
                <a:stCxn id="95" idx="4"/>
                <a:endCxn id="122" idx="0"/>
              </p:cNvCxnSpPr>
              <p:nvPr/>
            </p:nvCxnSpPr>
            <p:spPr>
              <a:xfrm rot="16200000" flipH="1">
                <a:off x="9977277" y="3483583"/>
                <a:ext cx="1196048" cy="60680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Овал 126"/>
              <p:cNvSpPr/>
              <p:nvPr/>
            </p:nvSpPr>
            <p:spPr>
              <a:xfrm>
                <a:off x="5206779" y="4796087"/>
                <a:ext cx="1506772" cy="5864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RW</a:t>
                </a:r>
                <a:endParaRPr lang="ru-RU" dirty="0"/>
              </a:p>
            </p:txBody>
          </p:sp>
          <p:cxnSp>
            <p:nvCxnSpPr>
              <p:cNvPr id="131" name="Скругленная соединительная линия 130"/>
              <p:cNvCxnSpPr>
                <a:stCxn id="31" idx="4"/>
                <a:endCxn id="127" idx="2"/>
              </p:cNvCxnSpPr>
              <p:nvPr/>
            </p:nvCxnSpPr>
            <p:spPr>
              <a:xfrm rot="16200000" flipH="1">
                <a:off x="2300154" y="2182695"/>
                <a:ext cx="1733811" cy="407943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Скругленная соединительная линия 133"/>
              <p:cNvCxnSpPr>
                <a:stCxn id="127" idx="6"/>
                <a:endCxn id="95" idx="3"/>
              </p:cNvCxnSpPr>
              <p:nvPr/>
            </p:nvCxnSpPr>
            <p:spPr>
              <a:xfrm flipV="1">
                <a:off x="6713551" y="3068560"/>
                <a:ext cx="3055831" cy="202076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10481255" y="3368170"/>
                <a:ext cx="794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dirty="0" smtClean="0"/>
                  <a:t>ork()</a:t>
                </a:r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6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Disassembler class </a:t>
            </a:r>
            <a:r>
              <a:rPr lang="en-US" sz="3600" dirty="0" smtClean="0"/>
              <a:t>diagram</a:t>
            </a:r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894173" y="2053526"/>
            <a:ext cx="2075292" cy="1432062"/>
            <a:chOff x="3853397" y="1799123"/>
            <a:chExt cx="2075292" cy="1432062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3853397" y="1799123"/>
              <a:ext cx="2075292" cy="1432062"/>
              <a:chOff x="1436312" y="1945990"/>
              <a:chExt cx="2075292" cy="1432062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1436312" y="1954768"/>
                <a:ext cx="2075292" cy="1423284"/>
                <a:chOff x="1160889" y="1711021"/>
                <a:chExt cx="2075292" cy="1423284"/>
              </a:xfrm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1160889" y="1711021"/>
                  <a:ext cx="2067339" cy="1423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 flipV="1">
                  <a:off x="1160889" y="2184400"/>
                  <a:ext cx="2075292" cy="1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1866045" y="1945990"/>
                <a:ext cx="1347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D</a:t>
                </a:r>
                <a:r>
                  <a:rPr lang="en-US" sz="2400" dirty="0" err="1" smtClean="0"/>
                  <a:t>isParser</a:t>
                </a:r>
                <a:endParaRPr lang="ru-RU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080667" y="2393544"/>
              <a:ext cx="109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work()</a:t>
              </a: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8439685" y="2062304"/>
            <a:ext cx="2075292" cy="1423284"/>
            <a:chOff x="6573639" y="2268780"/>
            <a:chExt cx="2075292" cy="1423284"/>
          </a:xfrm>
        </p:grpSpPr>
        <p:grpSp>
          <p:nvGrpSpPr>
            <p:cNvPr id="28" name="Группа 27"/>
            <p:cNvGrpSpPr/>
            <p:nvPr/>
          </p:nvGrpSpPr>
          <p:grpSpPr>
            <a:xfrm>
              <a:off x="6573639" y="2268780"/>
              <a:ext cx="2075292" cy="1423284"/>
              <a:chOff x="1436312" y="1954768"/>
              <a:chExt cx="2075292" cy="1423284"/>
            </a:xfrm>
          </p:grpSpPr>
          <p:grpSp>
            <p:nvGrpSpPr>
              <p:cNvPr id="30" name="Группа 29"/>
              <p:cNvGrpSpPr/>
              <p:nvPr/>
            </p:nvGrpSpPr>
            <p:grpSpPr>
              <a:xfrm>
                <a:off x="1436312" y="1954768"/>
                <a:ext cx="2075292" cy="1423284"/>
                <a:chOff x="1160889" y="1711021"/>
                <a:chExt cx="2075292" cy="1423284"/>
              </a:xfrm>
            </p:grpSpPr>
            <p:sp>
              <p:nvSpPr>
                <p:cNvPr id="32" name="Прямоугольник 31"/>
                <p:cNvSpPr/>
                <p:nvPr/>
              </p:nvSpPr>
              <p:spPr>
                <a:xfrm>
                  <a:off x="1160889" y="1711021"/>
                  <a:ext cx="2067339" cy="1423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33" name="Прямая соединительная линия 32"/>
                <p:cNvCxnSpPr/>
                <p:nvPr/>
              </p:nvCxnSpPr>
              <p:spPr>
                <a:xfrm flipV="1">
                  <a:off x="1160889" y="2184400"/>
                  <a:ext cx="2075292" cy="1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2083496" y="1974699"/>
                <a:ext cx="622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RW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687328" y="2697717"/>
              <a:ext cx="1839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addSection</a:t>
              </a:r>
              <a:r>
                <a:rPr lang="en-US" dirty="0" smtClean="0"/>
                <a:t>()</a:t>
              </a:r>
            </a:p>
            <a:p>
              <a:r>
                <a:rPr lang="en-US" dirty="0" smtClean="0"/>
                <a:t>Write()</a:t>
              </a:r>
            </a:p>
            <a:p>
              <a:r>
                <a:rPr lang="en-US" dirty="0" smtClean="0"/>
                <a:t>Read()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166929" y="2053526"/>
            <a:ext cx="2111520" cy="1423284"/>
            <a:chOff x="3853397" y="1807901"/>
            <a:chExt cx="2111520" cy="1423284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3853397" y="1807901"/>
              <a:ext cx="2111520" cy="1423284"/>
              <a:chOff x="1436312" y="1954768"/>
              <a:chExt cx="2111520" cy="1423284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1436312" y="1954768"/>
                <a:ext cx="2075292" cy="1423284"/>
                <a:chOff x="1160889" y="1711021"/>
                <a:chExt cx="2075292" cy="1423284"/>
              </a:xfrm>
            </p:grpSpPr>
            <p:sp>
              <p:nvSpPr>
                <p:cNvPr id="40" name="Прямоугольник 39"/>
                <p:cNvSpPr/>
                <p:nvPr/>
              </p:nvSpPr>
              <p:spPr>
                <a:xfrm>
                  <a:off x="1160889" y="1711021"/>
                  <a:ext cx="2067339" cy="1423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41" name="Прямая соединительная линия 40"/>
                <p:cNvCxnSpPr/>
                <p:nvPr/>
              </p:nvCxnSpPr>
              <p:spPr>
                <a:xfrm flipV="1">
                  <a:off x="1160889" y="2184400"/>
                  <a:ext cx="2075292" cy="1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1443730" y="1954768"/>
                <a:ext cx="2104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C</a:t>
                </a:r>
                <a:r>
                  <a:rPr lang="en-US" sz="2400" dirty="0" err="1" smtClean="0"/>
                  <a:t>odeGenerator</a:t>
                </a:r>
                <a:endParaRPr lang="ru-RU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080667" y="2393544"/>
              <a:ext cx="109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Disassembler </a:t>
            </a:r>
            <a:r>
              <a:rPr lang="en-US" dirty="0" smtClean="0"/>
              <a:t>object diagram</a:t>
            </a:r>
            <a:endParaRPr lang="ru-RU" dirty="0"/>
          </a:p>
        </p:txBody>
      </p:sp>
      <p:sp>
        <p:nvSpPr>
          <p:cNvPr id="171" name="Овал 170"/>
          <p:cNvSpPr/>
          <p:nvPr/>
        </p:nvSpPr>
        <p:spPr>
          <a:xfrm>
            <a:off x="4427132" y="1724969"/>
            <a:ext cx="2981739" cy="1048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Disassembler</a:t>
            </a:r>
            <a:endParaRPr lang="ru-RU" dirty="0"/>
          </a:p>
        </p:txBody>
      </p:sp>
      <p:sp>
        <p:nvSpPr>
          <p:cNvPr id="172" name="Овал 171"/>
          <p:cNvSpPr/>
          <p:nvPr/>
        </p:nvSpPr>
        <p:spPr>
          <a:xfrm>
            <a:off x="2199511" y="3856442"/>
            <a:ext cx="2174194" cy="1048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RW</a:t>
            </a:r>
            <a:endParaRPr lang="ru-RU" dirty="0"/>
          </a:p>
        </p:txBody>
      </p:sp>
      <p:sp>
        <p:nvSpPr>
          <p:cNvPr id="173" name="Овал 172"/>
          <p:cNvSpPr/>
          <p:nvPr/>
        </p:nvSpPr>
        <p:spPr>
          <a:xfrm>
            <a:off x="4830905" y="3856442"/>
            <a:ext cx="2174194" cy="1048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DisParser</a:t>
            </a:r>
            <a:endParaRPr lang="ru-RU" dirty="0"/>
          </a:p>
        </p:txBody>
      </p:sp>
      <p:sp>
        <p:nvSpPr>
          <p:cNvPr id="174" name="Овал 173"/>
          <p:cNvSpPr/>
          <p:nvPr/>
        </p:nvSpPr>
        <p:spPr>
          <a:xfrm>
            <a:off x="7462299" y="3856442"/>
            <a:ext cx="2174194" cy="1048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Code Generator</a:t>
            </a:r>
            <a:endParaRPr lang="ru-RU" dirty="0"/>
          </a:p>
        </p:txBody>
      </p:sp>
      <p:cxnSp>
        <p:nvCxnSpPr>
          <p:cNvPr id="175" name="Скругленная соединительная линия 174"/>
          <p:cNvCxnSpPr>
            <a:stCxn id="171" idx="4"/>
            <a:endCxn id="173" idx="0"/>
          </p:cNvCxnSpPr>
          <p:nvPr/>
        </p:nvCxnSpPr>
        <p:spPr>
          <a:xfrm rot="5400000">
            <a:off x="5376563" y="3315003"/>
            <a:ext cx="108287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Скругленная соединительная линия 175"/>
          <p:cNvCxnSpPr>
            <a:stCxn id="171" idx="5"/>
            <a:endCxn id="174" idx="0"/>
          </p:cNvCxnSpPr>
          <p:nvPr/>
        </p:nvCxnSpPr>
        <p:spPr>
          <a:xfrm rot="16200000" flipH="1">
            <a:off x="7142580" y="2449625"/>
            <a:ext cx="1236441" cy="15771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Скругленная соединительная линия 176"/>
          <p:cNvCxnSpPr>
            <a:stCxn id="171" idx="3"/>
            <a:endCxn id="172" idx="0"/>
          </p:cNvCxnSpPr>
          <p:nvPr/>
        </p:nvCxnSpPr>
        <p:spPr>
          <a:xfrm rot="5400000">
            <a:off x="3456983" y="2449626"/>
            <a:ext cx="1236441" cy="15771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72" idx="6"/>
            <a:endCxn id="173" idx="2"/>
          </p:cNvCxnSpPr>
          <p:nvPr/>
        </p:nvCxnSpPr>
        <p:spPr>
          <a:xfrm>
            <a:off x="4373705" y="438074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smtClean="0"/>
              <a:t>Disassembler function diagram</a:t>
            </a:r>
            <a:endParaRPr lang="ru-RU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333762" y="1690688"/>
            <a:ext cx="11711307" cy="4612511"/>
            <a:chOff x="309699" y="1681236"/>
            <a:chExt cx="11711307" cy="4612511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309699" y="1681236"/>
              <a:ext cx="11711307" cy="4612511"/>
              <a:chOff x="309699" y="1681236"/>
              <a:chExt cx="11711307" cy="4612511"/>
            </a:xfrm>
          </p:grpSpPr>
          <p:grpSp>
            <p:nvGrpSpPr>
              <p:cNvPr id="27" name="Группа 26"/>
              <p:cNvGrpSpPr/>
              <p:nvPr/>
            </p:nvGrpSpPr>
            <p:grpSpPr>
              <a:xfrm>
                <a:off x="309699" y="1681236"/>
                <a:ext cx="11711307" cy="4612511"/>
                <a:chOff x="-31806" y="1700346"/>
                <a:chExt cx="11711307" cy="4612511"/>
              </a:xfrm>
            </p:grpSpPr>
            <p:sp>
              <p:nvSpPr>
                <p:cNvPr id="29" name="Овал 28"/>
                <p:cNvSpPr/>
                <p:nvPr/>
              </p:nvSpPr>
              <p:spPr>
                <a:xfrm>
                  <a:off x="-31806" y="1749660"/>
                  <a:ext cx="2628167" cy="74282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Disassembler</a:t>
                  </a:r>
                  <a:endParaRPr lang="ru-RU" dirty="0"/>
                </a:p>
              </p:txBody>
            </p:sp>
            <p:grpSp>
              <p:nvGrpSpPr>
                <p:cNvPr id="30" name="Группа 29"/>
                <p:cNvGrpSpPr/>
                <p:nvPr/>
              </p:nvGrpSpPr>
              <p:grpSpPr>
                <a:xfrm>
                  <a:off x="1282279" y="1700346"/>
                  <a:ext cx="10397222" cy="4612511"/>
                  <a:chOff x="1282279" y="1700346"/>
                  <a:chExt cx="10397222" cy="4612511"/>
                </a:xfrm>
              </p:grpSpPr>
              <p:sp>
                <p:nvSpPr>
                  <p:cNvPr id="31" name="Овал 30"/>
                  <p:cNvSpPr/>
                  <p:nvPr/>
                </p:nvSpPr>
                <p:spPr>
                  <a:xfrm>
                    <a:off x="3112048" y="1841493"/>
                    <a:ext cx="1632508" cy="586467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f</a:t>
                    </a:r>
                    <a:r>
                      <a:rPr lang="en-US" sz="2400" dirty="0" smtClean="0"/>
                      <a:t>iel.exe</a:t>
                    </a:r>
                    <a:endParaRPr lang="ru-RU" dirty="0"/>
                  </a:p>
                </p:txBody>
              </p:sp>
              <p:cxnSp>
                <p:nvCxnSpPr>
                  <p:cNvPr id="32" name="Прямая со стрелкой 31"/>
                  <p:cNvCxnSpPr>
                    <a:stCxn id="29" idx="6"/>
                    <a:endCxn id="31" idx="2"/>
                  </p:cNvCxnSpPr>
                  <p:nvPr/>
                </p:nvCxnSpPr>
                <p:spPr>
                  <a:xfrm>
                    <a:off x="2596361" y="2121072"/>
                    <a:ext cx="515687" cy="13655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326851" y="1700346"/>
                    <a:ext cx="7948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w</a:t>
                    </a:r>
                    <a:r>
                      <a:rPr lang="en-US" dirty="0" smtClean="0"/>
                      <a:t>ork()</a:t>
                    </a:r>
                    <a:endParaRPr lang="ru-RU" dirty="0"/>
                  </a:p>
                </p:txBody>
              </p:sp>
              <p:sp>
                <p:nvSpPr>
                  <p:cNvPr id="34" name="Овал 33"/>
                  <p:cNvSpPr/>
                  <p:nvPr/>
                </p:nvSpPr>
                <p:spPr>
                  <a:xfrm>
                    <a:off x="3893612" y="3311543"/>
                    <a:ext cx="1918984" cy="586467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err="1" smtClean="0"/>
                      <a:t>disParser</a:t>
                    </a:r>
                    <a:endParaRPr lang="ru-RU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719805" y="2385958"/>
                    <a:ext cx="7948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w</a:t>
                    </a:r>
                    <a:r>
                      <a:rPr lang="en-US" dirty="0" smtClean="0"/>
                      <a:t>ork()</a:t>
                    </a:r>
                    <a:endParaRPr lang="ru-RU" dirty="0"/>
                  </a:p>
                </p:txBody>
              </p:sp>
              <p:sp>
                <p:nvSpPr>
                  <p:cNvPr id="36" name="Овал 35"/>
                  <p:cNvSpPr/>
                  <p:nvPr/>
                </p:nvSpPr>
                <p:spPr>
                  <a:xfrm>
                    <a:off x="7143860" y="2059012"/>
                    <a:ext cx="1554867" cy="86857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/>
                      <a:t>Symbol Table</a:t>
                    </a:r>
                    <a:endParaRPr lang="ru-RU" dirty="0"/>
                  </a:p>
                </p:txBody>
              </p:sp>
              <p:sp>
                <p:nvSpPr>
                  <p:cNvPr id="37" name="Овал 36"/>
                  <p:cNvSpPr/>
                  <p:nvPr/>
                </p:nvSpPr>
                <p:spPr>
                  <a:xfrm>
                    <a:off x="6981433" y="3062769"/>
                    <a:ext cx="1457428" cy="85430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/>
                      <a:t>Data Tokens</a:t>
                    </a:r>
                    <a:endParaRPr lang="ru-RU" dirty="0"/>
                  </a:p>
                </p:txBody>
              </p:sp>
              <p:sp>
                <p:nvSpPr>
                  <p:cNvPr id="38" name="Овал 37"/>
                  <p:cNvSpPr/>
                  <p:nvPr/>
                </p:nvSpPr>
                <p:spPr>
                  <a:xfrm>
                    <a:off x="6948672" y="4039064"/>
                    <a:ext cx="1478943" cy="82215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/>
                      <a:t>Code Tokens</a:t>
                    </a:r>
                    <a:endParaRPr lang="ru-RU" dirty="0"/>
                  </a:p>
                </p:txBody>
              </p:sp>
              <p:cxnSp>
                <p:nvCxnSpPr>
                  <p:cNvPr id="39" name="Скругленная соединительная линия 38"/>
                  <p:cNvCxnSpPr>
                    <a:stCxn id="34" idx="6"/>
                    <a:endCxn id="38" idx="2"/>
                  </p:cNvCxnSpPr>
                  <p:nvPr/>
                </p:nvCxnSpPr>
                <p:spPr>
                  <a:xfrm>
                    <a:off x="5812596" y="3604777"/>
                    <a:ext cx="1136076" cy="845364"/>
                  </a:xfrm>
                  <a:prstGeom prst="curved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Скругленная соединительная линия 39"/>
                  <p:cNvCxnSpPr>
                    <a:stCxn id="34" idx="6"/>
                    <a:endCxn id="37" idx="2"/>
                  </p:cNvCxnSpPr>
                  <p:nvPr/>
                </p:nvCxnSpPr>
                <p:spPr>
                  <a:xfrm flipV="1">
                    <a:off x="5812596" y="3489922"/>
                    <a:ext cx="1168837" cy="114855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Скругленная соединительная линия 40"/>
                  <p:cNvCxnSpPr>
                    <a:stCxn id="34" idx="6"/>
                    <a:endCxn id="36" idx="2"/>
                  </p:cNvCxnSpPr>
                  <p:nvPr/>
                </p:nvCxnSpPr>
                <p:spPr>
                  <a:xfrm flipV="1">
                    <a:off x="5812596" y="2493299"/>
                    <a:ext cx="1331264" cy="1111478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Овал 41"/>
                  <p:cNvSpPr/>
                  <p:nvPr/>
                </p:nvSpPr>
                <p:spPr>
                  <a:xfrm>
                    <a:off x="9428776" y="2706688"/>
                    <a:ext cx="2208135" cy="82215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/>
                      <a:t>Code Generator</a:t>
                    </a:r>
                    <a:endParaRPr lang="ru-RU" dirty="0"/>
                  </a:p>
                </p:txBody>
              </p:sp>
              <p:cxnSp>
                <p:nvCxnSpPr>
                  <p:cNvPr id="43" name="Скругленная соединительная линия 42"/>
                  <p:cNvCxnSpPr>
                    <a:stCxn id="36" idx="6"/>
                    <a:endCxn id="42" idx="2"/>
                  </p:cNvCxnSpPr>
                  <p:nvPr/>
                </p:nvCxnSpPr>
                <p:spPr>
                  <a:xfrm>
                    <a:off x="8698727" y="2493299"/>
                    <a:ext cx="730049" cy="62446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Скругленная соединительная линия 43"/>
                  <p:cNvCxnSpPr>
                    <a:stCxn id="37" idx="6"/>
                    <a:endCxn id="42" idx="2"/>
                  </p:cNvCxnSpPr>
                  <p:nvPr/>
                </p:nvCxnSpPr>
                <p:spPr>
                  <a:xfrm flipV="1">
                    <a:off x="8438861" y="3117765"/>
                    <a:ext cx="989915" cy="372157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Скругленная соединительная линия 44"/>
                  <p:cNvCxnSpPr>
                    <a:stCxn id="38" idx="6"/>
                    <a:endCxn id="42" idx="2"/>
                  </p:cNvCxnSpPr>
                  <p:nvPr/>
                </p:nvCxnSpPr>
                <p:spPr>
                  <a:xfrm flipV="1">
                    <a:off x="8427615" y="3117765"/>
                    <a:ext cx="1001161" cy="1332376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Овал 45"/>
                  <p:cNvSpPr/>
                  <p:nvPr/>
                </p:nvSpPr>
                <p:spPr>
                  <a:xfrm>
                    <a:off x="9711370" y="4385010"/>
                    <a:ext cx="1968131" cy="82215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/>
                      <a:t>file.asm</a:t>
                    </a:r>
                    <a:endParaRPr lang="ru-RU" dirty="0"/>
                  </a:p>
                </p:txBody>
              </p:sp>
              <p:cxnSp>
                <p:nvCxnSpPr>
                  <p:cNvPr id="47" name="Скругленная соединительная линия 46"/>
                  <p:cNvCxnSpPr>
                    <a:stCxn id="42" idx="4"/>
                    <a:endCxn id="46" idx="0"/>
                  </p:cNvCxnSpPr>
                  <p:nvPr/>
                </p:nvCxnSpPr>
                <p:spPr>
                  <a:xfrm rot="16200000" flipH="1">
                    <a:off x="10186056" y="3875630"/>
                    <a:ext cx="856168" cy="162592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Овал 47"/>
                  <p:cNvSpPr/>
                  <p:nvPr/>
                </p:nvSpPr>
                <p:spPr>
                  <a:xfrm>
                    <a:off x="3749232" y="5726390"/>
                    <a:ext cx="1986408" cy="586467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err="1" smtClean="0"/>
                      <a:t>fileName</a:t>
                    </a:r>
                    <a:endParaRPr lang="ru-RU" dirty="0"/>
                  </a:p>
                </p:txBody>
              </p:sp>
              <p:cxnSp>
                <p:nvCxnSpPr>
                  <p:cNvPr id="49" name="Скругленная соединительная линия 48"/>
                  <p:cNvCxnSpPr>
                    <a:stCxn id="29" idx="4"/>
                    <a:endCxn id="48" idx="2"/>
                  </p:cNvCxnSpPr>
                  <p:nvPr/>
                </p:nvCxnSpPr>
                <p:spPr>
                  <a:xfrm rot="16200000" flipH="1">
                    <a:off x="752185" y="3022576"/>
                    <a:ext cx="3527141" cy="2466954"/>
                  </a:xfrm>
                  <a:prstGeom prst="curved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Скругленная соединительная линия 49"/>
                  <p:cNvCxnSpPr>
                    <a:stCxn id="48" idx="6"/>
                    <a:endCxn id="42" idx="3"/>
                  </p:cNvCxnSpPr>
                  <p:nvPr/>
                </p:nvCxnSpPr>
                <p:spPr>
                  <a:xfrm flipV="1">
                    <a:off x="5735640" y="3408440"/>
                    <a:ext cx="4016510" cy="2611184"/>
                  </a:xfrm>
                  <a:prstGeom prst="curved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510270" y="3489921"/>
                    <a:ext cx="7948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w</a:t>
                    </a:r>
                    <a:r>
                      <a:rPr lang="en-US" dirty="0" smtClean="0"/>
                      <a:t>ork()</a:t>
                    </a:r>
                    <a:endParaRPr lang="ru-RU" dirty="0"/>
                  </a:p>
                </p:txBody>
              </p:sp>
            </p:grpSp>
          </p:grpSp>
          <p:sp>
            <p:nvSpPr>
              <p:cNvPr id="28" name="Овал 27"/>
              <p:cNvSpPr/>
              <p:nvPr/>
            </p:nvSpPr>
            <p:spPr>
              <a:xfrm>
                <a:off x="5566033" y="1875130"/>
                <a:ext cx="1110371" cy="5864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RW</a:t>
                </a:r>
                <a:endParaRPr lang="ru-RU" dirty="0"/>
              </a:p>
            </p:txBody>
          </p:sp>
        </p:grpSp>
        <p:cxnSp>
          <p:nvCxnSpPr>
            <p:cNvPr id="25" name="Скругленная соединительная линия 24"/>
            <p:cNvCxnSpPr>
              <a:stCxn id="28" idx="4"/>
              <a:endCxn id="34" idx="2"/>
            </p:cNvCxnSpPr>
            <p:nvPr/>
          </p:nvCxnSpPr>
          <p:spPr>
            <a:xfrm rot="5400000">
              <a:off x="4616133" y="2080581"/>
              <a:ext cx="1124070" cy="1886102"/>
            </a:xfrm>
            <a:prstGeom prst="curvedConnector4">
              <a:avLst>
                <a:gd name="adj1" fmla="val 36957"/>
                <a:gd name="adj2" fmla="val 11212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774401" y="3720994"/>
              <a:ext cx="794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ork()</a:t>
              </a:r>
              <a:endParaRPr lang="ru-RU" dirty="0"/>
            </a:p>
          </p:txBody>
        </p:sp>
      </p:grpSp>
      <p:cxnSp>
        <p:nvCxnSpPr>
          <p:cNvPr id="52" name="Прямая со стрелкой 51"/>
          <p:cNvCxnSpPr>
            <a:stCxn id="31" idx="6"/>
            <a:endCxn id="28" idx="2"/>
          </p:cNvCxnSpPr>
          <p:nvPr/>
        </p:nvCxnSpPr>
        <p:spPr>
          <a:xfrm>
            <a:off x="5110124" y="2125069"/>
            <a:ext cx="479972" cy="527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5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590" y="2631248"/>
            <a:ext cx="10515600" cy="1325563"/>
          </a:xfrm>
        </p:spPr>
        <p:txBody>
          <a:bodyPr/>
          <a:lstStyle/>
          <a:p>
            <a:pPr algn="ctr"/>
            <a:r>
              <a:rPr lang="hy-AM" dirty="0" smtClean="0"/>
              <a:t>Շնորհակալություն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399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99</Words>
  <Application>Microsoft Office PowerPoint</Application>
  <PresentationFormat>Широкоэкранный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Compiler object diagram</vt:lpstr>
      <vt:lpstr>Compiler function diagram</vt:lpstr>
      <vt:lpstr>Disassembler class diagram</vt:lpstr>
      <vt:lpstr>Disassembler object diagram</vt:lpstr>
      <vt:lpstr>Презентация PowerPoint</vt:lpstr>
      <vt:lpstr>Շնորհակալություն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Արմեն Թովմասյան</dc:creator>
  <cp:lastModifiedBy>Արմեն Թովմասյան</cp:lastModifiedBy>
  <cp:revision>43</cp:revision>
  <dcterms:created xsi:type="dcterms:W3CDTF">2017-10-16T19:52:22Z</dcterms:created>
  <dcterms:modified xsi:type="dcterms:W3CDTF">2017-10-24T18:44:10Z</dcterms:modified>
</cp:coreProperties>
</file>