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"/>
  </p:handout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00E12-44F7-432F-B45F-914C79A19BD3}" type="datetimeFigureOut">
              <a:rPr lang="ru-RU" smtClean="0"/>
              <a:t>18.10.2017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AB650-3AD1-42BC-B23D-C7C42D045C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572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496D-A58C-496A-8C7A-8765B8DEF85E}" type="datetimeFigureOut">
              <a:rPr lang="ru-RU" smtClean="0"/>
              <a:t>18.10.2017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E923-C378-4353-8BE8-CDB8F9FE8A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81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496D-A58C-496A-8C7A-8765B8DEF85E}" type="datetimeFigureOut">
              <a:rPr lang="ru-RU" smtClean="0"/>
              <a:t>18.10.2017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E923-C378-4353-8BE8-CDB8F9FE8A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122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496D-A58C-496A-8C7A-8765B8DEF85E}" type="datetimeFigureOut">
              <a:rPr lang="ru-RU" smtClean="0"/>
              <a:t>18.10.2017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E923-C378-4353-8BE8-CDB8F9FE8A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410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496D-A58C-496A-8C7A-8765B8DEF85E}" type="datetimeFigureOut">
              <a:rPr lang="ru-RU" smtClean="0"/>
              <a:t>18.10.2017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E923-C378-4353-8BE8-CDB8F9FE8A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347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496D-A58C-496A-8C7A-8765B8DEF85E}" type="datetimeFigureOut">
              <a:rPr lang="ru-RU" smtClean="0"/>
              <a:t>18.10.2017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E923-C378-4353-8BE8-CDB8F9FE8A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6437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496D-A58C-496A-8C7A-8765B8DEF85E}" type="datetimeFigureOut">
              <a:rPr lang="ru-RU" smtClean="0"/>
              <a:t>18.10.2017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E923-C378-4353-8BE8-CDB8F9FE8A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288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496D-A58C-496A-8C7A-8765B8DEF85E}" type="datetimeFigureOut">
              <a:rPr lang="ru-RU" smtClean="0"/>
              <a:t>18.10.2017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E923-C378-4353-8BE8-CDB8F9FE8A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024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496D-A58C-496A-8C7A-8765B8DEF85E}" type="datetimeFigureOut">
              <a:rPr lang="ru-RU" smtClean="0"/>
              <a:t>18.10.2017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E923-C378-4353-8BE8-CDB8F9FE8A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867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496D-A58C-496A-8C7A-8765B8DEF85E}" type="datetimeFigureOut">
              <a:rPr lang="ru-RU" smtClean="0"/>
              <a:t>18.10.2017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E923-C378-4353-8BE8-CDB8F9FE8A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440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496D-A58C-496A-8C7A-8765B8DEF85E}" type="datetimeFigureOut">
              <a:rPr lang="ru-RU" smtClean="0"/>
              <a:t>18.10.2017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E923-C378-4353-8BE8-CDB8F9FE8A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527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496D-A58C-496A-8C7A-8765B8DEF85E}" type="datetimeFigureOut">
              <a:rPr lang="ru-RU" smtClean="0"/>
              <a:t>18.10.2017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E923-C378-4353-8BE8-CDB8F9FE8A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40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3496D-A58C-496A-8C7A-8765B8DEF85E}" type="datetimeFigureOut">
              <a:rPr lang="ru-RU" smtClean="0"/>
              <a:t>18.10.2017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E923-C378-4353-8BE8-CDB8F9FE8A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7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75005" y="437322"/>
            <a:ext cx="6217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Instruction</a:t>
            </a:r>
            <a:endParaRPr lang="ru-RU" dirty="0"/>
          </a:p>
        </p:txBody>
      </p:sp>
      <p:grpSp>
        <p:nvGrpSpPr>
          <p:cNvPr id="13" name="Группа 12"/>
          <p:cNvGrpSpPr/>
          <p:nvPr/>
        </p:nvGrpSpPr>
        <p:grpSpPr>
          <a:xfrm>
            <a:off x="1616628" y="1657756"/>
            <a:ext cx="2075292" cy="1423284"/>
            <a:chOff x="1436312" y="1954768"/>
            <a:chExt cx="2075292" cy="1423284"/>
          </a:xfrm>
        </p:grpSpPr>
        <p:grpSp>
          <p:nvGrpSpPr>
            <p:cNvPr id="11" name="Группа 10"/>
            <p:cNvGrpSpPr/>
            <p:nvPr/>
          </p:nvGrpSpPr>
          <p:grpSpPr>
            <a:xfrm>
              <a:off x="1436312" y="1954768"/>
              <a:ext cx="2075292" cy="1423284"/>
              <a:chOff x="1160889" y="1711021"/>
              <a:chExt cx="2075292" cy="1423284"/>
            </a:xfrm>
          </p:grpSpPr>
          <p:sp>
            <p:nvSpPr>
              <p:cNvPr id="5" name="Прямоугольник 4"/>
              <p:cNvSpPr/>
              <p:nvPr/>
            </p:nvSpPr>
            <p:spPr>
              <a:xfrm>
                <a:off x="1160889" y="1711021"/>
                <a:ext cx="2067339" cy="142328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7" name="Прямая соединительная линия 6"/>
              <p:cNvCxnSpPr/>
              <p:nvPr/>
            </p:nvCxnSpPr>
            <p:spPr>
              <a:xfrm flipV="1">
                <a:off x="1160889" y="2184400"/>
                <a:ext cx="2075292" cy="19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2083496" y="1974699"/>
              <a:ext cx="7729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</a:t>
              </a:r>
              <a:endParaRPr lang="ru-RU" dirty="0"/>
            </a:p>
          </p:txBody>
        </p:sp>
      </p:grpSp>
      <p:grpSp>
        <p:nvGrpSpPr>
          <p:cNvPr id="18" name="Группа 17"/>
          <p:cNvGrpSpPr/>
          <p:nvPr/>
        </p:nvGrpSpPr>
        <p:grpSpPr>
          <a:xfrm>
            <a:off x="1624581" y="3666226"/>
            <a:ext cx="2067339" cy="1759788"/>
            <a:chOff x="1616628" y="3260785"/>
            <a:chExt cx="2067339" cy="1759788"/>
          </a:xfrm>
        </p:grpSpPr>
        <p:sp>
          <p:nvSpPr>
            <p:cNvPr id="14" name="Скругленный прямоугольник 13"/>
            <p:cNvSpPr/>
            <p:nvPr/>
          </p:nvSpPr>
          <p:spPr>
            <a:xfrm>
              <a:off x="1616628" y="3260785"/>
              <a:ext cx="2067339" cy="175978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6" name="Прямая соединительная линия 15"/>
            <p:cNvCxnSpPr/>
            <p:nvPr/>
          </p:nvCxnSpPr>
          <p:spPr>
            <a:xfrm flipV="1">
              <a:off x="1616628" y="3890513"/>
              <a:ext cx="2067339" cy="8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341528" y="3362755"/>
              <a:ext cx="11473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file</a:t>
              </a:r>
              <a:endParaRPr lang="ru-RU" dirty="0"/>
            </a:p>
          </p:txBody>
        </p:sp>
      </p:grpSp>
      <p:grpSp>
        <p:nvGrpSpPr>
          <p:cNvPr id="22" name="Группа 21"/>
          <p:cNvGrpSpPr/>
          <p:nvPr/>
        </p:nvGrpSpPr>
        <p:grpSpPr>
          <a:xfrm>
            <a:off x="5063706" y="1770020"/>
            <a:ext cx="1846052" cy="369332"/>
            <a:chOff x="5063706" y="2023079"/>
            <a:chExt cx="1846052" cy="369332"/>
          </a:xfrm>
        </p:grpSpPr>
        <p:cxnSp>
          <p:nvCxnSpPr>
            <p:cNvPr id="20" name="Прямая со стрелкой 19"/>
            <p:cNvCxnSpPr/>
            <p:nvPr/>
          </p:nvCxnSpPr>
          <p:spPr>
            <a:xfrm>
              <a:off x="5063706" y="2369398"/>
              <a:ext cx="18460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071659" y="2023079"/>
              <a:ext cx="1346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composition</a:t>
              </a:r>
              <a:endParaRPr lang="ru-RU" dirty="0"/>
            </a:p>
          </p:txBody>
        </p:sp>
      </p:grpSp>
      <p:grpSp>
        <p:nvGrpSpPr>
          <p:cNvPr id="35" name="Группа 34"/>
          <p:cNvGrpSpPr/>
          <p:nvPr/>
        </p:nvGrpSpPr>
        <p:grpSpPr>
          <a:xfrm>
            <a:off x="5055208" y="2579498"/>
            <a:ext cx="1838099" cy="369332"/>
            <a:chOff x="5071659" y="2711708"/>
            <a:chExt cx="1838099" cy="369332"/>
          </a:xfrm>
        </p:grpSpPr>
        <p:cxnSp>
          <p:nvCxnSpPr>
            <p:cNvPr id="29" name="Прямая со стрелкой 28"/>
            <p:cNvCxnSpPr/>
            <p:nvPr/>
          </p:nvCxnSpPr>
          <p:spPr>
            <a:xfrm>
              <a:off x="5071659" y="3081040"/>
              <a:ext cx="1838099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089040" y="2711708"/>
              <a:ext cx="12946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aggregation</a:t>
              </a:r>
              <a:endParaRPr lang="ru-RU" dirty="0"/>
            </a:p>
          </p:txBody>
        </p:sp>
      </p:grpSp>
      <p:sp>
        <p:nvSpPr>
          <p:cNvPr id="36" name="Скругленный прямоугольник 35"/>
          <p:cNvSpPr/>
          <p:nvPr/>
        </p:nvSpPr>
        <p:spPr>
          <a:xfrm>
            <a:off x="4973256" y="3768196"/>
            <a:ext cx="2002001" cy="1578634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/>
          <p:nvPr/>
        </p:nvCxnSpPr>
        <p:spPr>
          <a:xfrm flipH="1" flipV="1">
            <a:off x="6719977" y="4951562"/>
            <a:ext cx="974786" cy="1"/>
          </a:xfrm>
          <a:prstGeom prst="straightConnector1">
            <a:avLst/>
          </a:prstGeom>
          <a:ln>
            <a:prstDash val="dash"/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02777" y="4111288"/>
            <a:ext cx="16058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Interface /</a:t>
            </a:r>
          </a:p>
          <a:p>
            <a:r>
              <a:rPr lang="en-US" dirty="0" err="1" smtClean="0"/>
              <a:t>Inclementation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311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smtClean="0"/>
              <a:t>Interpreter</a:t>
            </a: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2284536" y="2017087"/>
            <a:ext cx="2075292" cy="1424556"/>
            <a:chOff x="-1187618" y="2012918"/>
            <a:chExt cx="2075292" cy="1424556"/>
          </a:xfrm>
        </p:grpSpPr>
        <p:grpSp>
          <p:nvGrpSpPr>
            <p:cNvPr id="5" name="Группа 4"/>
            <p:cNvGrpSpPr/>
            <p:nvPr/>
          </p:nvGrpSpPr>
          <p:grpSpPr>
            <a:xfrm>
              <a:off x="-1187618" y="2014190"/>
              <a:ext cx="2075292" cy="1423284"/>
              <a:chOff x="-1463041" y="1770443"/>
              <a:chExt cx="2075292" cy="1423284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-1455088" y="1770443"/>
                <a:ext cx="2067339" cy="142328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8" name="Прямая соединительная линия 7"/>
              <p:cNvCxnSpPr/>
              <p:nvPr/>
            </p:nvCxnSpPr>
            <p:spPr>
              <a:xfrm flipV="1">
                <a:off x="-1463041" y="2232108"/>
                <a:ext cx="2075292" cy="19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-929577" y="2012918"/>
              <a:ext cx="15592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Interpreter</a:t>
              </a:r>
              <a:endParaRPr lang="ru-RU" dirty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359828" y="2130529"/>
            <a:ext cx="5237714" cy="1391899"/>
            <a:chOff x="-273668" y="4120512"/>
            <a:chExt cx="5237714" cy="1391899"/>
          </a:xfrm>
        </p:grpSpPr>
        <p:grpSp>
          <p:nvGrpSpPr>
            <p:cNvPr id="10" name="Группа 9"/>
            <p:cNvGrpSpPr/>
            <p:nvPr/>
          </p:nvGrpSpPr>
          <p:grpSpPr>
            <a:xfrm>
              <a:off x="1568520" y="4120512"/>
              <a:ext cx="2067340" cy="1391899"/>
              <a:chOff x="426330" y="3254384"/>
              <a:chExt cx="2067340" cy="1391899"/>
            </a:xfrm>
          </p:grpSpPr>
          <p:sp>
            <p:nvSpPr>
              <p:cNvPr id="14" name="Скругленный прямоугольник 13"/>
              <p:cNvSpPr/>
              <p:nvPr/>
            </p:nvSpPr>
            <p:spPr>
              <a:xfrm>
                <a:off x="426331" y="3254384"/>
                <a:ext cx="2067339" cy="1391899"/>
              </a:xfrm>
              <a:prstGeom prst="roundRect">
                <a:avLst>
                  <a:gd name="adj" fmla="val 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15" name="Прямая соединительная линия 14"/>
              <p:cNvCxnSpPr/>
              <p:nvPr/>
            </p:nvCxnSpPr>
            <p:spPr>
              <a:xfrm flipV="1">
                <a:off x="426330" y="3853856"/>
                <a:ext cx="2067339" cy="862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613504" y="3356177"/>
                <a:ext cx="1880166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Ram</a:t>
                </a:r>
              </a:p>
              <a:p>
                <a:endParaRPr lang="ru-RU" dirty="0"/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-273668" y="4213923"/>
              <a:ext cx="5237714" cy="386096"/>
              <a:chOff x="-2873317" y="2711708"/>
              <a:chExt cx="8147088" cy="386096"/>
            </a:xfrm>
          </p:grpSpPr>
          <p:cxnSp>
            <p:nvCxnSpPr>
              <p:cNvPr id="12" name="Прямая со стрелкой 11"/>
              <p:cNvCxnSpPr/>
              <p:nvPr/>
            </p:nvCxnSpPr>
            <p:spPr>
              <a:xfrm flipH="1">
                <a:off x="-2873317" y="3081040"/>
                <a:ext cx="2865463" cy="16764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089040" y="2711708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ru-RU" dirty="0"/>
              </a:p>
            </p:txBody>
          </p:sp>
        </p:grpSp>
      </p:grpSp>
      <p:grpSp>
        <p:nvGrpSpPr>
          <p:cNvPr id="18" name="Группа 17"/>
          <p:cNvGrpSpPr/>
          <p:nvPr/>
        </p:nvGrpSpPr>
        <p:grpSpPr>
          <a:xfrm>
            <a:off x="2296874" y="3158458"/>
            <a:ext cx="4549200" cy="1999081"/>
            <a:chOff x="4160344" y="2876200"/>
            <a:chExt cx="3952647" cy="1967347"/>
          </a:xfrm>
        </p:grpSpPr>
        <p:sp>
          <p:nvSpPr>
            <p:cNvPr id="19" name="Скругленный прямоугольник 18"/>
            <p:cNvSpPr/>
            <p:nvPr/>
          </p:nvSpPr>
          <p:spPr>
            <a:xfrm>
              <a:off x="4160344" y="4086903"/>
              <a:ext cx="3952647" cy="756644"/>
            </a:xfrm>
            <a:prstGeom prst="round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n-US" sz="1600" dirty="0" smtClean="0"/>
            </a:p>
          </p:txBody>
        </p:sp>
        <p:cxnSp>
          <p:nvCxnSpPr>
            <p:cNvPr id="20" name="Прямая со стрелкой 19"/>
            <p:cNvCxnSpPr/>
            <p:nvPr/>
          </p:nvCxnSpPr>
          <p:spPr>
            <a:xfrm>
              <a:off x="4636209" y="2876200"/>
              <a:ext cx="15306" cy="1326541"/>
            </a:xfrm>
            <a:prstGeom prst="straightConnector1">
              <a:avLst/>
            </a:prstGeom>
            <a:ln>
              <a:prstDash val="dash"/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Прямоугольник 20"/>
          <p:cNvSpPr/>
          <p:nvPr/>
        </p:nvSpPr>
        <p:spPr>
          <a:xfrm>
            <a:off x="2590547" y="456050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void work(Ram&amp; ram, uint32 </a:t>
            </a:r>
            <a:r>
              <a:rPr lang="en-US" dirty="0" err="1" smtClean="0"/>
              <a:t>positionIP</a:t>
            </a:r>
            <a:r>
              <a:rPr lang="en-US" dirty="0" smtClean="0"/>
              <a:t>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0574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4590" y="2631248"/>
            <a:ext cx="10515600" cy="1325563"/>
          </a:xfrm>
        </p:spPr>
        <p:txBody>
          <a:bodyPr/>
          <a:lstStyle/>
          <a:p>
            <a:pPr algn="ctr"/>
            <a:r>
              <a:rPr lang="hy-AM" dirty="0" smtClean="0"/>
              <a:t>Շնորհակալություն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4399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96619" y="414068"/>
            <a:ext cx="1459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Tokens</a:t>
            </a:r>
            <a:endParaRPr lang="ru-RU" sz="2400" dirty="0"/>
          </a:p>
        </p:txBody>
      </p:sp>
      <p:grpSp>
        <p:nvGrpSpPr>
          <p:cNvPr id="30" name="Группа 29"/>
          <p:cNvGrpSpPr/>
          <p:nvPr/>
        </p:nvGrpSpPr>
        <p:grpSpPr>
          <a:xfrm>
            <a:off x="5884985" y="1723373"/>
            <a:ext cx="4664563" cy="1782871"/>
            <a:chOff x="7055919" y="1456076"/>
            <a:chExt cx="4664563" cy="1782871"/>
          </a:xfrm>
        </p:grpSpPr>
        <p:grpSp>
          <p:nvGrpSpPr>
            <p:cNvPr id="5" name="Группа 4"/>
            <p:cNvGrpSpPr/>
            <p:nvPr/>
          </p:nvGrpSpPr>
          <p:grpSpPr>
            <a:xfrm>
              <a:off x="7055919" y="1456076"/>
              <a:ext cx="2075292" cy="965417"/>
              <a:chOff x="1436312" y="1954768"/>
              <a:chExt cx="2075292" cy="876023"/>
            </a:xfrm>
          </p:grpSpPr>
          <p:grpSp>
            <p:nvGrpSpPr>
              <p:cNvPr id="6" name="Группа 5"/>
              <p:cNvGrpSpPr/>
              <p:nvPr/>
            </p:nvGrpSpPr>
            <p:grpSpPr>
              <a:xfrm>
                <a:off x="1436312" y="1954768"/>
                <a:ext cx="2075292" cy="876023"/>
                <a:chOff x="1160889" y="1711021"/>
                <a:chExt cx="2075292" cy="876023"/>
              </a:xfrm>
            </p:grpSpPr>
            <p:sp>
              <p:nvSpPr>
                <p:cNvPr id="8" name="Прямоугольник 7"/>
                <p:cNvSpPr/>
                <p:nvPr/>
              </p:nvSpPr>
              <p:spPr>
                <a:xfrm>
                  <a:off x="1160889" y="1711021"/>
                  <a:ext cx="2067339" cy="87602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cxnSp>
              <p:nvCxnSpPr>
                <p:cNvPr id="9" name="Прямая соединительная линия 8"/>
                <p:cNvCxnSpPr/>
                <p:nvPr/>
              </p:nvCxnSpPr>
              <p:spPr>
                <a:xfrm flipV="1">
                  <a:off x="1160889" y="2184400"/>
                  <a:ext cx="2075292" cy="19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TextBox 6"/>
              <p:cNvSpPr txBox="1"/>
              <p:nvPr/>
            </p:nvSpPr>
            <p:spPr>
              <a:xfrm>
                <a:off x="1735998" y="1966482"/>
                <a:ext cx="14679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 smtClean="0"/>
                  <a:t>dataToken</a:t>
                </a:r>
                <a:endParaRPr lang="ru-RU" dirty="0"/>
              </a:p>
            </p:txBody>
          </p:sp>
        </p:grpSp>
        <p:sp>
          <p:nvSpPr>
            <p:cNvPr id="21" name="Скругленный прямоугольник 20"/>
            <p:cNvSpPr/>
            <p:nvPr/>
          </p:nvSpPr>
          <p:spPr>
            <a:xfrm>
              <a:off x="9718481" y="1468985"/>
              <a:ext cx="2002001" cy="1769962"/>
            </a:xfrm>
            <a:prstGeom prst="round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mtClean="0"/>
                <a:t>EType type;</a:t>
              </a:r>
            </a:p>
            <a:p>
              <a:r>
                <a:rPr lang="en-US" smtClean="0"/>
                <a:t>QString identifierName;</a:t>
              </a:r>
            </a:p>
            <a:p>
              <a:r>
                <a:rPr lang="en-US" smtClean="0"/>
                <a:t>QVariant value;</a:t>
              </a:r>
            </a:p>
            <a:p>
              <a:r>
                <a:rPr lang="en-US" smtClean="0"/>
                <a:t>int32 count;</a:t>
              </a:r>
            </a:p>
            <a:p>
              <a:r>
                <a:rPr lang="en-US" smtClean="0"/>
                <a:t>uint32 line;</a:t>
              </a:r>
              <a:endParaRPr lang="ru-RU" dirty="0"/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 flipV="1">
              <a:off x="8639842" y="2198561"/>
              <a:ext cx="1185645" cy="2"/>
            </a:xfrm>
            <a:prstGeom prst="straightConnector1">
              <a:avLst/>
            </a:prstGeom>
            <a:ln>
              <a:prstDash val="dash"/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Группа 28"/>
          <p:cNvGrpSpPr/>
          <p:nvPr/>
        </p:nvGrpSpPr>
        <p:grpSpPr>
          <a:xfrm>
            <a:off x="1523659" y="1733734"/>
            <a:ext cx="3851455" cy="2528680"/>
            <a:chOff x="7035939" y="2663997"/>
            <a:chExt cx="3851455" cy="2528680"/>
          </a:xfrm>
        </p:grpSpPr>
        <p:grpSp>
          <p:nvGrpSpPr>
            <p:cNvPr id="10" name="Группа 9"/>
            <p:cNvGrpSpPr/>
            <p:nvPr/>
          </p:nvGrpSpPr>
          <p:grpSpPr>
            <a:xfrm>
              <a:off x="7035939" y="2663997"/>
              <a:ext cx="2075292" cy="958889"/>
              <a:chOff x="1436312" y="1965129"/>
              <a:chExt cx="2075292" cy="958889"/>
            </a:xfrm>
          </p:grpSpPr>
          <p:grpSp>
            <p:nvGrpSpPr>
              <p:cNvPr id="11" name="Группа 10"/>
              <p:cNvGrpSpPr/>
              <p:nvPr/>
            </p:nvGrpSpPr>
            <p:grpSpPr>
              <a:xfrm>
                <a:off x="1436312" y="1965129"/>
                <a:ext cx="2075292" cy="958889"/>
                <a:chOff x="1160889" y="1721382"/>
                <a:chExt cx="2075292" cy="958889"/>
              </a:xfrm>
            </p:grpSpPr>
            <p:sp>
              <p:nvSpPr>
                <p:cNvPr id="13" name="Прямоугольник 12"/>
                <p:cNvSpPr/>
                <p:nvPr/>
              </p:nvSpPr>
              <p:spPr>
                <a:xfrm>
                  <a:off x="1160889" y="1721382"/>
                  <a:ext cx="2067339" cy="95888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cxnSp>
              <p:nvCxnSpPr>
                <p:cNvPr id="14" name="Прямая соединительная линия 13"/>
                <p:cNvCxnSpPr/>
                <p:nvPr/>
              </p:nvCxnSpPr>
              <p:spPr>
                <a:xfrm flipV="1">
                  <a:off x="1160889" y="2184400"/>
                  <a:ext cx="2075292" cy="19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1743951" y="1971785"/>
                <a:ext cx="15201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 smtClean="0"/>
                  <a:t>codeToken</a:t>
                </a:r>
                <a:endParaRPr lang="ru-RU" dirty="0"/>
              </a:p>
            </p:txBody>
          </p:sp>
        </p:grpSp>
        <p:sp>
          <p:nvSpPr>
            <p:cNvPr id="24" name="Скругленный прямоугольник 23"/>
            <p:cNvSpPr/>
            <p:nvPr/>
          </p:nvSpPr>
          <p:spPr>
            <a:xfrm>
              <a:off x="7047966" y="4183006"/>
              <a:ext cx="3839428" cy="1009671"/>
            </a:xfrm>
            <a:prstGeom prst="round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dirty="0" err="1" smtClean="0"/>
                <a:t>QVarLengthArray</a:t>
              </a:r>
              <a:r>
                <a:rPr lang="en-US" sz="1600" dirty="0" smtClean="0"/>
                <a:t>&lt;uint32, 3&gt; </a:t>
              </a:r>
              <a:r>
                <a:rPr lang="en-US" sz="1600" dirty="0" err="1" smtClean="0"/>
                <a:t>argValue</a:t>
              </a:r>
              <a:r>
                <a:rPr lang="en-US" sz="1600" dirty="0" smtClean="0"/>
                <a:t>;</a:t>
              </a:r>
            </a:p>
            <a:p>
              <a:r>
                <a:rPr lang="en-US" sz="1600" dirty="0" err="1" smtClean="0"/>
                <a:t>UOpcode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opcode</a:t>
              </a:r>
              <a:r>
                <a:rPr lang="en-US" sz="1600" dirty="0" smtClean="0"/>
                <a:t>;</a:t>
              </a:r>
            </a:p>
            <a:p>
              <a:r>
                <a:rPr lang="en-US" sz="1600" dirty="0" smtClean="0"/>
                <a:t>uint32 line;</a:t>
              </a:r>
              <a:endParaRPr lang="ru-RU" sz="1600" dirty="0"/>
            </a:p>
          </p:txBody>
        </p:sp>
        <p:cxnSp>
          <p:nvCxnSpPr>
            <p:cNvPr id="25" name="Прямая со стрелкой 24"/>
            <p:cNvCxnSpPr/>
            <p:nvPr/>
          </p:nvCxnSpPr>
          <p:spPr>
            <a:xfrm flipH="1">
              <a:off x="8639842" y="3396121"/>
              <a:ext cx="3827" cy="934339"/>
            </a:xfrm>
            <a:prstGeom prst="straightConnector1">
              <a:avLst/>
            </a:prstGeom>
            <a:ln>
              <a:prstDash val="dash"/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173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ASM File</a:t>
            </a:r>
            <a:br>
              <a:rPr lang="en-US" dirty="0" smtClean="0"/>
            </a:br>
            <a:endParaRPr lang="ru-RU" dirty="0"/>
          </a:p>
        </p:txBody>
      </p:sp>
      <p:grpSp>
        <p:nvGrpSpPr>
          <p:cNvPr id="27" name="Группа 26"/>
          <p:cNvGrpSpPr/>
          <p:nvPr/>
        </p:nvGrpSpPr>
        <p:grpSpPr>
          <a:xfrm>
            <a:off x="2804122" y="1690688"/>
            <a:ext cx="6583755" cy="4250000"/>
            <a:chOff x="2275574" y="1837621"/>
            <a:chExt cx="6583755" cy="4250000"/>
          </a:xfrm>
        </p:grpSpPr>
        <p:grpSp>
          <p:nvGrpSpPr>
            <p:cNvPr id="26" name="Группа 25"/>
            <p:cNvGrpSpPr/>
            <p:nvPr/>
          </p:nvGrpSpPr>
          <p:grpSpPr>
            <a:xfrm>
              <a:off x="2275574" y="1837621"/>
              <a:ext cx="6583755" cy="4250000"/>
              <a:chOff x="2275574" y="1837621"/>
              <a:chExt cx="6583755" cy="4250000"/>
            </a:xfrm>
          </p:grpSpPr>
          <p:grpSp>
            <p:nvGrpSpPr>
              <p:cNvPr id="25" name="Группа 24"/>
              <p:cNvGrpSpPr/>
              <p:nvPr/>
            </p:nvGrpSpPr>
            <p:grpSpPr>
              <a:xfrm>
                <a:off x="2275574" y="1837621"/>
                <a:ext cx="6583755" cy="4250000"/>
                <a:chOff x="2275574" y="1837621"/>
                <a:chExt cx="6583755" cy="4250000"/>
              </a:xfrm>
            </p:grpSpPr>
            <p:grpSp>
              <p:nvGrpSpPr>
                <p:cNvPr id="19" name="Группа 18"/>
                <p:cNvGrpSpPr/>
                <p:nvPr/>
              </p:nvGrpSpPr>
              <p:grpSpPr>
                <a:xfrm>
                  <a:off x="2275574" y="1837621"/>
                  <a:ext cx="6583755" cy="2201713"/>
                  <a:chOff x="2275574" y="1837621"/>
                  <a:chExt cx="6583755" cy="2201713"/>
                </a:xfrm>
              </p:grpSpPr>
              <p:grpSp>
                <p:nvGrpSpPr>
                  <p:cNvPr id="18" name="Группа 17"/>
                  <p:cNvGrpSpPr/>
                  <p:nvPr/>
                </p:nvGrpSpPr>
                <p:grpSpPr>
                  <a:xfrm>
                    <a:off x="2275574" y="1837621"/>
                    <a:ext cx="6583755" cy="2201713"/>
                    <a:chOff x="1007491" y="2087466"/>
                    <a:chExt cx="6583755" cy="2201713"/>
                  </a:xfrm>
                </p:grpSpPr>
                <p:grpSp>
                  <p:nvGrpSpPr>
                    <p:cNvPr id="4" name="Группа 3"/>
                    <p:cNvGrpSpPr/>
                    <p:nvPr/>
                  </p:nvGrpSpPr>
                  <p:grpSpPr>
                    <a:xfrm>
                      <a:off x="1007491" y="2087466"/>
                      <a:ext cx="2067339" cy="2201713"/>
                      <a:chOff x="1616628" y="3260785"/>
                      <a:chExt cx="2067339" cy="2103235"/>
                    </a:xfrm>
                  </p:grpSpPr>
                  <p:sp>
                    <p:nvSpPr>
                      <p:cNvPr id="5" name="Скругленный прямоугольник 4"/>
                      <p:cNvSpPr/>
                      <p:nvPr/>
                    </p:nvSpPr>
                    <p:spPr>
                      <a:xfrm>
                        <a:off x="1616628" y="3260785"/>
                        <a:ext cx="2067339" cy="2103235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 dirty="0"/>
                      </a:p>
                    </p:txBody>
                  </p:sp>
                  <p:cxnSp>
                    <p:nvCxnSpPr>
                      <p:cNvPr id="6" name="Прямая соединительная линия 5"/>
                      <p:cNvCxnSpPr/>
                      <p:nvPr/>
                    </p:nvCxnSpPr>
                    <p:spPr>
                      <a:xfrm flipV="1">
                        <a:off x="1616628" y="3890513"/>
                        <a:ext cx="2067339" cy="8627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" name="TextBox 6"/>
                      <p:cNvSpPr txBox="1"/>
                      <p:nvPr/>
                    </p:nvSpPr>
                    <p:spPr>
                      <a:xfrm>
                        <a:off x="1803801" y="3364559"/>
                        <a:ext cx="1880166" cy="44101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2400" dirty="0" smtClean="0"/>
                          <a:t>file.asm</a:t>
                        </a:r>
                        <a:endParaRPr lang="ru-RU" dirty="0"/>
                      </a:p>
                    </p:txBody>
                  </p:sp>
                </p:grpSp>
                <p:sp>
                  <p:nvSpPr>
                    <p:cNvPr id="8" name="Скругленный прямоугольник 7"/>
                    <p:cNvSpPr/>
                    <p:nvPr/>
                  </p:nvSpPr>
                  <p:spPr>
                    <a:xfrm>
                      <a:off x="4171000" y="2087467"/>
                      <a:ext cx="3420246" cy="1863431"/>
                    </a:xfrm>
                    <a:prstGeom prst="roundRect">
                      <a:avLst/>
                    </a:prstGeom>
                    <a:ln>
                      <a:prstDash val="dash"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cxnSp>
                  <p:nvCxnSpPr>
                    <p:cNvPr id="13" name="Соединительная линия уступом 12"/>
                    <p:cNvCxnSpPr/>
                    <p:nvPr/>
                  </p:nvCxnSpPr>
                  <p:spPr>
                    <a:xfrm flipV="1">
                      <a:off x="1940943" y="2548034"/>
                      <a:ext cx="2201494" cy="528124"/>
                    </a:xfrm>
                    <a:prstGeom prst="bentConnector3">
                      <a:avLst>
                        <a:gd name="adj1" fmla="val 71943"/>
                      </a:avLst>
                    </a:prstGeom>
                    <a:ln>
                      <a:prstDash val="dash"/>
                      <a:headEnd type="oval" w="med" len="med"/>
                      <a:tailEnd type="triangle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" name="TextBox 16"/>
                    <p:cNvSpPr txBox="1"/>
                    <p:nvPr/>
                  </p:nvSpPr>
                  <p:spPr>
                    <a:xfrm>
                      <a:off x="4392894" y="2337494"/>
                      <a:ext cx="3093476" cy="147732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 smtClean="0"/>
                        <a:t>Byte variable1;</a:t>
                      </a:r>
                    </a:p>
                    <a:p>
                      <a:r>
                        <a:rPr lang="en-US" dirty="0" smtClean="0"/>
                        <a:t>Word variable2 = 5;</a:t>
                      </a:r>
                    </a:p>
                    <a:p>
                      <a:r>
                        <a:rPr lang="en-US" dirty="0" err="1" smtClean="0"/>
                        <a:t>Dword</a:t>
                      </a:r>
                      <a:r>
                        <a:rPr lang="en-US" dirty="0" smtClean="0"/>
                        <a:t> variable3[] = 1, 6, 9;</a:t>
                      </a:r>
                    </a:p>
                    <a:p>
                      <a:pPr algn="ctr"/>
                      <a:r>
                        <a:rPr lang="en-US" dirty="0" smtClean="0"/>
                        <a:t>Qword variable4[2] = 152, 126;</a:t>
                      </a:r>
                      <a:endParaRPr lang="ru-RU" dirty="0" smtClean="0"/>
                    </a:p>
                    <a:p>
                      <a:endParaRPr lang="ru-RU" dirty="0"/>
                    </a:p>
                  </p:txBody>
                </p:sp>
              </p:grp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2510995" y="2596105"/>
                    <a:ext cx="819455" cy="120032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.data</a:t>
                    </a:r>
                  </a:p>
                  <a:p>
                    <a:r>
                      <a:rPr lang="en-US" dirty="0"/>
                      <a:t> </a:t>
                    </a:r>
                    <a:r>
                      <a:rPr lang="en-US" dirty="0" smtClean="0"/>
                      <a:t>     ……</a:t>
                    </a:r>
                  </a:p>
                  <a:p>
                    <a:r>
                      <a:rPr lang="en-US" dirty="0" smtClean="0"/>
                      <a:t>.code</a:t>
                    </a:r>
                  </a:p>
                  <a:p>
                    <a:r>
                      <a:rPr lang="en-US" dirty="0" smtClean="0"/>
                      <a:t>      ……</a:t>
                    </a:r>
                    <a:endParaRPr lang="ru-RU" dirty="0"/>
                  </a:p>
                </p:txBody>
              </p:sp>
            </p:grpSp>
            <p:sp>
              <p:nvSpPr>
                <p:cNvPr id="20" name="Скругленный прямоугольник 19"/>
                <p:cNvSpPr/>
                <p:nvPr/>
              </p:nvSpPr>
              <p:spPr>
                <a:xfrm>
                  <a:off x="5439083" y="4224190"/>
                  <a:ext cx="3420246" cy="1863431"/>
                </a:xfrm>
                <a:prstGeom prst="roundRect">
                  <a:avLst/>
                </a:prstGeom>
                <a:ln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cxnSp>
            <p:nvCxnSpPr>
              <p:cNvPr id="21" name="Соединительная линия уступом 20"/>
              <p:cNvCxnSpPr/>
              <p:nvPr/>
            </p:nvCxnSpPr>
            <p:spPr>
              <a:xfrm>
                <a:off x="3209026" y="3349450"/>
                <a:ext cx="2234634" cy="1317164"/>
              </a:xfrm>
              <a:prstGeom prst="bentConnector3">
                <a:avLst>
                  <a:gd name="adj1" fmla="val 71618"/>
                </a:avLst>
              </a:prstGeom>
              <a:ln>
                <a:prstDash val="dash"/>
                <a:headEnd type="oval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5660977" y="4581250"/>
              <a:ext cx="273042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Command;</a:t>
              </a:r>
            </a:p>
            <a:p>
              <a:r>
                <a:rPr lang="en-US" dirty="0" smtClean="0"/>
                <a:t>Command arg1;</a:t>
              </a:r>
            </a:p>
            <a:p>
              <a:r>
                <a:rPr lang="en-US" dirty="0" smtClean="0"/>
                <a:t>Command arg1, arg2;</a:t>
              </a:r>
            </a:p>
            <a:p>
              <a:r>
                <a:rPr lang="en-US" dirty="0" smtClean="0"/>
                <a:t>Command arg1, arg2, arg3;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137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err="1" smtClean="0"/>
              <a:t>Lexer</a:t>
            </a:r>
            <a:endParaRPr lang="ru-RU" dirty="0"/>
          </a:p>
        </p:txBody>
      </p:sp>
      <p:grpSp>
        <p:nvGrpSpPr>
          <p:cNvPr id="32" name="Группа 31"/>
          <p:cNvGrpSpPr/>
          <p:nvPr/>
        </p:nvGrpSpPr>
        <p:grpSpPr>
          <a:xfrm>
            <a:off x="4859758" y="1849834"/>
            <a:ext cx="6683823" cy="3509345"/>
            <a:chOff x="2435051" y="1858461"/>
            <a:chExt cx="6683823" cy="3509345"/>
          </a:xfrm>
        </p:grpSpPr>
        <p:grpSp>
          <p:nvGrpSpPr>
            <p:cNvPr id="4" name="Группа 3"/>
            <p:cNvGrpSpPr/>
            <p:nvPr/>
          </p:nvGrpSpPr>
          <p:grpSpPr>
            <a:xfrm>
              <a:off x="2435052" y="1858461"/>
              <a:ext cx="2075292" cy="1378741"/>
              <a:chOff x="1436312" y="1954768"/>
              <a:chExt cx="2075292" cy="1378741"/>
            </a:xfrm>
          </p:grpSpPr>
          <p:grpSp>
            <p:nvGrpSpPr>
              <p:cNvPr id="5" name="Группа 4"/>
              <p:cNvGrpSpPr/>
              <p:nvPr/>
            </p:nvGrpSpPr>
            <p:grpSpPr>
              <a:xfrm>
                <a:off x="1436312" y="1954768"/>
                <a:ext cx="2075292" cy="1378741"/>
                <a:chOff x="1160889" y="1711021"/>
                <a:chExt cx="2075292" cy="1378741"/>
              </a:xfrm>
            </p:grpSpPr>
            <p:sp>
              <p:nvSpPr>
                <p:cNvPr id="7" name="Прямоугольник 6"/>
                <p:cNvSpPr/>
                <p:nvPr/>
              </p:nvSpPr>
              <p:spPr>
                <a:xfrm>
                  <a:off x="1160889" y="1711021"/>
                  <a:ext cx="2067339" cy="137874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cxnSp>
              <p:nvCxnSpPr>
                <p:cNvPr id="8" name="Прямая соединительная линия 7"/>
                <p:cNvCxnSpPr/>
                <p:nvPr/>
              </p:nvCxnSpPr>
              <p:spPr>
                <a:xfrm flipV="1">
                  <a:off x="1160889" y="2184400"/>
                  <a:ext cx="2075292" cy="19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5"/>
              <p:cNvSpPr txBox="1"/>
              <p:nvPr/>
            </p:nvSpPr>
            <p:spPr>
              <a:xfrm>
                <a:off x="2083496" y="1974699"/>
                <a:ext cx="8499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 smtClean="0"/>
                  <a:t>Lexer</a:t>
                </a:r>
                <a:endParaRPr lang="ru-RU" dirty="0"/>
              </a:p>
            </p:txBody>
          </p:sp>
        </p:grpSp>
        <p:grpSp>
          <p:nvGrpSpPr>
            <p:cNvPr id="25" name="Группа 24"/>
            <p:cNvGrpSpPr/>
            <p:nvPr/>
          </p:nvGrpSpPr>
          <p:grpSpPr>
            <a:xfrm>
              <a:off x="4510344" y="2008402"/>
              <a:ext cx="4608530" cy="2065520"/>
              <a:chOff x="3614955" y="2279208"/>
              <a:chExt cx="4608530" cy="2065520"/>
            </a:xfrm>
          </p:grpSpPr>
          <p:grpSp>
            <p:nvGrpSpPr>
              <p:cNvPr id="12" name="Группа 11"/>
              <p:cNvGrpSpPr/>
              <p:nvPr/>
            </p:nvGrpSpPr>
            <p:grpSpPr>
              <a:xfrm>
                <a:off x="6148193" y="2320767"/>
                <a:ext cx="2075292" cy="958889"/>
                <a:chOff x="4801697" y="2093726"/>
                <a:chExt cx="2075292" cy="958889"/>
              </a:xfrm>
            </p:grpSpPr>
            <p:sp>
              <p:nvSpPr>
                <p:cNvPr id="9" name="Прямоугольник 8"/>
                <p:cNvSpPr/>
                <p:nvPr/>
              </p:nvSpPr>
              <p:spPr>
                <a:xfrm>
                  <a:off x="4801697" y="2093726"/>
                  <a:ext cx="2067339" cy="95888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cxnSp>
              <p:nvCxnSpPr>
                <p:cNvPr id="10" name="Прямая соединительная линия 9"/>
                <p:cNvCxnSpPr/>
                <p:nvPr/>
              </p:nvCxnSpPr>
              <p:spPr>
                <a:xfrm flipV="1">
                  <a:off x="4801697" y="2556744"/>
                  <a:ext cx="2075292" cy="19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/>
                <p:cNvSpPr txBox="1"/>
                <p:nvPr/>
              </p:nvSpPr>
              <p:spPr>
                <a:xfrm>
                  <a:off x="5109336" y="2100382"/>
                  <a:ext cx="15201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err="1" smtClean="0"/>
                    <a:t>codeToken</a:t>
                  </a:r>
                  <a:endParaRPr lang="ru-RU" dirty="0"/>
                </a:p>
              </p:txBody>
            </p:sp>
          </p:grpSp>
          <p:grpSp>
            <p:nvGrpSpPr>
              <p:cNvPr id="13" name="Группа 12"/>
              <p:cNvGrpSpPr/>
              <p:nvPr/>
            </p:nvGrpSpPr>
            <p:grpSpPr>
              <a:xfrm>
                <a:off x="6148193" y="3385839"/>
                <a:ext cx="2075292" cy="958889"/>
                <a:chOff x="4801697" y="2093726"/>
                <a:chExt cx="2075292" cy="958889"/>
              </a:xfrm>
            </p:grpSpPr>
            <p:sp>
              <p:nvSpPr>
                <p:cNvPr id="14" name="Прямоугольник 13"/>
                <p:cNvSpPr/>
                <p:nvPr/>
              </p:nvSpPr>
              <p:spPr>
                <a:xfrm>
                  <a:off x="4801697" y="2093726"/>
                  <a:ext cx="2067339" cy="95888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cxnSp>
              <p:nvCxnSpPr>
                <p:cNvPr id="15" name="Прямая соединительная линия 14"/>
                <p:cNvCxnSpPr/>
                <p:nvPr/>
              </p:nvCxnSpPr>
              <p:spPr>
                <a:xfrm flipV="1">
                  <a:off x="4801697" y="2556744"/>
                  <a:ext cx="2075292" cy="19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/>
                <p:cNvSpPr txBox="1"/>
                <p:nvPr/>
              </p:nvSpPr>
              <p:spPr>
                <a:xfrm>
                  <a:off x="5109336" y="2100382"/>
                  <a:ext cx="146796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err="1" smtClean="0"/>
                    <a:t>dataToken</a:t>
                  </a:r>
                  <a:endParaRPr lang="ru-RU" dirty="0"/>
                </a:p>
              </p:txBody>
            </p:sp>
          </p:grpSp>
          <p:grpSp>
            <p:nvGrpSpPr>
              <p:cNvPr id="17" name="Группа 16"/>
              <p:cNvGrpSpPr/>
              <p:nvPr/>
            </p:nvGrpSpPr>
            <p:grpSpPr>
              <a:xfrm flipH="1">
                <a:off x="3614955" y="2279208"/>
                <a:ext cx="2541191" cy="382738"/>
                <a:chOff x="5063706" y="1986660"/>
                <a:chExt cx="1846052" cy="382738"/>
              </a:xfrm>
            </p:grpSpPr>
            <p:cxnSp>
              <p:nvCxnSpPr>
                <p:cNvPr id="18" name="Прямая со стрелкой 17"/>
                <p:cNvCxnSpPr/>
                <p:nvPr/>
              </p:nvCxnSpPr>
              <p:spPr>
                <a:xfrm>
                  <a:off x="5063706" y="2369398"/>
                  <a:ext cx="1846052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/>
                <p:cNvSpPr txBox="1"/>
                <p:nvPr/>
              </p:nvSpPr>
              <p:spPr>
                <a:xfrm>
                  <a:off x="5199395" y="1986660"/>
                  <a:ext cx="15550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 smtClean="0"/>
                    <a:t>QVector</a:t>
                  </a:r>
                  <a:r>
                    <a:rPr lang="en-US" dirty="0" smtClean="0"/>
                    <a:t>&lt;</a:t>
                  </a:r>
                  <a:r>
                    <a:rPr lang="en-US" dirty="0" err="1" smtClean="0"/>
                    <a:t>dataToken</a:t>
                  </a:r>
                  <a:r>
                    <a:rPr lang="en-US" dirty="0"/>
                    <a:t>&gt;</a:t>
                  </a:r>
                  <a:endParaRPr lang="ru-RU" dirty="0"/>
                </a:p>
              </p:txBody>
            </p:sp>
          </p:grpSp>
          <p:cxnSp>
            <p:nvCxnSpPr>
              <p:cNvPr id="21" name="Соединительная линия уступом 20"/>
              <p:cNvCxnSpPr/>
              <p:nvPr/>
            </p:nvCxnSpPr>
            <p:spPr>
              <a:xfrm rot="10800000">
                <a:off x="3614955" y="3279657"/>
                <a:ext cx="2533242" cy="317565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 flipH="1">
                <a:off x="3788894" y="2846407"/>
                <a:ext cx="21804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QVector</a:t>
                </a:r>
                <a:r>
                  <a:rPr lang="en-US" dirty="0" smtClean="0"/>
                  <a:t>&lt;</a:t>
                </a:r>
                <a:r>
                  <a:rPr lang="en-US" dirty="0" err="1" smtClean="0"/>
                  <a:t>codeToken</a:t>
                </a:r>
                <a:r>
                  <a:rPr lang="en-US" dirty="0"/>
                  <a:t>&gt;</a:t>
                </a:r>
                <a:endParaRPr lang="ru-RU" dirty="0"/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2435051" y="3061423"/>
              <a:ext cx="4769271" cy="2306383"/>
              <a:chOff x="1271006" y="3135482"/>
              <a:chExt cx="4769271" cy="2306383"/>
            </a:xfrm>
          </p:grpSpPr>
          <p:sp>
            <p:nvSpPr>
              <p:cNvPr id="27" name="Скругленный прямоугольник 26"/>
              <p:cNvSpPr/>
              <p:nvPr/>
            </p:nvSpPr>
            <p:spPr>
              <a:xfrm>
                <a:off x="1271006" y="4414192"/>
                <a:ext cx="4769271" cy="1027673"/>
              </a:xfrm>
              <a:prstGeom prst="roundRect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600" dirty="0" smtClean="0"/>
                  <a:t>void work(</a:t>
                </a:r>
                <a:r>
                  <a:rPr lang="en-US" sz="1600" dirty="0" err="1" smtClean="0"/>
                  <a:t>QTextStream</a:t>
                </a:r>
                <a:r>
                  <a:rPr lang="en-US" sz="1600" dirty="0" smtClean="0"/>
                  <a:t>&amp; in);</a:t>
                </a:r>
              </a:p>
              <a:p>
                <a:r>
                  <a:rPr lang="en-US" sz="1600" dirty="0" err="1" smtClean="0"/>
                  <a:t>QVector</a:t>
                </a:r>
                <a:r>
                  <a:rPr lang="en-US" sz="1600" dirty="0" smtClean="0"/>
                  <a:t>&lt;</a:t>
                </a:r>
                <a:r>
                  <a:rPr lang="en-US" sz="1600" dirty="0" err="1" smtClean="0"/>
                  <a:t>SDataToken</a:t>
                </a:r>
                <a:r>
                  <a:rPr lang="en-US" sz="1600" dirty="0" smtClean="0"/>
                  <a:t>&gt; </a:t>
                </a:r>
                <a:r>
                  <a:rPr lang="en-US" sz="1600" dirty="0" err="1" smtClean="0"/>
                  <a:t>getData</a:t>
                </a:r>
                <a:r>
                  <a:rPr lang="en-US" sz="1600" dirty="0" smtClean="0"/>
                  <a:t>() </a:t>
                </a:r>
                <a:r>
                  <a:rPr lang="en-US" sz="1600" dirty="0" err="1" smtClean="0"/>
                  <a:t>const</a:t>
                </a:r>
                <a:r>
                  <a:rPr lang="en-US" sz="1600" dirty="0" smtClean="0"/>
                  <a:t>;</a:t>
                </a:r>
              </a:p>
              <a:p>
                <a:r>
                  <a:rPr lang="en-US" sz="1600" dirty="0" err="1" smtClean="0"/>
                  <a:t>QVector</a:t>
                </a:r>
                <a:r>
                  <a:rPr lang="en-US" sz="1600" dirty="0" smtClean="0"/>
                  <a:t>&lt;</a:t>
                </a:r>
                <a:r>
                  <a:rPr lang="en-US" sz="1600" dirty="0" err="1" smtClean="0"/>
                  <a:t>SCodeToken</a:t>
                </a:r>
                <a:r>
                  <a:rPr lang="en-US" sz="1600" dirty="0" smtClean="0"/>
                  <a:t>&gt; </a:t>
                </a:r>
                <a:r>
                  <a:rPr lang="en-US" sz="1600" dirty="0" err="1" smtClean="0"/>
                  <a:t>getCode</a:t>
                </a:r>
                <a:r>
                  <a:rPr lang="en-US" sz="1600" dirty="0" smtClean="0"/>
                  <a:t>() </a:t>
                </a:r>
                <a:r>
                  <a:rPr lang="en-US" sz="1600" dirty="0" err="1" smtClean="0"/>
                  <a:t>const</a:t>
                </a:r>
                <a:r>
                  <a:rPr lang="en-US" sz="1600" dirty="0" smtClean="0"/>
                  <a:t>;</a:t>
                </a:r>
              </a:p>
            </p:txBody>
          </p:sp>
          <p:cxnSp>
            <p:nvCxnSpPr>
              <p:cNvPr id="28" name="Прямая со стрелкой 27"/>
              <p:cNvCxnSpPr/>
              <p:nvPr/>
            </p:nvCxnSpPr>
            <p:spPr>
              <a:xfrm flipH="1">
                <a:off x="1698881" y="3135482"/>
                <a:ext cx="9149" cy="1409272"/>
              </a:xfrm>
              <a:prstGeom prst="straightConnector1">
                <a:avLst/>
              </a:prstGeom>
              <a:ln>
                <a:prstDash val="dash"/>
                <a:headEnd type="oval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Группа 32"/>
          <p:cNvGrpSpPr/>
          <p:nvPr/>
        </p:nvGrpSpPr>
        <p:grpSpPr>
          <a:xfrm>
            <a:off x="1582025" y="2059754"/>
            <a:ext cx="2067339" cy="1697678"/>
            <a:chOff x="1616628" y="3260785"/>
            <a:chExt cx="2067339" cy="1697678"/>
          </a:xfrm>
        </p:grpSpPr>
        <p:sp>
          <p:nvSpPr>
            <p:cNvPr id="34" name="Скругленный прямоугольник 33"/>
            <p:cNvSpPr/>
            <p:nvPr/>
          </p:nvSpPr>
          <p:spPr>
            <a:xfrm>
              <a:off x="1616628" y="3260785"/>
              <a:ext cx="2067339" cy="169767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35" name="Прямая соединительная линия 34"/>
            <p:cNvCxnSpPr/>
            <p:nvPr/>
          </p:nvCxnSpPr>
          <p:spPr>
            <a:xfrm flipV="1">
              <a:off x="1616628" y="3890513"/>
              <a:ext cx="2067339" cy="8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803801" y="3364559"/>
              <a:ext cx="18801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inputFile.asm</a:t>
              </a:r>
              <a:endParaRPr lang="ru-RU" dirty="0"/>
            </a:p>
          </p:txBody>
        </p:sp>
      </p:grpSp>
      <p:grpSp>
        <p:nvGrpSpPr>
          <p:cNvPr id="38" name="Группа 37"/>
          <p:cNvGrpSpPr/>
          <p:nvPr/>
        </p:nvGrpSpPr>
        <p:grpSpPr>
          <a:xfrm>
            <a:off x="3657317" y="2146764"/>
            <a:ext cx="1181703" cy="369332"/>
            <a:chOff x="5071659" y="2711708"/>
            <a:chExt cx="1838099" cy="369332"/>
          </a:xfrm>
        </p:grpSpPr>
        <p:cxnSp>
          <p:nvCxnSpPr>
            <p:cNvPr id="39" name="Прямая со стрелкой 38"/>
            <p:cNvCxnSpPr/>
            <p:nvPr/>
          </p:nvCxnSpPr>
          <p:spPr>
            <a:xfrm>
              <a:off x="5071659" y="3081040"/>
              <a:ext cx="1838099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089040" y="271170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57263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 File</a:t>
            </a:r>
            <a:br>
              <a:rPr lang="en-US" dirty="0" smtClean="0"/>
            </a:b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6121075" y="18149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950653" y="1509278"/>
            <a:ext cx="2375122" cy="2704913"/>
            <a:chOff x="2397681" y="1564936"/>
            <a:chExt cx="2375122" cy="2725662"/>
          </a:xfrm>
        </p:grpSpPr>
        <p:sp>
          <p:nvSpPr>
            <p:cNvPr id="5" name="Скругленный прямоугольник 4"/>
            <p:cNvSpPr/>
            <p:nvPr/>
          </p:nvSpPr>
          <p:spPr>
            <a:xfrm>
              <a:off x="2397681" y="1564936"/>
              <a:ext cx="2319499" cy="272566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6" name="Прямая соединительная линия 5"/>
            <p:cNvCxnSpPr/>
            <p:nvPr/>
          </p:nvCxnSpPr>
          <p:spPr>
            <a:xfrm flipV="1">
              <a:off x="2397681" y="2224150"/>
              <a:ext cx="2319499" cy="275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837014" y="1673569"/>
              <a:ext cx="18801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file.exe</a:t>
              </a:r>
              <a:endParaRPr lang="ru-RU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02710" y="2457123"/>
              <a:ext cx="227009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Header</a:t>
              </a:r>
            </a:p>
            <a:p>
              <a:r>
                <a:rPr lang="en-US" dirty="0" smtClean="0"/>
                <a:t>Data section</a:t>
              </a:r>
            </a:p>
            <a:p>
              <a:r>
                <a:rPr lang="en-US" dirty="0" smtClean="0"/>
                <a:t>Code section</a:t>
              </a:r>
            </a:p>
            <a:p>
              <a:r>
                <a:rPr lang="en-US" dirty="0" smtClean="0"/>
                <a:t>Data symbol section</a:t>
              </a:r>
            </a:p>
            <a:p>
              <a:r>
                <a:rPr lang="en-US" dirty="0" smtClean="0"/>
                <a:t>Code symbol section </a:t>
              </a:r>
              <a:endParaRPr lang="ru-RU" dirty="0"/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1938919" y="1589493"/>
            <a:ext cx="8127432" cy="2067226"/>
            <a:chOff x="1904685" y="1489947"/>
            <a:chExt cx="5624636" cy="2067226"/>
          </a:xfrm>
        </p:grpSpPr>
        <p:sp>
          <p:nvSpPr>
            <p:cNvPr id="8" name="Скругленный прямоугольник 7"/>
            <p:cNvSpPr/>
            <p:nvPr/>
          </p:nvSpPr>
          <p:spPr>
            <a:xfrm>
              <a:off x="5792138" y="1489947"/>
              <a:ext cx="1737183" cy="2067226"/>
            </a:xfrm>
            <a:prstGeom prst="round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Signature</a:t>
              </a:r>
              <a:endParaRPr lang="en-US" dirty="0"/>
            </a:p>
            <a:p>
              <a:r>
                <a:rPr lang="en-US" dirty="0" smtClean="0"/>
                <a:t>Version</a:t>
              </a:r>
            </a:p>
            <a:p>
              <a:r>
                <a:rPr lang="en-US" dirty="0" smtClean="0"/>
                <a:t>Section count</a:t>
              </a:r>
            </a:p>
            <a:p>
              <a:r>
                <a:rPr lang="en-US" dirty="0" smtClean="0"/>
                <a:t>Section 1</a:t>
              </a:r>
            </a:p>
            <a:p>
              <a:r>
                <a:rPr lang="en-US" dirty="0" smtClean="0"/>
                <a:t>Section 2</a:t>
              </a:r>
            </a:p>
            <a:p>
              <a:r>
                <a:rPr lang="en-US" dirty="0" smtClean="0"/>
                <a:t>..…</a:t>
              </a:r>
            </a:p>
            <a:p>
              <a:r>
                <a:rPr lang="en-US" dirty="0"/>
                <a:t>Section </a:t>
              </a:r>
              <a:r>
                <a:rPr lang="en-US" dirty="0" smtClean="0"/>
                <a:t>N</a:t>
              </a:r>
              <a:endParaRPr lang="en-US" dirty="0"/>
            </a:p>
          </p:txBody>
        </p:sp>
        <p:cxnSp>
          <p:nvCxnSpPr>
            <p:cNvPr id="13" name="Соединительная линия уступом 12"/>
            <p:cNvCxnSpPr/>
            <p:nvPr/>
          </p:nvCxnSpPr>
          <p:spPr>
            <a:xfrm flipV="1">
              <a:off x="1904685" y="2025505"/>
              <a:ext cx="3880102" cy="498055"/>
            </a:xfrm>
            <a:prstGeom prst="bentConnector3">
              <a:avLst>
                <a:gd name="adj1" fmla="val 34996"/>
              </a:avLst>
            </a:prstGeom>
            <a:ln>
              <a:prstDash val="dash"/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Группа 27"/>
          <p:cNvGrpSpPr/>
          <p:nvPr/>
        </p:nvGrpSpPr>
        <p:grpSpPr>
          <a:xfrm>
            <a:off x="2417197" y="2421786"/>
            <a:ext cx="4914037" cy="735004"/>
            <a:chOff x="21185" y="2378190"/>
            <a:chExt cx="4914037" cy="735004"/>
          </a:xfrm>
        </p:grpSpPr>
        <p:grpSp>
          <p:nvGrpSpPr>
            <p:cNvPr id="23" name="Группа 22"/>
            <p:cNvGrpSpPr/>
            <p:nvPr/>
          </p:nvGrpSpPr>
          <p:grpSpPr>
            <a:xfrm>
              <a:off x="21185" y="2378190"/>
              <a:ext cx="4914037" cy="735004"/>
              <a:chOff x="1969866" y="2725658"/>
              <a:chExt cx="4914037" cy="735004"/>
            </a:xfrm>
          </p:grpSpPr>
          <p:sp>
            <p:nvSpPr>
              <p:cNvPr id="20" name="Скругленный прямоугольник 19"/>
              <p:cNvSpPr/>
              <p:nvPr/>
            </p:nvSpPr>
            <p:spPr>
              <a:xfrm>
                <a:off x="5673744" y="2725658"/>
                <a:ext cx="1210159" cy="735004"/>
              </a:xfrm>
              <a:prstGeom prst="roundRect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21" name="Соединительная линия уступом 20"/>
              <p:cNvCxnSpPr/>
              <p:nvPr/>
            </p:nvCxnSpPr>
            <p:spPr>
              <a:xfrm flipV="1">
                <a:off x="1969866" y="2945785"/>
                <a:ext cx="3662399" cy="204654"/>
              </a:xfrm>
              <a:prstGeom prst="bentConnector3">
                <a:avLst>
                  <a:gd name="adj1" fmla="val 50000"/>
                </a:avLst>
              </a:prstGeom>
              <a:ln>
                <a:prstDash val="dash"/>
                <a:headEnd type="oval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3760178" y="2386124"/>
              <a:ext cx="11399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DataValue</a:t>
              </a:r>
              <a:endParaRPr lang="en-US" dirty="0" smtClean="0"/>
            </a:p>
            <a:p>
              <a:r>
                <a:rPr lang="en-US" dirty="0" smtClean="0"/>
                <a:t>…..</a:t>
              </a:r>
            </a:p>
          </p:txBody>
        </p:sp>
      </p:grpSp>
      <p:grpSp>
        <p:nvGrpSpPr>
          <p:cNvPr id="32" name="Группа 31"/>
          <p:cNvGrpSpPr/>
          <p:nvPr/>
        </p:nvGrpSpPr>
        <p:grpSpPr>
          <a:xfrm>
            <a:off x="2456319" y="3121642"/>
            <a:ext cx="4987385" cy="946812"/>
            <a:chOff x="1943333" y="3105993"/>
            <a:chExt cx="4987385" cy="946812"/>
          </a:xfrm>
        </p:grpSpPr>
        <p:sp>
          <p:nvSpPr>
            <p:cNvPr id="34" name="Скругленный прямоугольник 33"/>
            <p:cNvSpPr/>
            <p:nvPr/>
          </p:nvSpPr>
          <p:spPr>
            <a:xfrm>
              <a:off x="4235170" y="3317801"/>
              <a:ext cx="2695548" cy="735004"/>
            </a:xfrm>
            <a:prstGeom prst="round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OpCode</a:t>
              </a:r>
              <a:r>
                <a:rPr lang="en-US" dirty="0" smtClean="0"/>
                <a:t> arg1, arg2, arg3</a:t>
              </a:r>
              <a:endParaRPr lang="en-US" dirty="0"/>
            </a:p>
            <a:p>
              <a:r>
                <a:rPr lang="en-US" dirty="0" smtClean="0"/>
                <a:t>  …..</a:t>
              </a:r>
              <a:endParaRPr lang="ru-RU" dirty="0"/>
            </a:p>
          </p:txBody>
        </p:sp>
        <p:cxnSp>
          <p:nvCxnSpPr>
            <p:cNvPr id="35" name="Соединительная линия уступом 34"/>
            <p:cNvCxnSpPr/>
            <p:nvPr/>
          </p:nvCxnSpPr>
          <p:spPr>
            <a:xfrm>
              <a:off x="1943333" y="3105993"/>
              <a:ext cx="2285916" cy="435269"/>
            </a:xfrm>
            <a:prstGeom prst="bentConnector3">
              <a:avLst>
                <a:gd name="adj1" fmla="val 87914"/>
              </a:avLst>
            </a:prstGeom>
            <a:ln>
              <a:prstDash val="dash"/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Группа 47"/>
          <p:cNvGrpSpPr/>
          <p:nvPr/>
        </p:nvGrpSpPr>
        <p:grpSpPr>
          <a:xfrm>
            <a:off x="3093988" y="3440363"/>
            <a:ext cx="4451563" cy="1662982"/>
            <a:chOff x="1943333" y="3105993"/>
            <a:chExt cx="4451563" cy="1662982"/>
          </a:xfrm>
        </p:grpSpPr>
        <p:sp>
          <p:nvSpPr>
            <p:cNvPr id="49" name="Скругленный прямоугольник 48"/>
            <p:cNvSpPr/>
            <p:nvPr/>
          </p:nvSpPr>
          <p:spPr>
            <a:xfrm>
              <a:off x="3699348" y="4033971"/>
              <a:ext cx="2695548" cy="735004"/>
            </a:xfrm>
            <a:prstGeom prst="round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  </a:t>
              </a:r>
              <a:r>
                <a:rPr lang="en-US" dirty="0" err="1" smtClean="0"/>
                <a:t>DataNames</a:t>
              </a:r>
              <a:endParaRPr lang="en-US" dirty="0" smtClean="0"/>
            </a:p>
            <a:p>
              <a:r>
                <a:rPr lang="en-US" dirty="0" smtClean="0"/>
                <a:t>  …..</a:t>
              </a:r>
              <a:endParaRPr lang="ru-RU" dirty="0"/>
            </a:p>
          </p:txBody>
        </p:sp>
        <p:cxnSp>
          <p:nvCxnSpPr>
            <p:cNvPr id="50" name="Соединительная линия уступом 49"/>
            <p:cNvCxnSpPr/>
            <p:nvPr/>
          </p:nvCxnSpPr>
          <p:spPr>
            <a:xfrm>
              <a:off x="1943333" y="3105993"/>
              <a:ext cx="1745053" cy="1128791"/>
            </a:xfrm>
            <a:prstGeom prst="bentConnector3">
              <a:avLst>
                <a:gd name="adj1" fmla="val 65492"/>
              </a:avLst>
            </a:prstGeom>
            <a:ln>
              <a:prstDash val="dash"/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Группа 52"/>
          <p:cNvGrpSpPr/>
          <p:nvPr/>
        </p:nvGrpSpPr>
        <p:grpSpPr>
          <a:xfrm>
            <a:off x="3118004" y="3706535"/>
            <a:ext cx="4579695" cy="2375583"/>
            <a:chOff x="1820242" y="2383555"/>
            <a:chExt cx="4579695" cy="2375583"/>
          </a:xfrm>
        </p:grpSpPr>
        <p:sp>
          <p:nvSpPr>
            <p:cNvPr id="54" name="Скругленный прямоугольник 53"/>
            <p:cNvSpPr/>
            <p:nvPr/>
          </p:nvSpPr>
          <p:spPr>
            <a:xfrm>
              <a:off x="3704389" y="4024134"/>
              <a:ext cx="2695548" cy="735004"/>
            </a:xfrm>
            <a:prstGeom prst="round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  </a:t>
              </a:r>
              <a:r>
                <a:rPr lang="en-US" dirty="0" err="1" smtClean="0"/>
                <a:t>LableNames</a:t>
              </a:r>
              <a:endParaRPr lang="en-US" dirty="0" smtClean="0"/>
            </a:p>
            <a:p>
              <a:r>
                <a:rPr lang="en-US" dirty="0" smtClean="0"/>
                <a:t>  …..</a:t>
              </a:r>
              <a:endParaRPr lang="ru-RU" dirty="0"/>
            </a:p>
          </p:txBody>
        </p:sp>
        <p:cxnSp>
          <p:nvCxnSpPr>
            <p:cNvPr id="55" name="Соединительная линия уступом 54"/>
            <p:cNvCxnSpPr/>
            <p:nvPr/>
          </p:nvCxnSpPr>
          <p:spPr>
            <a:xfrm>
              <a:off x="1820242" y="2383555"/>
              <a:ext cx="1884147" cy="1864040"/>
            </a:xfrm>
            <a:prstGeom prst="bentConnector3">
              <a:avLst>
                <a:gd name="adj1" fmla="val 50000"/>
              </a:avLst>
            </a:prstGeom>
            <a:ln>
              <a:prstDash val="dash"/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715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smtClean="0"/>
              <a:t>Parser</a:t>
            </a: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4383681" y="1974141"/>
            <a:ext cx="2075292" cy="1423284"/>
            <a:chOff x="1436312" y="1954768"/>
            <a:chExt cx="2075292" cy="1423284"/>
          </a:xfrm>
        </p:grpSpPr>
        <p:grpSp>
          <p:nvGrpSpPr>
            <p:cNvPr id="5" name="Группа 4"/>
            <p:cNvGrpSpPr/>
            <p:nvPr/>
          </p:nvGrpSpPr>
          <p:grpSpPr>
            <a:xfrm>
              <a:off x="1436312" y="1954768"/>
              <a:ext cx="2075292" cy="1423284"/>
              <a:chOff x="1160889" y="1711021"/>
              <a:chExt cx="2075292" cy="1423284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1160889" y="1711021"/>
                <a:ext cx="2067339" cy="142328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8" name="Прямая соединительная линия 7"/>
              <p:cNvCxnSpPr/>
              <p:nvPr/>
            </p:nvCxnSpPr>
            <p:spPr>
              <a:xfrm flipV="1">
                <a:off x="1160889" y="2184400"/>
                <a:ext cx="2075292" cy="19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1986034" y="1966482"/>
              <a:ext cx="9678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Parser</a:t>
              </a:r>
              <a:endParaRPr lang="ru-RU" dirty="0"/>
            </a:p>
          </p:txBody>
        </p:sp>
      </p:grpSp>
      <p:grpSp>
        <p:nvGrpSpPr>
          <p:cNvPr id="22" name="Группа 21"/>
          <p:cNvGrpSpPr/>
          <p:nvPr/>
        </p:nvGrpSpPr>
        <p:grpSpPr>
          <a:xfrm>
            <a:off x="6458973" y="2178780"/>
            <a:ext cx="4600577" cy="2023961"/>
            <a:chOff x="4725589" y="2454802"/>
            <a:chExt cx="4600577" cy="2023961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7258827" y="2454802"/>
              <a:ext cx="2067339" cy="9588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66466" y="2461458"/>
              <a:ext cx="15201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codeToken</a:t>
              </a:r>
              <a:endParaRPr lang="ru-RU" dirty="0"/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7258827" y="3519874"/>
              <a:ext cx="2067339" cy="9588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66466" y="3526530"/>
              <a:ext cx="1467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dataToken</a:t>
              </a:r>
              <a:endParaRPr lang="ru-RU" dirty="0"/>
            </a:p>
          </p:txBody>
        </p:sp>
        <p:cxnSp>
          <p:nvCxnSpPr>
            <p:cNvPr id="13" name="Прямая со стрелкой 12"/>
            <p:cNvCxnSpPr/>
            <p:nvPr/>
          </p:nvCxnSpPr>
          <p:spPr>
            <a:xfrm flipH="1">
              <a:off x="4725589" y="2795981"/>
              <a:ext cx="2541191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Соединительная линия уступом 13"/>
            <p:cNvCxnSpPr/>
            <p:nvPr/>
          </p:nvCxnSpPr>
          <p:spPr>
            <a:xfrm rot="10800000">
              <a:off x="4725589" y="3413692"/>
              <a:ext cx="2533242" cy="317565"/>
            </a:xfrm>
            <a:prstGeom prst="bentConnector3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Группа 22"/>
          <p:cNvGrpSpPr/>
          <p:nvPr/>
        </p:nvGrpSpPr>
        <p:grpSpPr>
          <a:xfrm>
            <a:off x="1118733" y="2185436"/>
            <a:ext cx="3256995" cy="1697678"/>
            <a:chOff x="2758818" y="4126913"/>
            <a:chExt cx="3256995" cy="1697678"/>
          </a:xfrm>
        </p:grpSpPr>
        <p:grpSp>
          <p:nvGrpSpPr>
            <p:cNvPr id="15" name="Группа 14"/>
            <p:cNvGrpSpPr/>
            <p:nvPr/>
          </p:nvGrpSpPr>
          <p:grpSpPr>
            <a:xfrm>
              <a:off x="2758818" y="4126913"/>
              <a:ext cx="2067339" cy="1697678"/>
              <a:chOff x="1616628" y="3260785"/>
              <a:chExt cx="2067339" cy="1697678"/>
            </a:xfrm>
          </p:grpSpPr>
          <p:sp>
            <p:nvSpPr>
              <p:cNvPr id="16" name="Скругленный прямоугольник 15"/>
              <p:cNvSpPr/>
              <p:nvPr/>
            </p:nvSpPr>
            <p:spPr>
              <a:xfrm>
                <a:off x="1616628" y="3260785"/>
                <a:ext cx="2067339" cy="169767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17" name="Прямая соединительная линия 16"/>
              <p:cNvCxnSpPr/>
              <p:nvPr/>
            </p:nvCxnSpPr>
            <p:spPr>
              <a:xfrm flipV="1">
                <a:off x="1616628" y="3890513"/>
                <a:ext cx="2067339" cy="862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1803801" y="3364559"/>
                <a:ext cx="1880166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outPut.exe</a:t>
                </a:r>
              </a:p>
              <a:p>
                <a:endParaRPr lang="ru-RU" dirty="0"/>
              </a:p>
            </p:txBody>
          </p:sp>
        </p:grpSp>
        <p:grpSp>
          <p:nvGrpSpPr>
            <p:cNvPr id="19" name="Группа 18"/>
            <p:cNvGrpSpPr/>
            <p:nvPr/>
          </p:nvGrpSpPr>
          <p:grpSpPr>
            <a:xfrm>
              <a:off x="4834110" y="4213923"/>
              <a:ext cx="1181703" cy="369332"/>
              <a:chOff x="5071659" y="2711708"/>
              <a:chExt cx="1838099" cy="369332"/>
            </a:xfrm>
          </p:grpSpPr>
          <p:cxnSp>
            <p:nvCxnSpPr>
              <p:cNvPr id="20" name="Прямая со стрелкой 19"/>
              <p:cNvCxnSpPr/>
              <p:nvPr/>
            </p:nvCxnSpPr>
            <p:spPr>
              <a:xfrm>
                <a:off x="5071659" y="3081040"/>
                <a:ext cx="1838099" cy="0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5089040" y="2711708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ru-RU" dirty="0"/>
              </a:p>
            </p:txBody>
          </p:sp>
        </p:grpSp>
      </p:grpSp>
      <p:grpSp>
        <p:nvGrpSpPr>
          <p:cNvPr id="26" name="Группа 25"/>
          <p:cNvGrpSpPr/>
          <p:nvPr/>
        </p:nvGrpSpPr>
        <p:grpSpPr>
          <a:xfrm>
            <a:off x="4194116" y="3235627"/>
            <a:ext cx="4337634" cy="2107650"/>
            <a:chOff x="4193251" y="3204352"/>
            <a:chExt cx="4337634" cy="2107650"/>
          </a:xfrm>
        </p:grpSpPr>
        <p:sp>
          <p:nvSpPr>
            <p:cNvPr id="24" name="Скругленный прямоугольник 23"/>
            <p:cNvSpPr/>
            <p:nvPr/>
          </p:nvSpPr>
          <p:spPr>
            <a:xfrm>
              <a:off x="4193251" y="4051498"/>
              <a:ext cx="4337634" cy="1260504"/>
            </a:xfrm>
            <a:prstGeom prst="round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n-US" sz="1600" dirty="0" smtClean="0"/>
            </a:p>
          </p:txBody>
        </p:sp>
        <p:cxnSp>
          <p:nvCxnSpPr>
            <p:cNvPr id="25" name="Прямая со стрелкой 24"/>
            <p:cNvCxnSpPr/>
            <p:nvPr/>
          </p:nvCxnSpPr>
          <p:spPr>
            <a:xfrm flipH="1">
              <a:off x="4651513" y="3204352"/>
              <a:ext cx="24357" cy="998389"/>
            </a:xfrm>
            <a:prstGeom prst="straightConnector1">
              <a:avLst/>
            </a:prstGeom>
            <a:ln>
              <a:prstDash val="dash"/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7" name="Прямая соединительная линия 26"/>
          <p:cNvCxnSpPr/>
          <p:nvPr/>
        </p:nvCxnSpPr>
        <p:spPr>
          <a:xfrm flipV="1">
            <a:off x="8992211" y="2661104"/>
            <a:ext cx="2075292" cy="19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V="1">
            <a:off x="8970105" y="3680342"/>
            <a:ext cx="2075292" cy="19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304485" y="4261389"/>
            <a:ext cx="41168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void </a:t>
            </a:r>
            <a:r>
              <a:rPr lang="en-US" dirty="0"/>
              <a:t>work(</a:t>
            </a:r>
            <a:r>
              <a:rPr lang="en-US" dirty="0" err="1"/>
              <a:t>QTextStream</a:t>
            </a:r>
            <a:r>
              <a:rPr lang="en-US" dirty="0"/>
              <a:t>&amp; out, </a:t>
            </a:r>
            <a:endParaRPr lang="en-US" dirty="0" smtClean="0"/>
          </a:p>
          <a:p>
            <a:r>
              <a:rPr lang="en-US" dirty="0" smtClean="0"/>
              <a:t>                   </a:t>
            </a:r>
            <a:r>
              <a:rPr lang="en-US" dirty="0" err="1"/>
              <a:t>QVector</a:t>
            </a:r>
            <a:r>
              <a:rPr lang="en-US" dirty="0"/>
              <a:t>&lt;</a:t>
            </a:r>
            <a:r>
              <a:rPr lang="en-US" dirty="0" err="1"/>
              <a:t>SDataToken</a:t>
            </a:r>
            <a:r>
              <a:rPr lang="en-US" dirty="0"/>
              <a:t>&gt;&amp; data,</a:t>
            </a:r>
          </a:p>
          <a:p>
            <a:r>
              <a:rPr lang="en-US" dirty="0" smtClean="0"/>
              <a:t>                   </a:t>
            </a:r>
            <a:r>
              <a:rPr lang="en-US" dirty="0" err="1" smtClean="0"/>
              <a:t>QVector</a:t>
            </a:r>
            <a:r>
              <a:rPr lang="en-US" dirty="0" smtClean="0"/>
              <a:t>&lt;</a:t>
            </a:r>
            <a:r>
              <a:rPr lang="en-US" dirty="0" err="1" smtClean="0"/>
              <a:t>SCodeToken</a:t>
            </a:r>
            <a:r>
              <a:rPr lang="en-US" dirty="0"/>
              <a:t>&gt;&amp; code);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7251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Disassembler</a:t>
            </a:r>
            <a:endParaRPr lang="ru-RU" sz="3600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2284536" y="2009709"/>
            <a:ext cx="2075292" cy="1423284"/>
            <a:chOff x="-1187618" y="2014190"/>
            <a:chExt cx="2075292" cy="1423284"/>
          </a:xfrm>
        </p:grpSpPr>
        <p:grpSp>
          <p:nvGrpSpPr>
            <p:cNvPr id="5" name="Группа 4"/>
            <p:cNvGrpSpPr/>
            <p:nvPr/>
          </p:nvGrpSpPr>
          <p:grpSpPr>
            <a:xfrm>
              <a:off x="-1187618" y="2014190"/>
              <a:ext cx="2075292" cy="1423284"/>
              <a:chOff x="-1463041" y="1770443"/>
              <a:chExt cx="2075292" cy="1423284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-1455088" y="1770443"/>
                <a:ext cx="2067339" cy="142328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8" name="Прямая соединительная линия 7"/>
              <p:cNvCxnSpPr/>
              <p:nvPr/>
            </p:nvCxnSpPr>
            <p:spPr>
              <a:xfrm flipV="1">
                <a:off x="-1463041" y="2232108"/>
                <a:ext cx="2075292" cy="19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-1076638" y="2014190"/>
              <a:ext cx="18453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Disassembler</a:t>
              </a:r>
              <a:endParaRPr lang="ru-RU" dirty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359828" y="2136930"/>
            <a:ext cx="5237714" cy="1697678"/>
            <a:chOff x="-273668" y="4126913"/>
            <a:chExt cx="5237714" cy="1697678"/>
          </a:xfrm>
        </p:grpSpPr>
        <p:grpSp>
          <p:nvGrpSpPr>
            <p:cNvPr id="10" name="Группа 9"/>
            <p:cNvGrpSpPr/>
            <p:nvPr/>
          </p:nvGrpSpPr>
          <p:grpSpPr>
            <a:xfrm>
              <a:off x="2758818" y="4126913"/>
              <a:ext cx="2067339" cy="1697678"/>
              <a:chOff x="1616628" y="3260785"/>
              <a:chExt cx="2067339" cy="1697678"/>
            </a:xfrm>
          </p:grpSpPr>
          <p:sp>
            <p:nvSpPr>
              <p:cNvPr id="14" name="Скругленный прямоугольник 13"/>
              <p:cNvSpPr/>
              <p:nvPr/>
            </p:nvSpPr>
            <p:spPr>
              <a:xfrm>
                <a:off x="1616628" y="3260785"/>
                <a:ext cx="2067339" cy="169767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15" name="Прямая соединительная линия 14"/>
              <p:cNvCxnSpPr/>
              <p:nvPr/>
            </p:nvCxnSpPr>
            <p:spPr>
              <a:xfrm flipV="1">
                <a:off x="1616628" y="3890513"/>
                <a:ext cx="2067339" cy="862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1803801" y="3364559"/>
                <a:ext cx="1880166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outPut.asm</a:t>
                </a:r>
              </a:p>
              <a:p>
                <a:endParaRPr lang="ru-RU" dirty="0"/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-273668" y="4213923"/>
              <a:ext cx="5237714" cy="386096"/>
              <a:chOff x="-2873317" y="2711708"/>
              <a:chExt cx="8147088" cy="386096"/>
            </a:xfrm>
          </p:grpSpPr>
          <p:cxnSp>
            <p:nvCxnSpPr>
              <p:cNvPr id="12" name="Прямая со стрелкой 11"/>
              <p:cNvCxnSpPr/>
              <p:nvPr/>
            </p:nvCxnSpPr>
            <p:spPr>
              <a:xfrm flipH="1">
                <a:off x="-2873317" y="3097804"/>
                <a:ext cx="4716930" cy="0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089040" y="2711708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ru-RU" dirty="0"/>
              </a:p>
            </p:txBody>
          </p:sp>
        </p:grpSp>
      </p:grpSp>
      <p:grpSp>
        <p:nvGrpSpPr>
          <p:cNvPr id="19" name="Группа 18"/>
          <p:cNvGrpSpPr/>
          <p:nvPr/>
        </p:nvGrpSpPr>
        <p:grpSpPr>
          <a:xfrm>
            <a:off x="4359828" y="2711897"/>
            <a:ext cx="5237714" cy="1732547"/>
            <a:chOff x="-273668" y="4213923"/>
            <a:chExt cx="5237714" cy="1732547"/>
          </a:xfrm>
        </p:grpSpPr>
        <p:grpSp>
          <p:nvGrpSpPr>
            <p:cNvPr id="20" name="Группа 19"/>
            <p:cNvGrpSpPr/>
            <p:nvPr/>
          </p:nvGrpSpPr>
          <p:grpSpPr>
            <a:xfrm>
              <a:off x="359923" y="4248792"/>
              <a:ext cx="2086466" cy="1697678"/>
              <a:chOff x="-782267" y="3382664"/>
              <a:chExt cx="2086466" cy="1697678"/>
            </a:xfrm>
          </p:grpSpPr>
          <p:sp>
            <p:nvSpPr>
              <p:cNvPr id="24" name="Скругленный прямоугольник 23"/>
              <p:cNvSpPr/>
              <p:nvPr/>
            </p:nvSpPr>
            <p:spPr>
              <a:xfrm>
                <a:off x="-763140" y="3382664"/>
                <a:ext cx="2067339" cy="169767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25" name="Прямая соединительная линия 24"/>
              <p:cNvCxnSpPr/>
              <p:nvPr/>
            </p:nvCxnSpPr>
            <p:spPr>
              <a:xfrm flipV="1">
                <a:off x="-782267" y="3897078"/>
                <a:ext cx="2067339" cy="862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-669554" y="3392741"/>
                <a:ext cx="18801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input.exe</a:t>
                </a:r>
                <a:endParaRPr lang="ru-RU" dirty="0"/>
              </a:p>
            </p:txBody>
          </p:sp>
        </p:grpSp>
        <p:grpSp>
          <p:nvGrpSpPr>
            <p:cNvPr id="21" name="Группа 20"/>
            <p:cNvGrpSpPr/>
            <p:nvPr/>
          </p:nvGrpSpPr>
          <p:grpSpPr>
            <a:xfrm>
              <a:off x="-273668" y="4213923"/>
              <a:ext cx="5237714" cy="386096"/>
              <a:chOff x="-2873317" y="2711708"/>
              <a:chExt cx="8147088" cy="386096"/>
            </a:xfrm>
          </p:grpSpPr>
          <p:cxnSp>
            <p:nvCxnSpPr>
              <p:cNvPr id="22" name="Прямая со стрелкой 21"/>
              <p:cNvCxnSpPr/>
              <p:nvPr/>
            </p:nvCxnSpPr>
            <p:spPr>
              <a:xfrm flipH="1">
                <a:off x="-2873317" y="3097804"/>
                <a:ext cx="985529" cy="0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5089040" y="2711708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ru-RU" dirty="0"/>
              </a:p>
            </p:txBody>
          </p:sp>
        </p:grpSp>
      </p:grpSp>
      <p:grpSp>
        <p:nvGrpSpPr>
          <p:cNvPr id="28" name="Группа 27"/>
          <p:cNvGrpSpPr/>
          <p:nvPr/>
        </p:nvGrpSpPr>
        <p:grpSpPr>
          <a:xfrm>
            <a:off x="2314956" y="3218507"/>
            <a:ext cx="4992291" cy="2336350"/>
            <a:chOff x="4160343" y="2544285"/>
            <a:chExt cx="4337634" cy="2299262"/>
          </a:xfrm>
        </p:grpSpPr>
        <p:sp>
          <p:nvSpPr>
            <p:cNvPr id="29" name="Скругленный прямоугольник 28"/>
            <p:cNvSpPr/>
            <p:nvPr/>
          </p:nvSpPr>
          <p:spPr>
            <a:xfrm>
              <a:off x="4160343" y="4086903"/>
              <a:ext cx="4337634" cy="756644"/>
            </a:xfrm>
            <a:prstGeom prst="round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n-US" sz="1600" dirty="0" smtClean="0"/>
            </a:p>
          </p:txBody>
        </p:sp>
        <p:cxnSp>
          <p:nvCxnSpPr>
            <p:cNvPr id="30" name="Прямая со стрелкой 29"/>
            <p:cNvCxnSpPr/>
            <p:nvPr/>
          </p:nvCxnSpPr>
          <p:spPr>
            <a:xfrm flipH="1">
              <a:off x="4651514" y="2544285"/>
              <a:ext cx="682" cy="1658456"/>
            </a:xfrm>
            <a:prstGeom prst="straightConnector1">
              <a:avLst/>
            </a:prstGeom>
            <a:ln>
              <a:prstDash val="dash"/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Прямоугольник 31"/>
          <p:cNvSpPr/>
          <p:nvPr/>
        </p:nvSpPr>
        <p:spPr>
          <a:xfrm>
            <a:off x="2423570" y="495782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void work(</a:t>
            </a:r>
            <a:r>
              <a:rPr lang="en-US" dirty="0" err="1" smtClean="0"/>
              <a:t>QTextStream</a:t>
            </a:r>
            <a:r>
              <a:rPr lang="en-US" dirty="0" smtClean="0"/>
              <a:t>&amp; out, </a:t>
            </a:r>
            <a:r>
              <a:rPr lang="en-US" dirty="0" err="1"/>
              <a:t>QTextStream</a:t>
            </a:r>
            <a:r>
              <a:rPr lang="en-US" dirty="0"/>
              <a:t>&amp; </a:t>
            </a:r>
            <a:r>
              <a:rPr lang="en-US" dirty="0" smtClean="0"/>
              <a:t>in)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6644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smtClean="0"/>
              <a:t>Ram</a:t>
            </a: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2870800" y="1911399"/>
            <a:ext cx="4969896" cy="3216885"/>
            <a:chOff x="7055919" y="1456076"/>
            <a:chExt cx="4554471" cy="3216885"/>
          </a:xfrm>
        </p:grpSpPr>
        <p:grpSp>
          <p:nvGrpSpPr>
            <p:cNvPr id="5" name="Группа 4"/>
            <p:cNvGrpSpPr/>
            <p:nvPr/>
          </p:nvGrpSpPr>
          <p:grpSpPr>
            <a:xfrm>
              <a:off x="7055919" y="1456076"/>
              <a:ext cx="2075292" cy="965417"/>
              <a:chOff x="1436312" y="1954768"/>
              <a:chExt cx="2075292" cy="876023"/>
            </a:xfrm>
          </p:grpSpPr>
          <p:grpSp>
            <p:nvGrpSpPr>
              <p:cNvPr id="8" name="Группа 7"/>
              <p:cNvGrpSpPr/>
              <p:nvPr/>
            </p:nvGrpSpPr>
            <p:grpSpPr>
              <a:xfrm>
                <a:off x="1436312" y="1954768"/>
                <a:ext cx="2075292" cy="876023"/>
                <a:chOff x="1160889" y="1711021"/>
                <a:chExt cx="2075292" cy="876023"/>
              </a:xfrm>
            </p:grpSpPr>
            <p:sp>
              <p:nvSpPr>
                <p:cNvPr id="10" name="Прямоугольник 9"/>
                <p:cNvSpPr/>
                <p:nvPr/>
              </p:nvSpPr>
              <p:spPr>
                <a:xfrm>
                  <a:off x="1160889" y="1711021"/>
                  <a:ext cx="2067339" cy="87602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cxnSp>
              <p:nvCxnSpPr>
                <p:cNvPr id="11" name="Прямая соединительная линия 10"/>
                <p:cNvCxnSpPr/>
                <p:nvPr/>
              </p:nvCxnSpPr>
              <p:spPr>
                <a:xfrm flipV="1">
                  <a:off x="1160889" y="2184400"/>
                  <a:ext cx="2075292" cy="19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Box 8"/>
              <p:cNvSpPr txBox="1"/>
              <p:nvPr/>
            </p:nvSpPr>
            <p:spPr>
              <a:xfrm>
                <a:off x="2097924" y="1981999"/>
                <a:ext cx="744114" cy="4189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Ram</a:t>
                </a:r>
                <a:endParaRPr lang="ru-RU" dirty="0"/>
              </a:p>
            </p:txBody>
          </p:sp>
        </p:grpSp>
        <p:sp>
          <p:nvSpPr>
            <p:cNvPr id="6" name="Скругленный прямоугольник 5"/>
            <p:cNvSpPr/>
            <p:nvPr/>
          </p:nvSpPr>
          <p:spPr>
            <a:xfrm>
              <a:off x="7055919" y="3115311"/>
              <a:ext cx="4554471" cy="1557650"/>
            </a:xfrm>
            <a:prstGeom prst="round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ru-RU" dirty="0"/>
            </a:p>
          </p:txBody>
        </p:sp>
        <p:cxnSp>
          <p:nvCxnSpPr>
            <p:cNvPr id="7" name="Прямая со стрелкой 6"/>
            <p:cNvCxnSpPr/>
            <p:nvPr/>
          </p:nvCxnSpPr>
          <p:spPr>
            <a:xfrm>
              <a:off x="7388097" y="2201769"/>
              <a:ext cx="0" cy="1136472"/>
            </a:xfrm>
            <a:prstGeom prst="straightConnector1">
              <a:avLst/>
            </a:prstGeom>
            <a:ln>
              <a:prstDash val="dash"/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Прямоугольник 19"/>
          <p:cNvSpPr/>
          <p:nvPr/>
        </p:nvSpPr>
        <p:spPr>
          <a:xfrm>
            <a:off x="3039754" y="3841272"/>
            <a:ext cx="48461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CRam</a:t>
            </a:r>
            <a:r>
              <a:rPr lang="en-US" dirty="0" smtClean="0"/>
              <a:t>(unsigned </a:t>
            </a:r>
            <a:r>
              <a:rPr lang="en-US" dirty="0" err="1"/>
              <a:t>int</a:t>
            </a:r>
            <a:r>
              <a:rPr lang="en-US" dirty="0"/>
              <a:t> capacity</a:t>
            </a:r>
            <a:r>
              <a:rPr lang="en-US" dirty="0" smtClean="0"/>
              <a:t>);</a:t>
            </a:r>
          </a:p>
          <a:p>
            <a:r>
              <a:rPr lang="en-US" dirty="0"/>
              <a:t>unsigned char&amp; operator[](unsigned </a:t>
            </a:r>
            <a:r>
              <a:rPr lang="en-US" dirty="0" err="1"/>
              <a:t>int</a:t>
            </a:r>
            <a:r>
              <a:rPr lang="en-US" dirty="0"/>
              <a:t> position);</a:t>
            </a:r>
          </a:p>
          <a:p>
            <a:r>
              <a:rPr lang="en-US" dirty="0" smtClean="0"/>
              <a:t>unsigned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getSize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000600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smtClean="0"/>
              <a:t>Loader</a:t>
            </a:r>
            <a:endParaRPr lang="ru-RU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2284536" y="2009709"/>
            <a:ext cx="2075292" cy="1423284"/>
            <a:chOff x="-1187618" y="2014190"/>
            <a:chExt cx="2075292" cy="1423284"/>
          </a:xfrm>
        </p:grpSpPr>
        <p:grpSp>
          <p:nvGrpSpPr>
            <p:cNvPr id="13" name="Группа 12"/>
            <p:cNvGrpSpPr/>
            <p:nvPr/>
          </p:nvGrpSpPr>
          <p:grpSpPr>
            <a:xfrm>
              <a:off x="-1187618" y="2014190"/>
              <a:ext cx="2075292" cy="1423284"/>
              <a:chOff x="-1463041" y="1770443"/>
              <a:chExt cx="2075292" cy="1423284"/>
            </a:xfrm>
          </p:grpSpPr>
          <p:sp>
            <p:nvSpPr>
              <p:cNvPr id="15" name="Прямоугольник 14"/>
              <p:cNvSpPr/>
              <p:nvPr/>
            </p:nvSpPr>
            <p:spPr>
              <a:xfrm>
                <a:off x="-1455088" y="1770443"/>
                <a:ext cx="2067339" cy="142328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16" name="Прямая соединительная линия 15"/>
              <p:cNvCxnSpPr/>
              <p:nvPr/>
            </p:nvCxnSpPr>
            <p:spPr>
              <a:xfrm flipV="1">
                <a:off x="-1463041" y="2232108"/>
                <a:ext cx="2075292" cy="19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-672019" y="2014190"/>
              <a:ext cx="10470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Loader</a:t>
              </a:r>
              <a:endParaRPr lang="ru-RU" dirty="0"/>
            </a:p>
          </p:txBody>
        </p:sp>
      </p:grpSp>
      <p:grpSp>
        <p:nvGrpSpPr>
          <p:cNvPr id="17" name="Группа 16"/>
          <p:cNvGrpSpPr/>
          <p:nvPr/>
        </p:nvGrpSpPr>
        <p:grpSpPr>
          <a:xfrm>
            <a:off x="4359828" y="2223940"/>
            <a:ext cx="5237714" cy="1131510"/>
            <a:chOff x="-273668" y="4213923"/>
            <a:chExt cx="5237714" cy="1131510"/>
          </a:xfrm>
        </p:grpSpPr>
        <p:grpSp>
          <p:nvGrpSpPr>
            <p:cNvPr id="18" name="Группа 17"/>
            <p:cNvGrpSpPr/>
            <p:nvPr/>
          </p:nvGrpSpPr>
          <p:grpSpPr>
            <a:xfrm>
              <a:off x="2756086" y="4251654"/>
              <a:ext cx="2070071" cy="1093779"/>
              <a:chOff x="1613896" y="3385526"/>
              <a:chExt cx="2070071" cy="1093779"/>
            </a:xfrm>
          </p:grpSpPr>
          <p:sp>
            <p:nvSpPr>
              <p:cNvPr id="22" name="Скругленный прямоугольник 21"/>
              <p:cNvSpPr/>
              <p:nvPr/>
            </p:nvSpPr>
            <p:spPr>
              <a:xfrm>
                <a:off x="1613896" y="3385526"/>
                <a:ext cx="2067339" cy="1093779"/>
              </a:xfrm>
              <a:prstGeom prst="roundRect">
                <a:avLst>
                  <a:gd name="adj" fmla="val 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23" name="Прямая соединительная линия 22"/>
              <p:cNvCxnSpPr/>
              <p:nvPr/>
            </p:nvCxnSpPr>
            <p:spPr>
              <a:xfrm flipV="1">
                <a:off x="1616628" y="3890513"/>
                <a:ext cx="2067339" cy="862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1700651" y="3428893"/>
                <a:ext cx="1880166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Ram</a:t>
                </a:r>
              </a:p>
              <a:p>
                <a:endParaRPr lang="ru-RU" dirty="0"/>
              </a:p>
            </p:txBody>
          </p:sp>
        </p:grpSp>
        <p:grpSp>
          <p:nvGrpSpPr>
            <p:cNvPr id="19" name="Группа 18"/>
            <p:cNvGrpSpPr/>
            <p:nvPr/>
          </p:nvGrpSpPr>
          <p:grpSpPr>
            <a:xfrm>
              <a:off x="-273668" y="4213923"/>
              <a:ext cx="5237714" cy="386096"/>
              <a:chOff x="-2873317" y="2711708"/>
              <a:chExt cx="8147088" cy="386096"/>
            </a:xfrm>
          </p:grpSpPr>
          <p:cxnSp>
            <p:nvCxnSpPr>
              <p:cNvPr id="20" name="Прямая со стрелкой 19"/>
              <p:cNvCxnSpPr/>
              <p:nvPr/>
            </p:nvCxnSpPr>
            <p:spPr>
              <a:xfrm flipH="1">
                <a:off x="-2873317" y="3097804"/>
                <a:ext cx="4716930" cy="0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5089040" y="2711708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ru-RU" dirty="0"/>
              </a:p>
            </p:txBody>
          </p:sp>
        </p:grpSp>
      </p:grpSp>
      <p:grpSp>
        <p:nvGrpSpPr>
          <p:cNvPr id="25" name="Группа 24"/>
          <p:cNvGrpSpPr/>
          <p:nvPr/>
        </p:nvGrpSpPr>
        <p:grpSpPr>
          <a:xfrm>
            <a:off x="4359828" y="2711897"/>
            <a:ext cx="5237714" cy="1210726"/>
            <a:chOff x="-273668" y="4213923"/>
            <a:chExt cx="5237714" cy="1210726"/>
          </a:xfrm>
        </p:grpSpPr>
        <p:grpSp>
          <p:nvGrpSpPr>
            <p:cNvPr id="26" name="Группа 25"/>
            <p:cNvGrpSpPr/>
            <p:nvPr/>
          </p:nvGrpSpPr>
          <p:grpSpPr>
            <a:xfrm>
              <a:off x="359923" y="4314896"/>
              <a:ext cx="2076902" cy="1109753"/>
              <a:chOff x="-782267" y="3448768"/>
              <a:chExt cx="2076902" cy="1109753"/>
            </a:xfrm>
          </p:grpSpPr>
          <p:sp>
            <p:nvSpPr>
              <p:cNvPr id="30" name="Скругленный прямоугольник 29"/>
              <p:cNvSpPr/>
              <p:nvPr/>
            </p:nvSpPr>
            <p:spPr>
              <a:xfrm>
                <a:off x="-772704" y="3470679"/>
                <a:ext cx="2067339" cy="108784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31" name="Прямая соединительная линия 30"/>
              <p:cNvCxnSpPr/>
              <p:nvPr/>
            </p:nvCxnSpPr>
            <p:spPr>
              <a:xfrm flipV="1">
                <a:off x="-782267" y="3897078"/>
                <a:ext cx="2067339" cy="862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-688681" y="3448768"/>
                <a:ext cx="18801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input.exe</a:t>
                </a:r>
                <a:endParaRPr lang="ru-RU" dirty="0"/>
              </a:p>
            </p:txBody>
          </p:sp>
        </p:grpSp>
        <p:grpSp>
          <p:nvGrpSpPr>
            <p:cNvPr id="27" name="Группа 26"/>
            <p:cNvGrpSpPr/>
            <p:nvPr/>
          </p:nvGrpSpPr>
          <p:grpSpPr>
            <a:xfrm>
              <a:off x="-273668" y="4213923"/>
              <a:ext cx="5237714" cy="386096"/>
              <a:chOff x="-2873317" y="2711708"/>
              <a:chExt cx="8147088" cy="386096"/>
            </a:xfrm>
          </p:grpSpPr>
          <p:cxnSp>
            <p:nvCxnSpPr>
              <p:cNvPr id="28" name="Прямая со стрелкой 27"/>
              <p:cNvCxnSpPr/>
              <p:nvPr/>
            </p:nvCxnSpPr>
            <p:spPr>
              <a:xfrm flipH="1">
                <a:off x="-2873317" y="3097804"/>
                <a:ext cx="985529" cy="0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5089040" y="2711708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ru-RU" dirty="0"/>
              </a:p>
            </p:txBody>
          </p:sp>
        </p:grpSp>
      </p:grpSp>
      <p:grpSp>
        <p:nvGrpSpPr>
          <p:cNvPr id="33" name="Группа 32"/>
          <p:cNvGrpSpPr/>
          <p:nvPr/>
        </p:nvGrpSpPr>
        <p:grpSpPr>
          <a:xfrm>
            <a:off x="2296874" y="3158458"/>
            <a:ext cx="4549200" cy="2129159"/>
            <a:chOff x="4160344" y="2876200"/>
            <a:chExt cx="3952647" cy="2095360"/>
          </a:xfrm>
        </p:grpSpPr>
        <p:sp>
          <p:nvSpPr>
            <p:cNvPr id="34" name="Скругленный прямоугольник 33"/>
            <p:cNvSpPr/>
            <p:nvPr/>
          </p:nvSpPr>
          <p:spPr>
            <a:xfrm>
              <a:off x="4160344" y="4086903"/>
              <a:ext cx="3952647" cy="884657"/>
            </a:xfrm>
            <a:prstGeom prst="round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n-US" sz="1600" dirty="0" smtClean="0"/>
            </a:p>
          </p:txBody>
        </p:sp>
        <p:cxnSp>
          <p:nvCxnSpPr>
            <p:cNvPr id="35" name="Прямая со стрелкой 34"/>
            <p:cNvCxnSpPr/>
            <p:nvPr/>
          </p:nvCxnSpPr>
          <p:spPr>
            <a:xfrm>
              <a:off x="4636209" y="2876200"/>
              <a:ext cx="15306" cy="1326541"/>
            </a:xfrm>
            <a:prstGeom prst="straightConnector1">
              <a:avLst/>
            </a:prstGeom>
            <a:ln>
              <a:prstDash val="dash"/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Прямоугольник 35"/>
          <p:cNvSpPr/>
          <p:nvPr/>
        </p:nvSpPr>
        <p:spPr>
          <a:xfrm>
            <a:off x="2590547" y="456050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void work(Ram&amp; ram, </a:t>
            </a:r>
            <a:r>
              <a:rPr lang="en-US" dirty="0" err="1"/>
              <a:t>QTextStream</a:t>
            </a:r>
            <a:r>
              <a:rPr lang="en-US" dirty="0"/>
              <a:t>&amp; </a:t>
            </a:r>
            <a:r>
              <a:rPr lang="en-US" dirty="0" smtClean="0"/>
              <a:t>in);</a:t>
            </a:r>
          </a:p>
          <a:p>
            <a:r>
              <a:rPr lang="en-US" dirty="0" err="1" smtClean="0"/>
              <a:t>uint</a:t>
            </a:r>
            <a:r>
              <a:rPr lang="en-US" dirty="0" smtClean="0"/>
              <a:t> </a:t>
            </a:r>
            <a:r>
              <a:rPr lang="en-US" dirty="0" err="1" smtClean="0"/>
              <a:t>getIP</a:t>
            </a:r>
            <a:r>
              <a:rPr lang="en-US" dirty="0" smtClean="0"/>
              <a:t>() </a:t>
            </a:r>
            <a:r>
              <a:rPr lang="en-US" dirty="0" err="1" smtClean="0"/>
              <a:t>const</a:t>
            </a:r>
            <a:r>
              <a:rPr lang="en-US" dirty="0" smtClean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8079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244</Words>
  <Application>Microsoft Office PowerPoint</Application>
  <PresentationFormat>Широкоэкранный</PresentationFormat>
  <Paragraphs>93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Тема Office</vt:lpstr>
      <vt:lpstr>Презентация PowerPoint</vt:lpstr>
      <vt:lpstr>Презентация PowerPoint</vt:lpstr>
      <vt:lpstr>ASM File </vt:lpstr>
      <vt:lpstr>Lexer</vt:lpstr>
      <vt:lpstr>EXE File </vt:lpstr>
      <vt:lpstr>Parser</vt:lpstr>
      <vt:lpstr>Disassembler</vt:lpstr>
      <vt:lpstr>Ram</vt:lpstr>
      <vt:lpstr>Loader</vt:lpstr>
      <vt:lpstr>Interpreter</vt:lpstr>
      <vt:lpstr>Շնորհակալություն 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Արմեն Թովմասյան</dc:creator>
  <cp:lastModifiedBy>Արմեն Թովմասյան</cp:lastModifiedBy>
  <cp:revision>33</cp:revision>
  <dcterms:created xsi:type="dcterms:W3CDTF">2017-10-16T19:52:22Z</dcterms:created>
  <dcterms:modified xsi:type="dcterms:W3CDTF">2017-10-18T04:07:56Z</dcterms:modified>
</cp:coreProperties>
</file>