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9"/>
  </p:notesMasterIdLst>
  <p:sldIdLst>
    <p:sldId id="301" r:id="rId5"/>
    <p:sldId id="268" r:id="rId6"/>
    <p:sldId id="303" r:id="rId7"/>
    <p:sldId id="322" r:id="rId8"/>
    <p:sldId id="321" r:id="rId9"/>
    <p:sldId id="312" r:id="rId10"/>
    <p:sldId id="323" r:id="rId11"/>
    <p:sldId id="304" r:id="rId12"/>
    <p:sldId id="320" r:id="rId13"/>
    <p:sldId id="319" r:id="rId14"/>
    <p:sldId id="306" r:id="rId15"/>
    <p:sldId id="314" r:id="rId16"/>
    <p:sldId id="307" r:id="rId17"/>
    <p:sldId id="316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03"/>
          </p14:sldIdLst>
        </p14:section>
        <p14:section name="Ecosyst. Mob (P)" id="{4C9FF6BF-A135-48DA-8215-D61449041960}">
          <p14:sldIdLst>
            <p14:sldId id="322"/>
            <p14:sldId id="321"/>
            <p14:sldId id="312"/>
          </p14:sldIdLst>
        </p14:section>
        <p14:section name="Xamarin particularité/intérêt (A)" id="{10A4AF4E-7A24-4046-B6FA-EB78517FBC90}">
          <p14:sldIdLst>
            <p14:sldId id="323"/>
            <p14:sldId id="304"/>
            <p14:sldId id="320"/>
            <p14:sldId id="319"/>
          </p14:sldIdLst>
        </p14:section>
        <p14:section name="Comment çà marche ? (L)" id="{186D1988-B58C-45AB-A8AB-6C548955524D}">
          <p14:sldIdLst>
            <p14:sldId id="306"/>
            <p14:sldId id="314"/>
          </p14:sldIdLst>
        </p14:section>
        <p14:section name="Allo World (P L)" id="{81981EEA-9A96-4C87-9AD6-7D64D6FDA746}">
          <p14:sldIdLst/>
        </p14:section>
        <p14:section name="Xamarin Forms (A)" id="{02DCAFF3-0F27-4266-8BDD-840EF2F3160B}">
          <p14:sldIdLst>
            <p14:sldId id="30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8071" autoAdjust="0"/>
  </p:normalViewPr>
  <p:slideViewPr>
    <p:cSldViewPr snapToGrid="0">
      <p:cViewPr varScale="1">
        <p:scale>
          <a:sx n="48" d="100"/>
          <a:sy n="48" d="100"/>
        </p:scale>
        <p:origin x="58" y="3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29/09/2014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29/09/2014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29/09/2014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29,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c’est quoi 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IOS </a:t>
            </a:r>
          </a:p>
          <a:p>
            <a:pPr lvl="1"/>
            <a:r>
              <a:rPr lang="fr-FR" dirty="0" smtClean="0"/>
              <a:t>Code compilé en Natif ARM</a:t>
            </a:r>
          </a:p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Monodroid</a:t>
            </a:r>
            <a:endParaRPr lang="fr-FR" dirty="0"/>
          </a:p>
          <a:p>
            <a:pPr lvl="1"/>
            <a:r>
              <a:rPr lang="fr-FR" dirty="0" smtClean="0"/>
              <a:t>Compilé </a:t>
            </a:r>
            <a:r>
              <a:rPr lang="fr-FR" dirty="0" smtClean="0"/>
              <a:t>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Windows Phone</a:t>
            </a:r>
          </a:p>
          <a:p>
            <a:pPr lvl="1"/>
            <a:r>
              <a:rPr lang="fr-FR" dirty="0" smtClean="0"/>
              <a:t>Silverlight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 «</a:t>
            </a:r>
            <a:r>
              <a:rPr lang="fr-FR" dirty="0"/>
              <a:t> Allo World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Lionel </a:t>
            </a:r>
            <a:r>
              <a:rPr lang="fr-FR" dirty="0" smtClean="0"/>
              <a:t>NIMONG (@</a:t>
            </a:r>
            <a:r>
              <a:rPr lang="fr-FR" dirty="0" err="1" smtClean="0"/>
              <a:t>lionelthemonk</a:t>
            </a:r>
            <a:r>
              <a:rPr lang="fr-FR" dirty="0" smtClean="0"/>
              <a:t>)</a:t>
            </a:r>
          </a:p>
          <a:p>
            <a:r>
              <a:rPr lang="fr-FR" dirty="0"/>
              <a:t>Philippe </a:t>
            </a:r>
            <a:r>
              <a:rPr lang="fr-FR" dirty="0" smtClean="0"/>
              <a:t>LORIEUL</a:t>
            </a:r>
          </a:p>
          <a:p>
            <a:r>
              <a:rPr lang="fr-FR" dirty="0"/>
              <a:t>Aurélien </a:t>
            </a:r>
            <a:r>
              <a:rPr lang="fr-FR" dirty="0" smtClean="0"/>
              <a:t>GALTIER (@</a:t>
            </a:r>
            <a:r>
              <a:rPr lang="fr-FR" dirty="0" err="1" smtClean="0"/>
              <a:t>AurelienGaltier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Code réutilisable</a:t>
            </a:r>
          </a:p>
          <a:p>
            <a:r>
              <a:rPr lang="fr-FR" dirty="0" smtClean="0"/>
              <a:t>C</a:t>
            </a:r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Réutiliser les développeurs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c’est quoi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(HTML5/CSS3)</a:t>
            </a:r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)</a:t>
            </a:r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7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084FE-F284-4DDE-9DBD-17DB9BB863FC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6589</TotalTime>
  <Words>184</Words>
  <Application>Microsoft Office PowerPoint</Application>
  <PresentationFormat>Affichage à l'écran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Présentation PowerPoint</vt:lpstr>
      <vt:lpstr>Présentation PowerPoint</vt:lpstr>
      <vt:lpstr>Qui somme nous ?</vt:lpstr>
      <vt:lpstr>Kata Xamarin</vt:lpstr>
      <vt:lpstr>Paysage des plateformes mobiles</vt:lpstr>
      <vt:lpstr>Quel intérêt ?</vt:lpstr>
      <vt:lpstr>Kata Xamarin</vt:lpstr>
      <vt:lpstr>Le Mobile Aujourd’hui ?</vt:lpstr>
      <vt:lpstr>L’application native</vt:lpstr>
      <vt:lpstr>Xamarin c’est quoi ?</vt:lpstr>
      <vt:lpstr>Comment ça marche ?</vt:lpstr>
      <vt:lpstr>Comment ça marche ?</vt:lpstr>
      <vt:lpstr>Kata Xamarin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Aurélien GALTIER</cp:lastModifiedBy>
  <cp:revision>498</cp:revision>
  <dcterms:created xsi:type="dcterms:W3CDTF">2014-05-12T08:36:48Z</dcterms:created>
  <dcterms:modified xsi:type="dcterms:W3CDTF">2014-09-29T11:16:24Z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