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4"/>
  </p:notesMasterIdLst>
  <p:sldIdLst>
    <p:sldId id="301" r:id="rId5"/>
    <p:sldId id="268" r:id="rId6"/>
    <p:sldId id="331" r:id="rId7"/>
    <p:sldId id="303" r:id="rId8"/>
    <p:sldId id="322" r:id="rId9"/>
    <p:sldId id="330" r:id="rId10"/>
    <p:sldId id="321" r:id="rId11"/>
    <p:sldId id="325" r:id="rId12"/>
    <p:sldId id="326" r:id="rId13"/>
    <p:sldId id="323" r:id="rId14"/>
    <p:sldId id="324" r:id="rId15"/>
    <p:sldId id="312" r:id="rId16"/>
    <p:sldId id="328" r:id="rId17"/>
    <p:sldId id="306" r:id="rId18"/>
    <p:sldId id="329" r:id="rId19"/>
    <p:sldId id="314" r:id="rId20"/>
    <p:sldId id="307" r:id="rId21"/>
    <p:sldId id="327" r:id="rId22"/>
    <p:sldId id="316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31"/>
            <p14:sldId id="303"/>
          </p14:sldIdLst>
        </p14:section>
        <p14:section name="Ecosyst. Mob (P)" id="{4C9FF6BF-A135-48DA-8215-D61449041960}">
          <p14:sldIdLst>
            <p14:sldId id="322"/>
            <p14:sldId id="330"/>
            <p14:sldId id="321"/>
            <p14:sldId id="325"/>
            <p14:sldId id="326"/>
          </p14:sldIdLst>
        </p14:section>
        <p14:section name="Xamarin particularité/intérêt (A)" id="{10A4AF4E-7A24-4046-B6FA-EB78517FBC90}">
          <p14:sldIdLst>
            <p14:sldId id="323"/>
            <p14:sldId id="324"/>
            <p14:sldId id="312"/>
            <p14:sldId id="328"/>
          </p14:sldIdLst>
        </p14:section>
        <p14:section name="Comment çà marche ? (L)" id="{186D1988-B58C-45AB-A8AB-6C548955524D}">
          <p14:sldIdLst>
            <p14:sldId id="306"/>
            <p14:sldId id="329"/>
            <p14:sldId id="314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>
            <p14:sldId id="307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8071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October 2,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particularité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particularité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C#</a:t>
            </a:r>
          </a:p>
          <a:p>
            <a:pPr lvl="1"/>
            <a:r>
              <a:rPr lang="fr-FR" dirty="0" smtClean="0"/>
              <a:t>1 langage pour toutes </a:t>
            </a:r>
            <a:br>
              <a:rPr lang="fr-FR" dirty="0" smtClean="0"/>
            </a:br>
            <a:r>
              <a:rPr lang="fr-FR" dirty="0" smtClean="0"/>
              <a:t>les plateformes</a:t>
            </a:r>
          </a:p>
          <a:p>
            <a:pPr lvl="1"/>
            <a:r>
              <a:rPr lang="fr-FR" dirty="0" smtClean="0"/>
              <a:t>Peut de formation</a:t>
            </a:r>
          </a:p>
          <a:p>
            <a:r>
              <a:rPr lang="fr-FR" dirty="0"/>
              <a:t>Code </a:t>
            </a:r>
            <a:r>
              <a:rPr lang="fr-FR" dirty="0" smtClean="0"/>
              <a:t>réutilisable</a:t>
            </a:r>
            <a:endParaRPr lang="fr-FR" dirty="0"/>
          </a:p>
          <a:p>
            <a:pPr lvl="1"/>
            <a:r>
              <a:rPr lang="fr-FR" dirty="0" smtClean="0"/>
              <a:t>Mutualiser le code métier</a:t>
            </a:r>
          </a:p>
          <a:p>
            <a:pPr lvl="1"/>
            <a:r>
              <a:rPr lang="fr-FR" dirty="0" smtClean="0"/>
              <a:t>Framework existant</a:t>
            </a:r>
          </a:p>
          <a:p>
            <a:pPr lvl="2"/>
            <a:r>
              <a:rPr lang="fr-FR" dirty="0" smtClean="0"/>
              <a:t>MVVM Light</a:t>
            </a:r>
          </a:p>
          <a:p>
            <a:pPr lvl="2"/>
            <a:r>
              <a:rPr lang="fr-FR" dirty="0" smtClean="0"/>
              <a:t>Azure Mobile Services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6293" t="18304" r="1931" b="64285"/>
          <a:stretch/>
        </p:blipFill>
        <p:spPr>
          <a:xfrm>
            <a:off x="4861663" y="1570274"/>
            <a:ext cx="3982442" cy="1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Xamarin.IOS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Xamarin.Android</a:t>
            </a:r>
            <a:endParaRPr lang="fr-FR" dirty="0" smtClean="0"/>
          </a:p>
          <a:p>
            <a:r>
              <a:rPr lang="fr-FR" dirty="0" smtClean="0"/>
              <a:t>Mono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4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  <a:r>
              <a:rPr lang="fr-FR" i="1" dirty="0" smtClean="0"/>
              <a:t>(Xamarin)</a:t>
            </a:r>
            <a:endParaRPr lang="fr-FR" i="1" dirty="0" smtClean="0"/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 </a:t>
            </a:r>
            <a:r>
              <a:rPr lang="fr-FR" i="1" dirty="0"/>
              <a:t>(Xamarin)</a:t>
            </a:r>
            <a:endParaRPr lang="fr-FR" dirty="0" smtClean="0"/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Time)</a:t>
            </a: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Silverlight/</a:t>
            </a:r>
            <a:r>
              <a:rPr lang="fr-FR" dirty="0" err="1" smtClean="0"/>
              <a:t>WinRT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bien 3 appli (une par plateforme)</a:t>
            </a:r>
          </a:p>
          <a:p>
            <a:r>
              <a:rPr lang="fr-FR" dirty="0" smtClean="0"/>
              <a:t>Même langage =&gt; code partagé</a:t>
            </a:r>
          </a:p>
          <a:p>
            <a:r>
              <a:rPr lang="fr-FR" dirty="0" smtClean="0"/>
              <a:t>Code spécifique dans les projets « plateforme »</a:t>
            </a:r>
          </a:p>
          <a:p>
            <a:r>
              <a:rPr lang="fr-FR" dirty="0" smtClean="0"/>
              <a:t>Points communs dans le code partagé</a:t>
            </a:r>
          </a:p>
          <a:p>
            <a:r>
              <a:rPr lang="fr-FR" dirty="0" smtClean="0"/>
              <a:t>Le but =&gt; plus de code partagé </a:t>
            </a:r>
            <a:r>
              <a:rPr lang="fr-FR" dirty="0" smtClean="0"/>
              <a:t>et </a:t>
            </a:r>
            <a:r>
              <a:rPr lang="fr-FR" dirty="0" smtClean="0"/>
              <a:t>moins de code spécifique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 UI</a:t>
            </a:r>
          </a:p>
          <a:p>
            <a:r>
              <a:rPr lang="fr-FR" dirty="0" smtClean="0"/>
              <a:t>XAML</a:t>
            </a:r>
          </a:p>
          <a:p>
            <a:r>
              <a:rPr lang="fr-FR" dirty="0" smtClean="0"/>
              <a:t>Pattern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0" y="2023582"/>
            <a:ext cx="5735390" cy="38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Ecosystème Mobile</a:t>
            </a:r>
          </a:p>
          <a:p>
            <a:r>
              <a:rPr lang="fr-FR" dirty="0" smtClean="0"/>
              <a:t>Xamarin particularité</a:t>
            </a:r>
          </a:p>
          <a:p>
            <a:r>
              <a:rPr lang="fr-FR" dirty="0" smtClean="0"/>
              <a:t>Comment ça marche ?</a:t>
            </a:r>
          </a:p>
          <a:p>
            <a:r>
              <a:rPr lang="fr-FR" dirty="0" smtClean="0"/>
              <a:t>Allo World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2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Ecosystème mobile?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Pourquoi le mobile?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2789691"/>
          </a:xfrm>
        </p:spPr>
        <p:txBody>
          <a:bodyPr>
            <a:normAutofit/>
          </a:bodyPr>
          <a:lstStyle/>
          <a:p>
            <a:pPr fontAlgn="ctr"/>
            <a:r>
              <a:rPr lang="fr-FR" dirty="0"/>
              <a:t> Grand nombre </a:t>
            </a:r>
            <a:r>
              <a:rPr lang="fr-FR" dirty="0" smtClean="0"/>
              <a:t>d’utilisateurs</a:t>
            </a:r>
          </a:p>
          <a:p>
            <a:pPr fontAlgn="ctr"/>
            <a:r>
              <a:rPr lang="fr-FR" dirty="0" smtClean="0"/>
              <a:t> Nombreux projets</a:t>
            </a:r>
            <a:endParaRPr lang="fr-FR" dirty="0"/>
          </a:p>
          <a:p>
            <a:pPr fontAlgn="ctr"/>
            <a:r>
              <a:rPr lang="fr-FR" dirty="0" smtClean="0"/>
              <a:t> Projets </a:t>
            </a:r>
            <a:r>
              <a:rPr lang="fr-FR" dirty="0" smtClean="0"/>
              <a:t>intéressants à venir</a:t>
            </a:r>
          </a:p>
        </p:txBody>
      </p:sp>
    </p:spTree>
    <p:extLst>
      <p:ext uri="{BB962C8B-B14F-4D97-AF65-F5344CB8AC3E}">
        <p14:creationId xmlns:p14="http://schemas.microsoft.com/office/powerpoint/2010/main" val="575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- </a:t>
            </a:r>
            <a:r>
              <a:rPr lang="fr-FR" dirty="0" err="1" smtClean="0"/>
              <a:t>Cordova</a:t>
            </a:r>
            <a:r>
              <a:rPr lang="fr-FR" dirty="0" smtClean="0"/>
              <a:t>)</a:t>
            </a: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084FE-F284-4DDE-9DBD-17DB9BB863F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6729</TotalTime>
  <Words>256</Words>
  <Application>Microsoft Office PowerPoint</Application>
  <PresentationFormat>Affichage à l'écran (4:3)</PresentationFormat>
  <Paragraphs>104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Présentation PowerPoint</vt:lpstr>
      <vt:lpstr>Présentation PowerPoint</vt:lpstr>
      <vt:lpstr>Plan</vt:lpstr>
      <vt:lpstr>Qui somme nous ?</vt:lpstr>
      <vt:lpstr>Kata Xamarin</vt:lpstr>
      <vt:lpstr>Pourquoi le mobile?</vt:lpstr>
      <vt:lpstr>Paysage des plateformes mobiles</vt:lpstr>
      <vt:lpstr>Le Mobile Aujourd’hui ?</vt:lpstr>
      <vt:lpstr>L’application native</vt:lpstr>
      <vt:lpstr>Kata Xamarin</vt:lpstr>
      <vt:lpstr>Xamarin particularité ?</vt:lpstr>
      <vt:lpstr>Quel intérêt ?</vt:lpstr>
      <vt:lpstr>Comment ça marche</vt:lpstr>
      <vt:lpstr>Comment ça marche ?</vt:lpstr>
      <vt:lpstr>Comment ça marche</vt:lpstr>
      <vt:lpstr>Comment ça marche ?</vt:lpstr>
      <vt:lpstr>Kata Xamarin</vt:lpstr>
      <vt:lpstr>Xamarin Forms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Aurélien GALTIER</cp:lastModifiedBy>
  <cp:revision>511</cp:revision>
  <dcterms:created xsi:type="dcterms:W3CDTF">2014-05-12T08:36:48Z</dcterms:created>
  <dcterms:modified xsi:type="dcterms:W3CDTF">2014-10-02T11:10:05Z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