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0"/>
  </p:notesMasterIdLst>
  <p:sldIdLst>
    <p:sldId id="301" r:id="rId5"/>
    <p:sldId id="268" r:id="rId6"/>
    <p:sldId id="303" r:id="rId7"/>
    <p:sldId id="322" r:id="rId8"/>
    <p:sldId id="321" r:id="rId9"/>
    <p:sldId id="325" r:id="rId10"/>
    <p:sldId id="326" r:id="rId11"/>
    <p:sldId id="323" r:id="rId12"/>
    <p:sldId id="324" r:id="rId13"/>
    <p:sldId id="312" r:id="rId14"/>
    <p:sldId id="306" r:id="rId15"/>
    <p:sldId id="314" r:id="rId16"/>
    <p:sldId id="307" r:id="rId17"/>
    <p:sldId id="327" r:id="rId18"/>
    <p:sldId id="316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 sommes nous ?" id="{4D5B46CE-4155-485F-A0A8-BCBB016DED7E}">
          <p14:sldIdLst>
            <p14:sldId id="301"/>
            <p14:sldId id="268"/>
            <p14:sldId id="303"/>
          </p14:sldIdLst>
        </p14:section>
        <p14:section name="Ecosyst. Mob (P)" id="{4C9FF6BF-A135-48DA-8215-D61449041960}">
          <p14:sldIdLst>
            <p14:sldId id="322"/>
            <p14:sldId id="321"/>
            <p14:sldId id="325"/>
            <p14:sldId id="326"/>
          </p14:sldIdLst>
        </p14:section>
        <p14:section name="Xamarin particularité/intérêt (A)" id="{10A4AF4E-7A24-4046-B6FA-EB78517FBC90}">
          <p14:sldIdLst>
            <p14:sldId id="323"/>
            <p14:sldId id="324"/>
            <p14:sldId id="312"/>
          </p14:sldIdLst>
        </p14:section>
        <p14:section name="Comment çà marche ? (L)" id="{186D1988-B58C-45AB-A8AB-6C548955524D}">
          <p14:sldIdLst>
            <p14:sldId id="306"/>
            <p14:sldId id="314"/>
          </p14:sldIdLst>
        </p14:section>
        <p14:section name="Allo World (P L)" id="{81981EEA-9A96-4C87-9AD6-7D64D6FDA746}">
          <p14:sldIdLst/>
        </p14:section>
        <p14:section name="Xamarin Forms (A)" id="{02DCAFF3-0F27-4266-8BDD-840EF2F3160B}">
          <p14:sldIdLst>
            <p14:sldId id="307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578"/>
    <a:srgbClr val="30CAE3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78071" autoAdjust="0"/>
  </p:normalViewPr>
  <p:slideViewPr>
    <p:cSldViewPr snapToGrid="0">
      <p:cViewPr varScale="1">
        <p:scale>
          <a:sx n="75" d="100"/>
          <a:sy n="75" d="100"/>
        </p:scale>
        <p:origin x="110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Parts de marché des OS mobiles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Parts de marché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D15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  <c:pt idx="3">
                  <c:v>Autres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67.760000000000005</c:v>
                </c:pt>
                <c:pt idx="1">
                  <c:v>24.17</c:v>
                </c:pt>
                <c:pt idx="2">
                  <c:v>6.45</c:v>
                </c:pt>
                <c:pt idx="3">
                  <c:v>1.62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30/09/2014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3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L’objectif est de garantir</a:t>
            </a:r>
            <a:r>
              <a:rPr lang="fr-FR" baseline="0" dirty="0" smtClean="0"/>
              <a:t> une performance plancher tout au long du cycle de vie de l’application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30/09/2014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30/09/2014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961" y="336810"/>
            <a:ext cx="6105560" cy="61055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558960" y="336810"/>
            <a:ext cx="3393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September 30,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a Visual Studio</a:t>
            </a:r>
          </a:p>
          <a:p>
            <a:r>
              <a:rPr lang="fr-FR" dirty="0" smtClean="0"/>
              <a:t>C</a:t>
            </a:r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1 langage pour toutes </a:t>
            </a:r>
            <a:br>
              <a:rPr lang="fr-FR" dirty="0" smtClean="0"/>
            </a:br>
            <a:r>
              <a:rPr lang="fr-FR" dirty="0" smtClean="0"/>
              <a:t>les plateformes</a:t>
            </a:r>
          </a:p>
          <a:p>
            <a:pPr lvl="1"/>
            <a:r>
              <a:rPr lang="fr-FR" dirty="0" smtClean="0"/>
              <a:t>Peut de formation</a:t>
            </a:r>
          </a:p>
          <a:p>
            <a:r>
              <a:rPr lang="fr-FR" dirty="0"/>
              <a:t>Code </a:t>
            </a:r>
            <a:r>
              <a:rPr lang="fr-FR" dirty="0" smtClean="0"/>
              <a:t>réutilisable</a:t>
            </a:r>
            <a:endParaRPr lang="fr-FR" dirty="0"/>
          </a:p>
          <a:p>
            <a:pPr lvl="1"/>
            <a:r>
              <a:rPr lang="fr-FR" dirty="0" smtClean="0"/>
              <a:t>Mutualiser le code métier</a:t>
            </a:r>
          </a:p>
          <a:p>
            <a:pPr lvl="1"/>
            <a:r>
              <a:rPr lang="fr-FR" dirty="0" smtClean="0"/>
              <a:t>Framework existant</a:t>
            </a:r>
          </a:p>
          <a:p>
            <a:pPr lvl="2"/>
            <a:r>
              <a:rPr lang="fr-FR" dirty="0" smtClean="0"/>
              <a:t>MVVM Light</a:t>
            </a:r>
          </a:p>
          <a:p>
            <a:pPr lvl="2"/>
            <a:r>
              <a:rPr lang="fr-FR" dirty="0" smtClean="0"/>
              <a:t>Azure Mobile Services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6293" t="18304" r="1931" b="64285"/>
          <a:stretch/>
        </p:blipFill>
        <p:spPr>
          <a:xfrm>
            <a:off x="4861663" y="1570274"/>
            <a:ext cx="3982442" cy="17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IOS </a:t>
            </a:r>
          </a:p>
          <a:p>
            <a:pPr lvl="1"/>
            <a:r>
              <a:rPr lang="fr-FR" dirty="0" smtClean="0"/>
              <a:t>Code compilé en Natif ARM</a:t>
            </a:r>
          </a:p>
          <a:p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Code compilé en IL (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Monodroid</a:t>
            </a:r>
            <a:endParaRPr lang="fr-FR" dirty="0"/>
          </a:p>
          <a:p>
            <a:pPr lvl="1"/>
            <a:r>
              <a:rPr lang="fr-FR" dirty="0" smtClean="0"/>
              <a:t>Compilé en a l’</a:t>
            </a:r>
            <a:r>
              <a:rPr lang="fr-FR" dirty="0" err="1" smtClean="0"/>
              <a:t>éxécution</a:t>
            </a:r>
            <a:r>
              <a:rPr lang="fr-FR" dirty="0" smtClean="0"/>
              <a:t> (Just-in</a:t>
            </a:r>
            <a:r>
              <a:rPr lang="fr-FR" dirty="0"/>
              <a:t>-</a:t>
            </a:r>
            <a:r>
              <a:rPr lang="fr-FR" dirty="0" smtClean="0"/>
              <a:t>Time)</a:t>
            </a:r>
            <a:endParaRPr lang="fr-FR" dirty="0"/>
          </a:p>
          <a:p>
            <a:r>
              <a:rPr lang="fr-FR" dirty="0" smtClean="0"/>
              <a:t>Windows Phone</a:t>
            </a:r>
          </a:p>
          <a:p>
            <a:pPr lvl="1"/>
            <a:r>
              <a:rPr lang="fr-FR" dirty="0" smtClean="0"/>
              <a:t>Silverlight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 «</a:t>
            </a:r>
            <a:r>
              <a:rPr lang="fr-FR" dirty="0"/>
              <a:t> Allo World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 UI</a:t>
            </a:r>
          </a:p>
          <a:p>
            <a:r>
              <a:rPr lang="fr-FR" dirty="0" smtClean="0"/>
              <a:t>XAML</a:t>
            </a:r>
          </a:p>
          <a:p>
            <a:r>
              <a:rPr lang="fr-FR" dirty="0" smtClean="0"/>
              <a:t>Pattern MVVM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50" y="2023582"/>
            <a:ext cx="5735390" cy="38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4820" y="1279783"/>
            <a:ext cx="357888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Cellenza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523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Lionel </a:t>
            </a:r>
            <a:r>
              <a:rPr lang="fr-FR" dirty="0" smtClean="0"/>
              <a:t>NIMONG (@</a:t>
            </a:r>
            <a:r>
              <a:rPr lang="fr-FR" dirty="0" err="1" smtClean="0"/>
              <a:t>lionelthemonk</a:t>
            </a:r>
            <a:r>
              <a:rPr lang="fr-FR" dirty="0" smtClean="0"/>
              <a:t>)</a:t>
            </a:r>
          </a:p>
          <a:p>
            <a:r>
              <a:rPr lang="fr-FR" dirty="0"/>
              <a:t>Philippe </a:t>
            </a:r>
            <a:r>
              <a:rPr lang="fr-FR" dirty="0" smtClean="0"/>
              <a:t>LORIEUL</a:t>
            </a:r>
          </a:p>
          <a:p>
            <a:r>
              <a:rPr lang="fr-FR" dirty="0"/>
              <a:t>Aurélien </a:t>
            </a:r>
            <a:r>
              <a:rPr lang="fr-FR" dirty="0" smtClean="0"/>
              <a:t>GALTIER (@</a:t>
            </a:r>
            <a:r>
              <a:rPr lang="fr-FR" dirty="0" err="1" smtClean="0"/>
              <a:t>AurelienGaltier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3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Paysage des plateformes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80665"/>
            <a:ext cx="8111005" cy="4009644"/>
          </a:xfrm>
        </p:spPr>
        <p:txBody>
          <a:bodyPr numCol="1">
            <a:normAutofit/>
          </a:bodyPr>
          <a:lstStyle/>
          <a:p>
            <a:pPr fontAlgn="ctr"/>
            <a:r>
              <a:rPr lang="fr-FR" dirty="0" smtClean="0"/>
              <a:t> 3 acteurs principaux</a:t>
            </a:r>
          </a:p>
          <a:p>
            <a:pPr lvl="1" fontAlgn="ctr"/>
            <a:r>
              <a:rPr lang="fr-FR" dirty="0" smtClean="0"/>
              <a:t>Android (67%)</a:t>
            </a:r>
          </a:p>
          <a:p>
            <a:pPr lvl="1" fontAlgn="ctr"/>
            <a:r>
              <a:rPr lang="fr-FR" dirty="0" err="1" smtClean="0"/>
              <a:t>iOS</a:t>
            </a:r>
            <a:r>
              <a:rPr lang="fr-FR" dirty="0" smtClean="0"/>
              <a:t> (24%)</a:t>
            </a:r>
          </a:p>
          <a:p>
            <a:pPr lvl="1" fontAlgn="ctr"/>
            <a:r>
              <a:rPr lang="fr-FR" dirty="0" smtClean="0"/>
              <a:t>Windows Phone (7%)</a:t>
            </a:r>
          </a:p>
          <a:p>
            <a:pPr lvl="1" fontAlgn="ctr"/>
            <a:endParaRPr lang="fr-FR" dirty="0"/>
          </a:p>
          <a:p>
            <a:pPr lvl="1" fontAlgn="ctr"/>
            <a:endParaRPr lang="fr-FR" dirty="0" smtClean="0"/>
          </a:p>
          <a:p>
            <a:pPr lvl="1" fontAlgn="ctr"/>
            <a:endParaRPr lang="fr-FR" dirty="0"/>
          </a:p>
          <a:p>
            <a:pPr marL="68580" indent="0" fontAlgn="ctr">
              <a:buNone/>
            </a:pPr>
            <a:r>
              <a:rPr lang="fr-FR" dirty="0" smtClean="0"/>
              <a:t> </a:t>
            </a:r>
          </a:p>
          <a:p>
            <a:pPr font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Quelques autres (2%)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lvl="0"/>
            <a:endParaRPr lang="fr-FR" sz="2400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397828" y="1788484"/>
          <a:ext cx="6037118" cy="310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4" y="3585487"/>
            <a:ext cx="2781470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Mobile Aujourd’hui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Mobile (HTML5/CSS3)</a:t>
            </a:r>
          </a:p>
          <a:p>
            <a:r>
              <a:rPr lang="fr-FR" dirty="0" err="1" smtClean="0"/>
              <a:t>Magic</a:t>
            </a:r>
            <a:r>
              <a:rPr lang="fr-FR" dirty="0" smtClean="0"/>
              <a:t> Box (Write Once,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)</a:t>
            </a:r>
          </a:p>
          <a:p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Application Native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5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native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87" y="1757312"/>
            <a:ext cx="4309300" cy="1863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/>
              <a:t>Ecriture de l’application 3 fois</a:t>
            </a:r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2864" y="4065374"/>
            <a:ext cx="5566600" cy="22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Coût élevé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Délais de mise sur le marché importants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" y="1605666"/>
            <a:ext cx="2836228" cy="2166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36" y="4065374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smtClean="0"/>
              <a:t>particularité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Xamarin </a:t>
            </a:r>
            <a:r>
              <a:rPr lang="fr-FR" b="1" dirty="0" smtClean="0"/>
              <a:t>particularité </a:t>
            </a:r>
            <a:r>
              <a:rPr lang="fr-FR" b="1" dirty="0" smtClean="0"/>
              <a:t>?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865" y="1757311"/>
            <a:ext cx="6186955" cy="45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 smtClean="0"/>
              <a:t>80% de code commun</a:t>
            </a:r>
          </a:p>
          <a:p>
            <a:pPr lvl="1"/>
            <a:r>
              <a:rPr lang="fr-FR" dirty="0" smtClean="0"/>
              <a:t>Réduction des coûts</a:t>
            </a:r>
          </a:p>
          <a:p>
            <a:pPr lvl="2"/>
            <a:r>
              <a:rPr lang="fr-FR" dirty="0" smtClean="0"/>
              <a:t>Maintenance</a:t>
            </a:r>
          </a:p>
          <a:p>
            <a:pPr lvl="2"/>
            <a:r>
              <a:rPr lang="fr-FR" dirty="0" smtClean="0"/>
              <a:t>Recrutement</a:t>
            </a:r>
          </a:p>
          <a:p>
            <a:pPr lvl="2"/>
            <a:r>
              <a:rPr lang="fr-FR" dirty="0" smtClean="0"/>
              <a:t>Formation</a:t>
            </a:r>
          </a:p>
          <a:p>
            <a:endParaRPr lang="fr-FR" dirty="0"/>
          </a:p>
          <a:p>
            <a:r>
              <a:rPr lang="fr-FR" dirty="0" smtClean="0"/>
              <a:t>Mise sur le marché rapide</a:t>
            </a:r>
          </a:p>
          <a:p>
            <a:pPr lvl="1"/>
            <a:r>
              <a:rPr lang="fr-FR" dirty="0" smtClean="0"/>
              <a:t>Moins de code</a:t>
            </a:r>
          </a:p>
          <a:p>
            <a:pPr lvl="1"/>
            <a:r>
              <a:rPr lang="fr-FR" dirty="0" smtClean="0"/>
              <a:t>Equipes rapidement opérationnelles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3" y="1685835"/>
            <a:ext cx="2987962" cy="4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6084FE-F284-4DDE-9DBD-17DB9BB863FC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6607</TotalTime>
  <Words>190</Words>
  <Application>Microsoft Office PowerPoint</Application>
  <PresentationFormat>Affichage à l'écran (4:3)</PresentationFormat>
  <Paragraphs>84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Présentation PowerPoint</vt:lpstr>
      <vt:lpstr>Présentation PowerPoint</vt:lpstr>
      <vt:lpstr>Qui somme nous ?</vt:lpstr>
      <vt:lpstr>Kata Xamarin</vt:lpstr>
      <vt:lpstr>Paysage des plateformes mobiles</vt:lpstr>
      <vt:lpstr>Le Mobile Aujourd’hui ?</vt:lpstr>
      <vt:lpstr>L’application native</vt:lpstr>
      <vt:lpstr>Kata Xamarin</vt:lpstr>
      <vt:lpstr>Xamarin particularité ?</vt:lpstr>
      <vt:lpstr>Quel intérêt ?</vt:lpstr>
      <vt:lpstr>Comment ça marche ?</vt:lpstr>
      <vt:lpstr>Comment ça marche ?</vt:lpstr>
      <vt:lpstr>Kata Xamarin</vt:lpstr>
      <vt:lpstr>Xamarin Forms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Aurélien GALTIER</cp:lastModifiedBy>
  <cp:revision>502</cp:revision>
  <dcterms:created xsi:type="dcterms:W3CDTF">2014-05-12T08:36:48Z</dcterms:created>
  <dcterms:modified xsi:type="dcterms:W3CDTF">2014-09-30T06:00:17Z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