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5" r:id="rId4"/>
    <p:sldId id="286" r:id="rId5"/>
    <p:sldId id="287" r:id="rId6"/>
    <p:sldId id="288" r:id="rId7"/>
    <p:sldId id="284" r:id="rId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13B34-B2F0-4538-AE75-DD490C61FE28}" v="4" dt="2024-10-30T07:45:21.5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G. Gayliyev" userId="b9e3fde9-4aeb-46c3-af43-fe921591e2c3" providerId="ADAL" clId="{EAEF936A-0238-47C5-B48D-7FCA1BCE2CA4}"/>
    <pc:docChg chg="undo redo custSel addSld delSld modSld">
      <pc:chgData name="Kyle G. Gayliyev" userId="b9e3fde9-4aeb-46c3-af43-fe921591e2c3" providerId="ADAL" clId="{EAEF936A-0238-47C5-B48D-7FCA1BCE2CA4}" dt="2024-10-23T22:41:05.009" v="1283" actId="1076"/>
      <pc:docMkLst>
        <pc:docMk/>
      </pc:docMkLst>
      <pc:sldChg chg="addSp delSp modSp mod">
        <pc:chgData name="Kyle G. Gayliyev" userId="b9e3fde9-4aeb-46c3-af43-fe921591e2c3" providerId="ADAL" clId="{EAEF936A-0238-47C5-B48D-7FCA1BCE2CA4}" dt="2024-10-23T20:07:30.403" v="278"/>
        <pc:sldMkLst>
          <pc:docMk/>
          <pc:sldMk cId="0" sldId="256"/>
        </pc:sldMkLst>
        <pc:spChg chg="mod ord">
          <ac:chgData name="Kyle G. Gayliyev" userId="b9e3fde9-4aeb-46c3-af43-fe921591e2c3" providerId="ADAL" clId="{EAEF936A-0238-47C5-B48D-7FCA1BCE2CA4}" dt="2024-10-23T20:00:08.679" v="275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19:43:21.597" v="117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19:46:13.091" v="165" actId="1076"/>
          <ac:spMkLst>
            <pc:docMk/>
            <pc:sldMk cId="0" sldId="256"/>
            <ac:spMk id="9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19:45:51.200" v="152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20:00:13.618" v="276" actId="1076"/>
          <ac:spMkLst>
            <pc:docMk/>
            <pc:sldMk cId="0" sldId="256"/>
            <ac:spMk id="11" creationId="{00000000-0000-0000-0000-000000000000}"/>
          </ac:spMkLst>
        </pc:spChg>
        <pc:spChg chg="add mod">
          <ac:chgData name="Kyle G. Gayliyev" userId="b9e3fde9-4aeb-46c3-af43-fe921591e2c3" providerId="ADAL" clId="{EAEF936A-0238-47C5-B48D-7FCA1BCE2CA4}" dt="2024-10-23T20:00:07.899" v="274" actId="1076"/>
          <ac:spMkLst>
            <pc:docMk/>
            <pc:sldMk cId="0" sldId="256"/>
            <ac:spMk id="14" creationId="{660F7507-72C6-F084-B556-B1D653D1F325}"/>
          </ac:spMkLst>
        </pc:spChg>
        <pc:spChg chg="add del mod">
          <ac:chgData name="Kyle G. Gayliyev" userId="b9e3fde9-4aeb-46c3-af43-fe921591e2c3" providerId="ADAL" clId="{EAEF936A-0238-47C5-B48D-7FCA1BCE2CA4}" dt="2024-10-23T20:07:30.403" v="278"/>
          <ac:spMkLst>
            <pc:docMk/>
            <pc:sldMk cId="0" sldId="256"/>
            <ac:spMk id="15" creationId="{BD41A7C9-EB06-D5D1-991D-9BEDD29BF98F}"/>
          </ac:spMkLst>
        </pc:spChg>
        <pc:spChg chg="add mod">
          <ac:chgData name="Kyle G. Gayliyev" userId="b9e3fde9-4aeb-46c3-af43-fe921591e2c3" providerId="ADAL" clId="{EAEF936A-0238-47C5-B48D-7FCA1BCE2CA4}" dt="2024-10-23T19:57:45.150" v="252"/>
          <ac:spMkLst>
            <pc:docMk/>
            <pc:sldMk cId="0" sldId="256"/>
            <ac:spMk id="16" creationId="{3E7194F9-9A7E-EBA5-2121-ACD05E07922C}"/>
          </ac:spMkLst>
        </pc:spChg>
        <pc:spChg chg="add mod">
          <ac:chgData name="Kyle G. Gayliyev" userId="b9e3fde9-4aeb-46c3-af43-fe921591e2c3" providerId="ADAL" clId="{EAEF936A-0238-47C5-B48D-7FCA1BCE2CA4}" dt="2024-10-23T19:59:51.319" v="273" actId="20577"/>
          <ac:spMkLst>
            <pc:docMk/>
            <pc:sldMk cId="0" sldId="256"/>
            <ac:spMk id="17" creationId="{8F19DA13-7702-5E73-D5A4-0F48B8F312F9}"/>
          </ac:spMkLst>
        </pc:spChg>
        <pc:grpChg chg="mod ord">
          <ac:chgData name="Kyle G. Gayliyev" userId="b9e3fde9-4aeb-46c3-af43-fe921591e2c3" providerId="ADAL" clId="{EAEF936A-0238-47C5-B48D-7FCA1BCE2CA4}" dt="2024-10-23T19:55:31.655" v="230" actId="14100"/>
          <ac:grpSpMkLst>
            <pc:docMk/>
            <pc:sldMk cId="0" sldId="256"/>
            <ac:grpSpMk id="3" creationId="{00000000-0000-0000-0000-000000000000}"/>
          </ac:grpSpMkLst>
        </pc:grpChg>
        <pc:picChg chg="del mod">
          <ac:chgData name="Kyle G. Gayliyev" userId="b9e3fde9-4aeb-46c3-af43-fe921591e2c3" providerId="ADAL" clId="{EAEF936A-0238-47C5-B48D-7FCA1BCE2CA4}" dt="2024-10-23T19:38:21.319" v="63" actId="478"/>
          <ac:picMkLst>
            <pc:docMk/>
            <pc:sldMk cId="0" sldId="256"/>
            <ac:picMk id="5" creationId="{00000000-0000-0000-0000-000000000000}"/>
          </ac:picMkLst>
        </pc:picChg>
        <pc:picChg chg="ord">
          <ac:chgData name="Kyle G. Gayliyev" userId="b9e3fde9-4aeb-46c3-af43-fe921591e2c3" providerId="ADAL" clId="{EAEF936A-0238-47C5-B48D-7FCA1BCE2CA4}" dt="2024-10-23T19:41:19.672" v="91" actId="166"/>
          <ac:picMkLst>
            <pc:docMk/>
            <pc:sldMk cId="0" sldId="256"/>
            <ac:picMk id="8" creationId="{00000000-0000-0000-0000-000000000000}"/>
          </ac:picMkLst>
        </pc:picChg>
        <pc:picChg chg="add mod ord">
          <ac:chgData name="Kyle G. Gayliyev" userId="b9e3fde9-4aeb-46c3-af43-fe921591e2c3" providerId="ADAL" clId="{EAEF936A-0238-47C5-B48D-7FCA1BCE2CA4}" dt="2024-10-23T19:56:12.003" v="233" actId="14100"/>
          <ac:picMkLst>
            <pc:docMk/>
            <pc:sldMk cId="0" sldId="256"/>
            <ac:picMk id="13" creationId="{9C0B23D3-AF85-86E7-95E7-53E025F2F668}"/>
          </ac:picMkLst>
        </pc:picChg>
      </pc:sldChg>
      <pc:sldChg chg="delSp modSp mod">
        <pc:chgData name="Kyle G. Gayliyev" userId="b9e3fde9-4aeb-46c3-af43-fe921591e2c3" providerId="ADAL" clId="{EAEF936A-0238-47C5-B48D-7FCA1BCE2CA4}" dt="2024-10-23T22:17:16.607" v="1011" actId="20577"/>
        <pc:sldMkLst>
          <pc:docMk/>
          <pc:sldMk cId="0" sldId="257"/>
        </pc:sldMkLst>
        <pc:spChg chg="mod">
          <ac:chgData name="Kyle G. Gayliyev" userId="b9e3fde9-4aeb-46c3-af43-fe921591e2c3" providerId="ADAL" clId="{EAEF936A-0238-47C5-B48D-7FCA1BCE2CA4}" dt="2024-10-23T22:16:03.211" v="100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22:17:16.607" v="1011" actId="20577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Kyle G. Gayliyev" userId="b9e3fde9-4aeb-46c3-af43-fe921591e2c3" providerId="ADAL" clId="{EAEF936A-0238-47C5-B48D-7FCA1BCE2CA4}" dt="2024-10-23T19:35:45.922" v="27" actId="478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Kyle G. Gayliyev" userId="b9e3fde9-4aeb-46c3-af43-fe921591e2c3" providerId="ADAL" clId="{EAEF936A-0238-47C5-B48D-7FCA1BCE2CA4}" dt="2024-10-23T19:35:52.819" v="29" actId="47"/>
        <pc:sldMkLst>
          <pc:docMk/>
          <pc:sldMk cId="0" sldId="258"/>
        </pc:sldMkLst>
      </pc:sldChg>
      <pc:sldChg chg="del">
        <pc:chgData name="Kyle G. Gayliyev" userId="b9e3fde9-4aeb-46c3-af43-fe921591e2c3" providerId="ADAL" clId="{EAEF936A-0238-47C5-B48D-7FCA1BCE2CA4}" dt="2024-10-23T19:35:53.838" v="30" actId="47"/>
        <pc:sldMkLst>
          <pc:docMk/>
          <pc:sldMk cId="0" sldId="259"/>
        </pc:sldMkLst>
      </pc:sldChg>
      <pc:sldChg chg="del">
        <pc:chgData name="Kyle G. Gayliyev" userId="b9e3fde9-4aeb-46c3-af43-fe921591e2c3" providerId="ADAL" clId="{EAEF936A-0238-47C5-B48D-7FCA1BCE2CA4}" dt="2024-10-23T19:35:54.966" v="31" actId="47"/>
        <pc:sldMkLst>
          <pc:docMk/>
          <pc:sldMk cId="0" sldId="260"/>
        </pc:sldMkLst>
      </pc:sldChg>
      <pc:sldChg chg="del">
        <pc:chgData name="Kyle G. Gayliyev" userId="b9e3fde9-4aeb-46c3-af43-fe921591e2c3" providerId="ADAL" clId="{EAEF936A-0238-47C5-B48D-7FCA1BCE2CA4}" dt="2024-10-23T19:35:55.987" v="32" actId="47"/>
        <pc:sldMkLst>
          <pc:docMk/>
          <pc:sldMk cId="0" sldId="261"/>
        </pc:sldMkLst>
      </pc:sldChg>
      <pc:sldChg chg="del">
        <pc:chgData name="Kyle G. Gayliyev" userId="b9e3fde9-4aeb-46c3-af43-fe921591e2c3" providerId="ADAL" clId="{EAEF936A-0238-47C5-B48D-7FCA1BCE2CA4}" dt="2024-10-23T19:35:57.001" v="33" actId="47"/>
        <pc:sldMkLst>
          <pc:docMk/>
          <pc:sldMk cId="0" sldId="262"/>
        </pc:sldMkLst>
      </pc:sldChg>
      <pc:sldChg chg="del">
        <pc:chgData name="Kyle G. Gayliyev" userId="b9e3fde9-4aeb-46c3-af43-fe921591e2c3" providerId="ADAL" clId="{EAEF936A-0238-47C5-B48D-7FCA1BCE2CA4}" dt="2024-10-23T19:35:57.934" v="34" actId="47"/>
        <pc:sldMkLst>
          <pc:docMk/>
          <pc:sldMk cId="0" sldId="263"/>
        </pc:sldMkLst>
      </pc:sldChg>
      <pc:sldChg chg="del">
        <pc:chgData name="Kyle G. Gayliyev" userId="b9e3fde9-4aeb-46c3-af43-fe921591e2c3" providerId="ADAL" clId="{EAEF936A-0238-47C5-B48D-7FCA1BCE2CA4}" dt="2024-10-23T19:35:58.979" v="35" actId="47"/>
        <pc:sldMkLst>
          <pc:docMk/>
          <pc:sldMk cId="0" sldId="264"/>
        </pc:sldMkLst>
      </pc:sldChg>
      <pc:sldChg chg="del">
        <pc:chgData name="Kyle G. Gayliyev" userId="b9e3fde9-4aeb-46c3-af43-fe921591e2c3" providerId="ADAL" clId="{EAEF936A-0238-47C5-B48D-7FCA1BCE2CA4}" dt="2024-10-23T19:36:00.022" v="36" actId="47"/>
        <pc:sldMkLst>
          <pc:docMk/>
          <pc:sldMk cId="0" sldId="265"/>
        </pc:sldMkLst>
      </pc:sldChg>
      <pc:sldChg chg="del">
        <pc:chgData name="Kyle G. Gayliyev" userId="b9e3fde9-4aeb-46c3-af43-fe921591e2c3" providerId="ADAL" clId="{EAEF936A-0238-47C5-B48D-7FCA1BCE2CA4}" dt="2024-10-23T19:36:01.005" v="37" actId="47"/>
        <pc:sldMkLst>
          <pc:docMk/>
          <pc:sldMk cId="0" sldId="266"/>
        </pc:sldMkLst>
      </pc:sldChg>
      <pc:sldChg chg="del">
        <pc:chgData name="Kyle G. Gayliyev" userId="b9e3fde9-4aeb-46c3-af43-fe921591e2c3" providerId="ADAL" clId="{EAEF936A-0238-47C5-B48D-7FCA1BCE2CA4}" dt="2024-10-23T19:36:02.041" v="38" actId="47"/>
        <pc:sldMkLst>
          <pc:docMk/>
          <pc:sldMk cId="0" sldId="267"/>
        </pc:sldMkLst>
      </pc:sldChg>
      <pc:sldChg chg="del">
        <pc:chgData name="Kyle G. Gayliyev" userId="b9e3fde9-4aeb-46c3-af43-fe921591e2c3" providerId="ADAL" clId="{EAEF936A-0238-47C5-B48D-7FCA1BCE2CA4}" dt="2024-10-23T19:36:03.019" v="39" actId="47"/>
        <pc:sldMkLst>
          <pc:docMk/>
          <pc:sldMk cId="0" sldId="268"/>
        </pc:sldMkLst>
      </pc:sldChg>
      <pc:sldChg chg="del">
        <pc:chgData name="Kyle G. Gayliyev" userId="b9e3fde9-4aeb-46c3-af43-fe921591e2c3" providerId="ADAL" clId="{EAEF936A-0238-47C5-B48D-7FCA1BCE2CA4}" dt="2024-10-23T19:36:03.967" v="40" actId="47"/>
        <pc:sldMkLst>
          <pc:docMk/>
          <pc:sldMk cId="0" sldId="269"/>
        </pc:sldMkLst>
      </pc:sldChg>
      <pc:sldChg chg="del">
        <pc:chgData name="Kyle G. Gayliyev" userId="b9e3fde9-4aeb-46c3-af43-fe921591e2c3" providerId="ADAL" clId="{EAEF936A-0238-47C5-B48D-7FCA1BCE2CA4}" dt="2024-10-23T19:36:04.933" v="41" actId="47"/>
        <pc:sldMkLst>
          <pc:docMk/>
          <pc:sldMk cId="0" sldId="270"/>
        </pc:sldMkLst>
      </pc:sldChg>
      <pc:sldChg chg="del">
        <pc:chgData name="Kyle G. Gayliyev" userId="b9e3fde9-4aeb-46c3-af43-fe921591e2c3" providerId="ADAL" clId="{EAEF936A-0238-47C5-B48D-7FCA1BCE2CA4}" dt="2024-10-23T19:36:05.885" v="42" actId="47"/>
        <pc:sldMkLst>
          <pc:docMk/>
          <pc:sldMk cId="0" sldId="271"/>
        </pc:sldMkLst>
      </pc:sldChg>
      <pc:sldChg chg="del">
        <pc:chgData name="Kyle G. Gayliyev" userId="b9e3fde9-4aeb-46c3-af43-fe921591e2c3" providerId="ADAL" clId="{EAEF936A-0238-47C5-B48D-7FCA1BCE2CA4}" dt="2024-10-23T19:36:06.799" v="43" actId="47"/>
        <pc:sldMkLst>
          <pc:docMk/>
          <pc:sldMk cId="0" sldId="272"/>
        </pc:sldMkLst>
      </pc:sldChg>
      <pc:sldChg chg="del">
        <pc:chgData name="Kyle G. Gayliyev" userId="b9e3fde9-4aeb-46c3-af43-fe921591e2c3" providerId="ADAL" clId="{EAEF936A-0238-47C5-B48D-7FCA1BCE2CA4}" dt="2024-10-23T19:36:07.793" v="44" actId="47"/>
        <pc:sldMkLst>
          <pc:docMk/>
          <pc:sldMk cId="0" sldId="273"/>
        </pc:sldMkLst>
      </pc:sldChg>
      <pc:sldChg chg="del">
        <pc:chgData name="Kyle G. Gayliyev" userId="b9e3fde9-4aeb-46c3-af43-fe921591e2c3" providerId="ADAL" clId="{EAEF936A-0238-47C5-B48D-7FCA1BCE2CA4}" dt="2024-10-23T19:36:08.826" v="45" actId="47"/>
        <pc:sldMkLst>
          <pc:docMk/>
          <pc:sldMk cId="0" sldId="274"/>
        </pc:sldMkLst>
      </pc:sldChg>
      <pc:sldChg chg="del">
        <pc:chgData name="Kyle G. Gayliyev" userId="b9e3fde9-4aeb-46c3-af43-fe921591e2c3" providerId="ADAL" clId="{EAEF936A-0238-47C5-B48D-7FCA1BCE2CA4}" dt="2024-10-23T19:36:09.888" v="46" actId="47"/>
        <pc:sldMkLst>
          <pc:docMk/>
          <pc:sldMk cId="0" sldId="275"/>
        </pc:sldMkLst>
      </pc:sldChg>
      <pc:sldChg chg="del">
        <pc:chgData name="Kyle G. Gayliyev" userId="b9e3fde9-4aeb-46c3-af43-fe921591e2c3" providerId="ADAL" clId="{EAEF936A-0238-47C5-B48D-7FCA1BCE2CA4}" dt="2024-10-23T19:36:10.817" v="47" actId="47"/>
        <pc:sldMkLst>
          <pc:docMk/>
          <pc:sldMk cId="0" sldId="276"/>
        </pc:sldMkLst>
      </pc:sldChg>
      <pc:sldChg chg="del">
        <pc:chgData name="Kyle G. Gayliyev" userId="b9e3fde9-4aeb-46c3-af43-fe921591e2c3" providerId="ADAL" clId="{EAEF936A-0238-47C5-B48D-7FCA1BCE2CA4}" dt="2024-10-23T19:36:11.952" v="48" actId="47"/>
        <pc:sldMkLst>
          <pc:docMk/>
          <pc:sldMk cId="0" sldId="277"/>
        </pc:sldMkLst>
      </pc:sldChg>
      <pc:sldChg chg="del">
        <pc:chgData name="Kyle G. Gayliyev" userId="b9e3fde9-4aeb-46c3-af43-fe921591e2c3" providerId="ADAL" clId="{EAEF936A-0238-47C5-B48D-7FCA1BCE2CA4}" dt="2024-10-23T19:36:13.383" v="49" actId="47"/>
        <pc:sldMkLst>
          <pc:docMk/>
          <pc:sldMk cId="0" sldId="278"/>
        </pc:sldMkLst>
      </pc:sldChg>
      <pc:sldChg chg="del">
        <pc:chgData name="Kyle G. Gayliyev" userId="b9e3fde9-4aeb-46c3-af43-fe921591e2c3" providerId="ADAL" clId="{EAEF936A-0238-47C5-B48D-7FCA1BCE2CA4}" dt="2024-10-23T19:36:14.559" v="50" actId="47"/>
        <pc:sldMkLst>
          <pc:docMk/>
          <pc:sldMk cId="0" sldId="279"/>
        </pc:sldMkLst>
      </pc:sldChg>
      <pc:sldChg chg="del">
        <pc:chgData name="Kyle G. Gayliyev" userId="b9e3fde9-4aeb-46c3-af43-fe921591e2c3" providerId="ADAL" clId="{EAEF936A-0238-47C5-B48D-7FCA1BCE2CA4}" dt="2024-10-23T19:36:15.486" v="51" actId="47"/>
        <pc:sldMkLst>
          <pc:docMk/>
          <pc:sldMk cId="0" sldId="280"/>
        </pc:sldMkLst>
      </pc:sldChg>
      <pc:sldChg chg="del">
        <pc:chgData name="Kyle G. Gayliyev" userId="b9e3fde9-4aeb-46c3-af43-fe921591e2c3" providerId="ADAL" clId="{EAEF936A-0238-47C5-B48D-7FCA1BCE2CA4}" dt="2024-10-23T19:36:16.253" v="52" actId="47"/>
        <pc:sldMkLst>
          <pc:docMk/>
          <pc:sldMk cId="0" sldId="281"/>
        </pc:sldMkLst>
      </pc:sldChg>
      <pc:sldChg chg="del">
        <pc:chgData name="Kyle G. Gayliyev" userId="b9e3fde9-4aeb-46c3-af43-fe921591e2c3" providerId="ADAL" clId="{EAEF936A-0238-47C5-B48D-7FCA1BCE2CA4}" dt="2024-10-23T19:36:17.059" v="53" actId="47"/>
        <pc:sldMkLst>
          <pc:docMk/>
          <pc:sldMk cId="0" sldId="282"/>
        </pc:sldMkLst>
      </pc:sldChg>
      <pc:sldChg chg="del">
        <pc:chgData name="Kyle G. Gayliyev" userId="b9e3fde9-4aeb-46c3-af43-fe921591e2c3" providerId="ADAL" clId="{EAEF936A-0238-47C5-B48D-7FCA1BCE2CA4}" dt="2024-10-23T19:36:17.984" v="54" actId="47"/>
        <pc:sldMkLst>
          <pc:docMk/>
          <pc:sldMk cId="0" sldId="283"/>
        </pc:sldMkLst>
      </pc:sldChg>
      <pc:sldChg chg="addSp delSp modSp mod">
        <pc:chgData name="Kyle G. Gayliyev" userId="b9e3fde9-4aeb-46c3-af43-fe921591e2c3" providerId="ADAL" clId="{EAEF936A-0238-47C5-B48D-7FCA1BCE2CA4}" dt="2024-10-23T22:41:05.009" v="1283" actId="1076"/>
        <pc:sldMkLst>
          <pc:docMk/>
          <pc:sldMk cId="0" sldId="284"/>
        </pc:sldMkLst>
        <pc:spChg chg="ord">
          <ac:chgData name="Kyle G. Gayliyev" userId="b9e3fde9-4aeb-46c3-af43-fe921591e2c3" providerId="ADAL" clId="{EAEF936A-0238-47C5-B48D-7FCA1BCE2CA4}" dt="2024-10-23T19:51:59.230" v="204" actId="166"/>
          <ac:spMkLst>
            <pc:docMk/>
            <pc:sldMk cId="0" sldId="284"/>
            <ac:spMk id="2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19:53:22.258" v="224" actId="122"/>
          <ac:spMkLst>
            <pc:docMk/>
            <pc:sldMk cId="0" sldId="284"/>
            <ac:spMk id="10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22:41:05.009" v="1283" actId="1076"/>
          <ac:spMkLst>
            <pc:docMk/>
            <pc:sldMk cId="0" sldId="284"/>
            <ac:spMk id="11" creationId="{00000000-0000-0000-0000-000000000000}"/>
          </ac:spMkLst>
        </pc:spChg>
        <pc:grpChg chg="ord">
          <ac:chgData name="Kyle G. Gayliyev" userId="b9e3fde9-4aeb-46c3-af43-fe921591e2c3" providerId="ADAL" clId="{EAEF936A-0238-47C5-B48D-7FCA1BCE2CA4}" dt="2024-10-23T19:52:05.914" v="205" actId="166"/>
          <ac:grpSpMkLst>
            <pc:docMk/>
            <pc:sldMk cId="0" sldId="284"/>
            <ac:grpSpMk id="3" creationId="{00000000-0000-0000-0000-000000000000}"/>
          </ac:grpSpMkLst>
        </pc:grpChg>
        <pc:picChg chg="del">
          <ac:chgData name="Kyle G. Gayliyev" userId="b9e3fde9-4aeb-46c3-af43-fe921591e2c3" providerId="ADAL" clId="{EAEF936A-0238-47C5-B48D-7FCA1BCE2CA4}" dt="2024-10-23T19:48:47.234" v="194" actId="478"/>
          <ac:picMkLst>
            <pc:docMk/>
            <pc:sldMk cId="0" sldId="284"/>
            <ac:picMk id="5" creationId="{00000000-0000-0000-0000-000000000000}"/>
          </ac:picMkLst>
        </pc:picChg>
        <pc:picChg chg="add mod">
          <ac:chgData name="Kyle G. Gayliyev" userId="b9e3fde9-4aeb-46c3-af43-fe921591e2c3" providerId="ADAL" clId="{EAEF936A-0238-47C5-B48D-7FCA1BCE2CA4}" dt="2024-10-23T19:52:27.876" v="211" actId="14100"/>
          <ac:picMkLst>
            <pc:docMk/>
            <pc:sldMk cId="0" sldId="284"/>
            <ac:picMk id="13" creationId="{DB06BA67-101C-7791-78FD-75EABA32D0B1}"/>
          </ac:picMkLst>
        </pc:picChg>
      </pc:sldChg>
      <pc:sldChg chg="addSp delSp modSp new mod">
        <pc:chgData name="Kyle G. Gayliyev" userId="b9e3fde9-4aeb-46c3-af43-fe921591e2c3" providerId="ADAL" clId="{EAEF936A-0238-47C5-B48D-7FCA1BCE2CA4}" dt="2024-10-23T22:17:47.122" v="1016" actId="1076"/>
        <pc:sldMkLst>
          <pc:docMk/>
          <pc:sldMk cId="1929233824" sldId="285"/>
        </pc:sldMkLst>
        <pc:spChg chg="mod">
          <ac:chgData name="Kyle G. Gayliyev" userId="b9e3fde9-4aeb-46c3-af43-fe921591e2c3" providerId="ADAL" clId="{EAEF936A-0238-47C5-B48D-7FCA1BCE2CA4}" dt="2024-10-23T21:32:59.945" v="669" actId="1076"/>
          <ac:spMkLst>
            <pc:docMk/>
            <pc:sldMk cId="1929233824" sldId="285"/>
            <ac:spMk id="2" creationId="{5C3F4137-C4E4-4CBF-E71E-2D814BB9D43D}"/>
          </ac:spMkLst>
        </pc:spChg>
        <pc:spChg chg="mod">
          <ac:chgData name="Kyle G. Gayliyev" userId="b9e3fde9-4aeb-46c3-af43-fe921591e2c3" providerId="ADAL" clId="{EAEF936A-0238-47C5-B48D-7FCA1BCE2CA4}" dt="2024-10-23T22:17:30.046" v="1013" actId="1076"/>
          <ac:spMkLst>
            <pc:docMk/>
            <pc:sldMk cId="1929233824" sldId="285"/>
            <ac:spMk id="3" creationId="{8F31B17D-A92D-3BFD-0075-C0ED2712EAE5}"/>
          </ac:spMkLst>
        </pc:spChg>
        <pc:spChg chg="add del mod">
          <ac:chgData name="Kyle G. Gayliyev" userId="b9e3fde9-4aeb-46c3-af43-fe921591e2c3" providerId="ADAL" clId="{EAEF936A-0238-47C5-B48D-7FCA1BCE2CA4}" dt="2024-10-23T21:57:59.116" v="913" actId="21"/>
          <ac:spMkLst>
            <pc:docMk/>
            <pc:sldMk cId="1929233824" sldId="285"/>
            <ac:spMk id="7" creationId="{A206014F-95A6-ED45-7420-F1FA7E7DA06C}"/>
          </ac:spMkLst>
        </pc:spChg>
        <pc:graphicFrameChg chg="add del mod modGraphic">
          <ac:chgData name="Kyle G. Gayliyev" userId="b9e3fde9-4aeb-46c3-af43-fe921591e2c3" providerId="ADAL" clId="{EAEF936A-0238-47C5-B48D-7FCA1BCE2CA4}" dt="2024-10-23T21:45:23.653" v="736" actId="478"/>
          <ac:graphicFrameMkLst>
            <pc:docMk/>
            <pc:sldMk cId="1929233824" sldId="285"/>
            <ac:graphicFrameMk id="4" creationId="{08273BDC-F67B-00BA-87D0-6415188E116F}"/>
          </ac:graphicFrameMkLst>
        </pc:graphicFrameChg>
        <pc:graphicFrameChg chg="add del">
          <ac:chgData name="Kyle G. Gayliyev" userId="b9e3fde9-4aeb-46c3-af43-fe921591e2c3" providerId="ADAL" clId="{EAEF936A-0238-47C5-B48D-7FCA1BCE2CA4}" dt="2024-10-23T21:44:34.949" v="731" actId="478"/>
          <ac:graphicFrameMkLst>
            <pc:docMk/>
            <pc:sldMk cId="1929233824" sldId="285"/>
            <ac:graphicFrameMk id="5" creationId="{74F30F39-DA7B-2617-CC8C-CE8E7E134CF0}"/>
          </ac:graphicFrameMkLst>
        </pc:graphicFrameChg>
        <pc:graphicFrameChg chg="add del mod modGraphic">
          <ac:chgData name="Kyle G. Gayliyev" userId="b9e3fde9-4aeb-46c3-af43-fe921591e2c3" providerId="ADAL" clId="{EAEF936A-0238-47C5-B48D-7FCA1BCE2CA4}" dt="2024-10-23T21:34:22.323" v="675" actId="478"/>
          <ac:graphicFrameMkLst>
            <pc:docMk/>
            <pc:sldMk cId="1929233824" sldId="285"/>
            <ac:graphicFrameMk id="5" creationId="{774D6008-E23E-6EAA-FF75-11C104900A75}"/>
          </ac:graphicFrameMkLst>
        </pc:graphicFrameChg>
        <pc:graphicFrameChg chg="add mod modGraphic">
          <ac:chgData name="Kyle G. Gayliyev" userId="b9e3fde9-4aeb-46c3-af43-fe921591e2c3" providerId="ADAL" clId="{EAEF936A-0238-47C5-B48D-7FCA1BCE2CA4}" dt="2024-10-23T22:17:47.122" v="1016" actId="1076"/>
          <ac:graphicFrameMkLst>
            <pc:docMk/>
            <pc:sldMk cId="1929233824" sldId="285"/>
            <ac:graphicFrameMk id="6" creationId="{1FABBE5E-BEC6-F726-0D47-4106D358B74D}"/>
          </ac:graphicFrameMkLst>
        </pc:graphicFrameChg>
        <pc:graphicFrameChg chg="add del mod modGraphic">
          <ac:chgData name="Kyle G. Gayliyev" userId="b9e3fde9-4aeb-46c3-af43-fe921591e2c3" providerId="ADAL" clId="{EAEF936A-0238-47C5-B48D-7FCA1BCE2CA4}" dt="2024-10-23T21:58:21.628" v="918" actId="21"/>
          <ac:graphicFrameMkLst>
            <pc:docMk/>
            <pc:sldMk cId="1929233824" sldId="285"/>
            <ac:graphicFrameMk id="8" creationId="{C033B3A8-C3E1-49CE-CC8D-EEE1029A8AC9}"/>
          </ac:graphicFrameMkLst>
        </pc:graphicFrameChg>
      </pc:sldChg>
      <pc:sldChg chg="new del">
        <pc:chgData name="Kyle G. Gayliyev" userId="b9e3fde9-4aeb-46c3-af43-fe921591e2c3" providerId="ADAL" clId="{EAEF936A-0238-47C5-B48D-7FCA1BCE2CA4}" dt="2024-10-23T19:35:51.385" v="28" actId="47"/>
        <pc:sldMkLst>
          <pc:docMk/>
          <pc:sldMk cId="2941229859" sldId="285"/>
        </pc:sldMkLst>
      </pc:sldChg>
      <pc:sldChg chg="addSp delSp modSp add mod">
        <pc:chgData name="Kyle G. Gayliyev" userId="b9e3fde9-4aeb-46c3-af43-fe921591e2c3" providerId="ADAL" clId="{EAEF936A-0238-47C5-B48D-7FCA1BCE2CA4}" dt="2024-10-23T22:02:30.117" v="957" actId="14100"/>
        <pc:sldMkLst>
          <pc:docMk/>
          <pc:sldMk cId="2187098806" sldId="286"/>
        </pc:sldMkLst>
        <pc:spChg chg="del">
          <ac:chgData name="Kyle G. Gayliyev" userId="b9e3fde9-4aeb-46c3-af43-fe921591e2c3" providerId="ADAL" clId="{EAEF936A-0238-47C5-B48D-7FCA1BCE2CA4}" dt="2024-10-23T21:58:12.171" v="917" actId="478"/>
          <ac:spMkLst>
            <pc:docMk/>
            <pc:sldMk cId="2187098806" sldId="286"/>
            <ac:spMk id="2" creationId="{5C3F4137-C4E4-4CBF-E71E-2D814BB9D43D}"/>
          </ac:spMkLst>
        </pc:spChg>
        <pc:spChg chg="del">
          <ac:chgData name="Kyle G. Gayliyev" userId="b9e3fde9-4aeb-46c3-af43-fe921591e2c3" providerId="ADAL" clId="{EAEF936A-0238-47C5-B48D-7FCA1BCE2CA4}" dt="2024-10-23T21:58:04.897" v="915" actId="478"/>
          <ac:spMkLst>
            <pc:docMk/>
            <pc:sldMk cId="2187098806" sldId="286"/>
            <ac:spMk id="3" creationId="{8F31B17D-A92D-3BFD-0075-C0ED2712EAE5}"/>
          </ac:spMkLst>
        </pc:spChg>
        <pc:spChg chg="add mod">
          <ac:chgData name="Kyle G. Gayliyev" userId="b9e3fde9-4aeb-46c3-af43-fe921591e2c3" providerId="ADAL" clId="{EAEF936A-0238-47C5-B48D-7FCA1BCE2CA4}" dt="2024-10-23T22:01:13.073" v="937" actId="255"/>
          <ac:spMkLst>
            <pc:docMk/>
            <pc:sldMk cId="2187098806" sldId="286"/>
            <ac:spMk id="7" creationId="{A206014F-95A6-ED45-7420-F1FA7E7DA06C}"/>
          </ac:spMkLst>
        </pc:spChg>
        <pc:graphicFrameChg chg="add mod modGraphic">
          <ac:chgData name="Kyle G. Gayliyev" userId="b9e3fde9-4aeb-46c3-af43-fe921591e2c3" providerId="ADAL" clId="{EAEF936A-0238-47C5-B48D-7FCA1BCE2CA4}" dt="2024-10-23T22:02:30.117" v="957" actId="14100"/>
          <ac:graphicFrameMkLst>
            <pc:docMk/>
            <pc:sldMk cId="2187098806" sldId="286"/>
            <ac:graphicFrameMk id="8" creationId="{C033B3A8-C3E1-49CE-CC8D-EEE1029A8AC9}"/>
          </ac:graphicFrameMkLst>
        </pc:graphicFrameChg>
      </pc:sldChg>
      <pc:sldChg chg="addSp modSp add mod">
        <pc:chgData name="Kyle G. Gayliyev" userId="b9e3fde9-4aeb-46c3-af43-fe921591e2c3" providerId="ADAL" clId="{EAEF936A-0238-47C5-B48D-7FCA1BCE2CA4}" dt="2024-10-23T22:38:20.990" v="1280" actId="1076"/>
        <pc:sldMkLst>
          <pc:docMk/>
          <pc:sldMk cId="3803508863" sldId="287"/>
        </pc:sldMkLst>
        <pc:spChg chg="mod">
          <ac:chgData name="Kyle G. Gayliyev" userId="b9e3fde9-4aeb-46c3-af43-fe921591e2c3" providerId="ADAL" clId="{EAEF936A-0238-47C5-B48D-7FCA1BCE2CA4}" dt="2024-10-23T22:21:35.695" v="1032" actId="20577"/>
          <ac:spMkLst>
            <pc:docMk/>
            <pc:sldMk cId="3803508863" sldId="287"/>
            <ac:spMk id="2" creationId="{5C3F4137-C4E4-4CBF-E71E-2D814BB9D43D}"/>
          </ac:spMkLst>
        </pc:spChg>
        <pc:spChg chg="mod">
          <ac:chgData name="Kyle G. Gayliyev" userId="b9e3fde9-4aeb-46c3-af43-fe921591e2c3" providerId="ADAL" clId="{EAEF936A-0238-47C5-B48D-7FCA1BCE2CA4}" dt="2024-10-23T22:24:20.999" v="1051" actId="1076"/>
          <ac:spMkLst>
            <pc:docMk/>
            <pc:sldMk cId="3803508863" sldId="287"/>
            <ac:spMk id="3" creationId="{8F31B17D-A92D-3BFD-0075-C0ED2712EAE5}"/>
          </ac:spMkLst>
        </pc:spChg>
        <pc:spChg chg="add mod">
          <ac:chgData name="Kyle G. Gayliyev" userId="b9e3fde9-4aeb-46c3-af43-fe921591e2c3" providerId="ADAL" clId="{EAEF936A-0238-47C5-B48D-7FCA1BCE2CA4}" dt="2024-10-23T22:38:20.990" v="1280" actId="1076"/>
          <ac:spMkLst>
            <pc:docMk/>
            <pc:sldMk cId="3803508863" sldId="287"/>
            <ac:spMk id="5" creationId="{E9983FBE-98D7-17CD-F973-CF3BE733D863}"/>
          </ac:spMkLst>
        </pc:spChg>
      </pc:sldChg>
      <pc:sldChg chg="add">
        <pc:chgData name="Kyle G. Gayliyev" userId="b9e3fde9-4aeb-46c3-af43-fe921591e2c3" providerId="ADAL" clId="{EAEF936A-0238-47C5-B48D-7FCA1BCE2CA4}" dt="2024-10-23T21:08:49.905" v="550"/>
        <pc:sldMkLst>
          <pc:docMk/>
          <pc:sldMk cId="3627377595" sldId="288"/>
        </pc:sldMkLst>
      </pc:sldChg>
      <pc:sldChg chg="add">
        <pc:chgData name="Kyle G. Gayliyev" userId="b9e3fde9-4aeb-46c3-af43-fe921591e2c3" providerId="ADAL" clId="{EAEF936A-0238-47C5-B48D-7FCA1BCE2CA4}" dt="2024-10-23T21:08:50.138" v="551"/>
        <pc:sldMkLst>
          <pc:docMk/>
          <pc:sldMk cId="569180818" sldId="289"/>
        </pc:sldMkLst>
      </pc:sldChg>
      <pc:sldChg chg="add">
        <pc:chgData name="Kyle G. Gayliyev" userId="b9e3fde9-4aeb-46c3-af43-fe921591e2c3" providerId="ADAL" clId="{EAEF936A-0238-47C5-B48D-7FCA1BCE2CA4}" dt="2024-10-23T21:08:50.321" v="552"/>
        <pc:sldMkLst>
          <pc:docMk/>
          <pc:sldMk cId="1506449263" sldId="290"/>
        </pc:sldMkLst>
      </pc:sldChg>
    </pc:docChg>
  </pc:docChgLst>
  <pc:docChgLst>
    <pc:chgData name="Kyle G. Gayliyev" userId="b9e3fde9-4aeb-46c3-af43-fe921591e2c3" providerId="ADAL" clId="{4FB13B34-B2F0-4538-AE75-DD490C61FE28}"/>
    <pc:docChg chg="undo custSel modSld">
      <pc:chgData name="Kyle G. Gayliyev" userId="b9e3fde9-4aeb-46c3-af43-fe921591e2c3" providerId="ADAL" clId="{4FB13B34-B2F0-4538-AE75-DD490C61FE28}" dt="2024-10-30T07:45:23.517" v="83" actId="20577"/>
      <pc:docMkLst>
        <pc:docMk/>
      </pc:docMkLst>
      <pc:sldChg chg="addSp modSp mod">
        <pc:chgData name="Kyle G. Gayliyev" userId="b9e3fde9-4aeb-46c3-af43-fe921591e2c3" providerId="ADAL" clId="{4FB13B34-B2F0-4538-AE75-DD490C61FE28}" dt="2024-10-30T07:45:23.517" v="83" actId="20577"/>
        <pc:sldMkLst>
          <pc:docMk/>
          <pc:sldMk cId="1929233824" sldId="285"/>
        </pc:sldMkLst>
        <pc:spChg chg="mod">
          <ac:chgData name="Kyle G. Gayliyev" userId="b9e3fde9-4aeb-46c3-af43-fe921591e2c3" providerId="ADAL" clId="{4FB13B34-B2F0-4538-AE75-DD490C61FE28}" dt="2024-10-30T07:41:47.843" v="65" actId="1076"/>
          <ac:spMkLst>
            <pc:docMk/>
            <pc:sldMk cId="1929233824" sldId="285"/>
            <ac:spMk id="3" creationId="{8F31B17D-A92D-3BFD-0075-C0ED2712EAE5}"/>
          </ac:spMkLst>
        </pc:spChg>
        <pc:graphicFrameChg chg="mod modGraphic">
          <ac:chgData name="Kyle G. Gayliyev" userId="b9e3fde9-4aeb-46c3-af43-fe921591e2c3" providerId="ADAL" clId="{4FB13B34-B2F0-4538-AE75-DD490C61FE28}" dt="2024-10-30T07:45:23.517" v="83" actId="20577"/>
          <ac:graphicFrameMkLst>
            <pc:docMk/>
            <pc:sldMk cId="1929233824" sldId="285"/>
            <ac:graphicFrameMk id="6" creationId="{1FABBE5E-BEC6-F726-0D47-4106D358B74D}"/>
          </ac:graphicFrameMkLst>
        </pc:graphicFrameChg>
        <pc:picChg chg="add mod">
          <ac:chgData name="Kyle G. Gayliyev" userId="b9e3fde9-4aeb-46c3-af43-fe921591e2c3" providerId="ADAL" clId="{4FB13B34-B2F0-4538-AE75-DD490C61FE28}" dt="2024-10-30T07:42:19.246" v="76" actId="1076"/>
          <ac:picMkLst>
            <pc:docMk/>
            <pc:sldMk cId="1929233824" sldId="285"/>
            <ac:picMk id="5" creationId="{81E9E622-37BD-A712-F106-49741F898813}"/>
          </ac:picMkLst>
        </pc:picChg>
        <pc:picChg chg="add mod">
          <ac:chgData name="Kyle G. Gayliyev" userId="b9e3fde9-4aeb-46c3-af43-fe921591e2c3" providerId="ADAL" clId="{4FB13B34-B2F0-4538-AE75-DD490C61FE28}" dt="2024-10-30T07:42:15.203" v="75" actId="1076"/>
          <ac:picMkLst>
            <pc:docMk/>
            <pc:sldMk cId="1929233824" sldId="285"/>
            <ac:picMk id="8" creationId="{9064C746-8B12-56FA-B812-271B4BA00BDB}"/>
          </ac:picMkLst>
        </pc:picChg>
      </pc:sldChg>
      <pc:sldChg chg="modSp mod">
        <pc:chgData name="Kyle G. Gayliyev" userId="b9e3fde9-4aeb-46c3-af43-fe921591e2c3" providerId="ADAL" clId="{4FB13B34-B2F0-4538-AE75-DD490C61FE28}" dt="2024-10-30T06:31:44.506" v="2" actId="20577"/>
        <pc:sldMkLst>
          <pc:docMk/>
          <pc:sldMk cId="3803508863" sldId="287"/>
        </pc:sldMkLst>
        <pc:spChg chg="mod">
          <ac:chgData name="Kyle G. Gayliyev" userId="b9e3fde9-4aeb-46c3-af43-fe921591e2c3" providerId="ADAL" clId="{4FB13B34-B2F0-4538-AE75-DD490C61FE28}" dt="2024-10-30T06:31:44.506" v="2" actId="20577"/>
          <ac:spMkLst>
            <pc:docMk/>
            <pc:sldMk cId="3803508863" sldId="287"/>
            <ac:spMk id="5" creationId="{E9983FBE-98D7-17CD-F973-CF3BE733D863}"/>
          </ac:spMkLst>
        </pc:spChg>
      </pc:sldChg>
      <pc:sldChg chg="modSp mod">
        <pc:chgData name="Kyle G. Gayliyev" userId="b9e3fde9-4aeb-46c3-af43-fe921591e2c3" providerId="ADAL" clId="{4FB13B34-B2F0-4538-AE75-DD490C61FE28}" dt="2024-10-30T06:55:43.430" v="53" actId="113"/>
        <pc:sldMkLst>
          <pc:docMk/>
          <pc:sldMk cId="3627377595" sldId="288"/>
        </pc:sldMkLst>
        <pc:spChg chg="mod">
          <ac:chgData name="Kyle G. Gayliyev" userId="b9e3fde9-4aeb-46c3-af43-fe921591e2c3" providerId="ADAL" clId="{4FB13B34-B2F0-4538-AE75-DD490C61FE28}" dt="2024-10-30T06:43:05.710" v="20" actId="1076"/>
          <ac:spMkLst>
            <pc:docMk/>
            <pc:sldMk cId="3627377595" sldId="288"/>
            <ac:spMk id="2" creationId="{5C3F4137-C4E4-4CBF-E71E-2D814BB9D43D}"/>
          </ac:spMkLst>
        </pc:spChg>
        <pc:spChg chg="mod">
          <ac:chgData name="Kyle G. Gayliyev" userId="b9e3fde9-4aeb-46c3-af43-fe921591e2c3" providerId="ADAL" clId="{4FB13B34-B2F0-4538-AE75-DD490C61FE28}" dt="2024-10-30T06:55:43.430" v="53" actId="113"/>
          <ac:spMkLst>
            <pc:docMk/>
            <pc:sldMk cId="3627377595" sldId="288"/>
            <ac:spMk id="3" creationId="{8F31B17D-A92D-3BFD-0075-C0ED2712EA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6FFC-C168-417C-A0A3-C95F0488FB4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11638-2B3F-4F2C-935F-B63499DC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11638-2B3F-4F2C-935F-B63499DC0C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2788" y="2595371"/>
            <a:ext cx="261842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39555" cy="6854825"/>
          </a:xfrm>
          <a:custGeom>
            <a:avLst/>
            <a:gdLst/>
            <a:ahLst/>
            <a:cxnLst/>
            <a:rect l="l" t="t" r="r" b="b"/>
            <a:pathLst>
              <a:path w="9139555" h="6854825">
                <a:moveTo>
                  <a:pt x="0" y="0"/>
                </a:moveTo>
                <a:lnTo>
                  <a:pt x="9139336" y="0"/>
                </a:lnTo>
                <a:lnTo>
                  <a:pt x="9139336" y="6854502"/>
                </a:lnTo>
                <a:lnTo>
                  <a:pt x="0" y="6854502"/>
                </a:lnTo>
                <a:lnTo>
                  <a:pt x="0" y="0"/>
                </a:lnTo>
                <a:close/>
              </a:path>
            </a:pathLst>
          </a:custGeom>
          <a:ln w="32751">
            <a:solidFill>
              <a:srgbClr val="DC9C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6827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9F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3632"/>
            <a:ext cx="1063752" cy="10637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9461" y="1102741"/>
            <a:ext cx="3921967" cy="53633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39555" cy="6854825"/>
          </a:xfrm>
          <a:custGeom>
            <a:avLst/>
            <a:gdLst/>
            <a:ahLst/>
            <a:cxnLst/>
            <a:rect l="l" t="t" r="r" b="b"/>
            <a:pathLst>
              <a:path w="9139555" h="6854825">
                <a:moveTo>
                  <a:pt x="0" y="0"/>
                </a:moveTo>
                <a:lnTo>
                  <a:pt x="9139336" y="0"/>
                </a:lnTo>
                <a:lnTo>
                  <a:pt x="9139336" y="6854502"/>
                </a:lnTo>
                <a:lnTo>
                  <a:pt x="0" y="6854502"/>
                </a:lnTo>
                <a:lnTo>
                  <a:pt x="0" y="0"/>
                </a:lnTo>
                <a:close/>
              </a:path>
            </a:pathLst>
          </a:custGeom>
          <a:ln w="32751">
            <a:solidFill>
              <a:srgbClr val="DC9C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6827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9F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103632"/>
            <a:ext cx="1063752" cy="1063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4102" y="143764"/>
            <a:ext cx="6735795" cy="885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658" y="1323775"/>
            <a:ext cx="7985125" cy="413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028" y="5992764"/>
            <a:ext cx="8058784" cy="897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84" y="0"/>
            <a:ext cx="9076647" cy="6799724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F03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1600" y="174371"/>
            <a:ext cx="67357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ECE6950 Research Study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82" y="1388562"/>
            <a:ext cx="8973348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Kyle G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Gayliyev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 Raven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Reitstetter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large red letter shaped statue in a park&#10;&#10;Description automatically generated">
            <a:extLst>
              <a:ext uri="{FF2B5EF4-FFF2-40B4-BE49-F238E27FC236}">
                <a16:creationId xmlns:a16="http://schemas.microsoft.com/office/drawing/2014/main" id="{9C0B23D3-AF85-86E7-95E7-53E025F2F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2" y="2405500"/>
            <a:ext cx="8981851" cy="35876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569" y="864883"/>
            <a:ext cx="9049431" cy="5656724"/>
            <a:chOff x="0" y="839780"/>
            <a:chExt cx="9063354" cy="6015044"/>
          </a:xfrm>
        </p:grpSpPr>
        <p:sp>
          <p:nvSpPr>
            <p:cNvPr id="4" name="object 4"/>
            <p:cNvSpPr/>
            <p:nvPr/>
          </p:nvSpPr>
          <p:spPr>
            <a:xfrm>
              <a:off x="0" y="839780"/>
              <a:ext cx="9046324" cy="6015044"/>
            </a:xfrm>
            <a:custGeom>
              <a:avLst/>
              <a:gdLst/>
              <a:ahLst/>
              <a:cxnLst/>
              <a:rect l="l" t="t" r="r" b="b"/>
              <a:pathLst>
                <a:path w="9139555" h="6854825">
                  <a:moveTo>
                    <a:pt x="0" y="0"/>
                  </a:moveTo>
                  <a:lnTo>
                    <a:pt x="9139336" y="0"/>
                  </a:lnTo>
                  <a:lnTo>
                    <a:pt x="9139336" y="6854502"/>
                  </a:lnTo>
                  <a:lnTo>
                    <a:pt x="0" y="6854502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DDA03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" y="2443007"/>
              <a:ext cx="8987155" cy="0"/>
            </a:xfrm>
            <a:custGeom>
              <a:avLst/>
              <a:gdLst/>
              <a:ahLst/>
              <a:cxnLst/>
              <a:rect l="l" t="t" r="r" b="b"/>
              <a:pathLst>
                <a:path w="8987155">
                  <a:moveTo>
                    <a:pt x="0" y="0"/>
                  </a:moveTo>
                  <a:lnTo>
                    <a:pt x="8987014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6199" y="6024407"/>
              <a:ext cx="8987155" cy="0"/>
            </a:xfrm>
            <a:custGeom>
              <a:avLst/>
              <a:gdLst/>
              <a:ahLst/>
              <a:cxnLst/>
              <a:rect l="l" t="t" r="r" b="b"/>
              <a:pathLst>
                <a:path w="8987155">
                  <a:moveTo>
                    <a:pt x="0" y="0"/>
                  </a:moveTo>
                  <a:lnTo>
                    <a:pt x="8987014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7536" y="5413247"/>
              <a:ext cx="1197864" cy="1197864"/>
            </a:xfrm>
            <a:prstGeom prst="rect">
              <a:avLst/>
            </a:prstGeom>
          </p:spPr>
        </p:pic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660F7507-72C6-F084-B556-B1D653D1F325}"/>
              </a:ext>
            </a:extLst>
          </p:cNvPr>
          <p:cNvSpPr txBox="1"/>
          <p:nvPr/>
        </p:nvSpPr>
        <p:spPr>
          <a:xfrm>
            <a:off x="132609" y="2019110"/>
            <a:ext cx="89563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Utah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F19DA13-7702-5E73-D5A4-0F48B8F312F9}"/>
              </a:ext>
            </a:extLst>
          </p:cNvPr>
          <p:cNvSpPr txBox="1"/>
          <p:nvPr/>
        </p:nvSpPr>
        <p:spPr>
          <a:xfrm>
            <a:off x="80988" y="935618"/>
            <a:ext cx="897334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AI-Based Chemical Vapor Detection Platform For Monitoring Busy Spaces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0" y="5962739"/>
            <a:ext cx="273494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Salt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Lake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City,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endParaRPr lang="en-US" sz="2000" spc="-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25" dirty="0">
                <a:solidFill>
                  <a:srgbClr val="FFFFFF"/>
                </a:solidFill>
                <a:latin typeface="Arial"/>
                <a:cs typeface="Arial"/>
              </a:rPr>
              <a:t>Fall 2024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878"/>
            <a:ext cx="7924800" cy="934101"/>
          </a:xfrm>
          <a:prstGeom prst="rect">
            <a:avLst/>
          </a:prstGeom>
        </p:spPr>
        <p:txBody>
          <a:bodyPr vert="horz" wrap="square" lIns="0" tIns="193547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lang="en-US" sz="2400" b="0" dirty="0">
                <a:latin typeface="Arial"/>
                <a:cs typeface="Arial"/>
              </a:rPr>
              <a:t>Purpose : Synergize Air Quality Sensors to </a:t>
            </a:r>
            <a:r>
              <a:rPr lang="en-US" sz="2400" b="0" dirty="0"/>
              <a:t>D</a:t>
            </a:r>
            <a:r>
              <a:rPr lang="en-US" sz="2400" b="0" dirty="0">
                <a:latin typeface="Arial"/>
                <a:cs typeface="Arial"/>
              </a:rPr>
              <a:t>etect Low-level </a:t>
            </a:r>
            <a:r>
              <a:rPr lang="en-US" sz="2400" b="0" dirty="0"/>
              <a:t>of C</a:t>
            </a:r>
            <a:r>
              <a:rPr lang="en-US" sz="2400" b="0" dirty="0">
                <a:latin typeface="Arial"/>
                <a:cs typeface="Arial"/>
              </a:rPr>
              <a:t>hemicals of Interest.</a:t>
            </a:r>
            <a:endParaRPr sz="2400" b="0" spc="-1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19200"/>
            <a:ext cx="8763000" cy="729238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lang="en-US" sz="2800" u="sng" dirty="0">
                <a:latin typeface="Arial"/>
                <a:cs typeface="Arial"/>
              </a:rPr>
              <a:t>Features</a:t>
            </a:r>
            <a:r>
              <a:rPr lang="en-US" sz="2800" dirty="0">
                <a:latin typeface="Arial"/>
                <a:cs typeface="Arial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Low cost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Reliable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Easy Integration With Existing Technology (</a:t>
            </a:r>
            <a:r>
              <a:rPr lang="en-US" sz="2800" dirty="0" err="1">
                <a:latin typeface="Arial"/>
                <a:cs typeface="Arial"/>
              </a:rPr>
              <a:t>AirU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Detection of low-level chemicals of interest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Empowers informed decision-making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Contributes to a healthier and safer future.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ADF4C-369C-4B6E-B70C-63A4F9E032FC}"/>
              </a:ext>
            </a:extLst>
          </p:cNvPr>
          <p:cNvSpPr txBox="1"/>
          <p:nvPr/>
        </p:nvSpPr>
        <p:spPr>
          <a:xfrm>
            <a:off x="2209800" y="571500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https://github.com/lnis-uofu/ChemAirU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37-C4E4-4CBF-E71E-2D814BB9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02" y="304800"/>
            <a:ext cx="7711298" cy="861774"/>
          </a:xfrm>
        </p:spPr>
        <p:txBody>
          <a:bodyPr/>
          <a:lstStyle/>
          <a:p>
            <a:r>
              <a:rPr lang="en-US" sz="2800" dirty="0"/>
              <a:t>Utilizing </a:t>
            </a:r>
            <a:r>
              <a:rPr lang="en-US" sz="2800" dirty="0" err="1"/>
              <a:t>AirU</a:t>
            </a:r>
            <a:r>
              <a:rPr lang="en-US" sz="2800" dirty="0"/>
              <a:t>, We’re developing </a:t>
            </a:r>
            <a:r>
              <a:rPr lang="en-US" sz="2800" dirty="0" err="1"/>
              <a:t>ChemAirU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B17D-A92D-3BFD-0075-C0ED2712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438" y="1003917"/>
            <a:ext cx="7985125" cy="622270"/>
          </a:xfrm>
        </p:spPr>
        <p:txBody>
          <a:bodyPr/>
          <a:lstStyle/>
          <a:p>
            <a:pPr algn="ctr"/>
            <a:r>
              <a:rPr lang="en-US" sz="2800" dirty="0"/>
              <a:t>Expanding </a:t>
            </a:r>
            <a:r>
              <a:rPr lang="en-US" sz="2800" dirty="0" err="1"/>
              <a:t>AirU</a:t>
            </a:r>
            <a:r>
              <a:rPr lang="en-US" sz="2800" dirty="0"/>
              <a:t>:</a:t>
            </a:r>
          </a:p>
          <a:p>
            <a:pPr algn="l"/>
            <a:endParaRPr lang="en-US" sz="2800" dirty="0"/>
          </a:p>
          <a:p>
            <a:pPr marL="457200" indent="-457200" algn="ctr">
              <a:buFontTx/>
              <a:buChar char="-"/>
            </a:pP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ABBE5E-BEC6-F726-0D47-4106D358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1215"/>
              </p:ext>
            </p:extLst>
          </p:nvPr>
        </p:nvGraphicFramePr>
        <p:xfrm>
          <a:off x="579437" y="1447800"/>
          <a:ext cx="7985126" cy="269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63">
                  <a:extLst>
                    <a:ext uri="{9D8B030D-6E8A-4147-A177-3AD203B41FA5}">
                      <a16:colId xmlns:a16="http://schemas.microsoft.com/office/drawing/2014/main" val="756571914"/>
                    </a:ext>
                  </a:extLst>
                </a:gridCol>
                <a:gridCol w="3992563">
                  <a:extLst>
                    <a:ext uri="{9D8B030D-6E8A-4147-A177-3AD203B41FA5}">
                      <a16:colId xmlns:a16="http://schemas.microsoft.com/office/drawing/2014/main" val="3999177334"/>
                    </a:ext>
                  </a:extLst>
                </a:gridCol>
              </a:tblGrid>
              <a:tr h="52988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AirU</a:t>
                      </a:r>
                      <a:r>
                        <a:rPr lang="en-GB" sz="18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ChemAirU</a:t>
                      </a:r>
                      <a:r>
                        <a:rPr lang="en-GB" sz="24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76286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CO, H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S, CH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Acid/base 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</a:t>
                      </a:r>
                      <a:r>
                        <a:rPr lang="en-GB" sz="1800" baseline="-25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S, 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HCl, HCN, SO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NH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598632"/>
                  </a:ext>
                </a:extLst>
              </a:tr>
              <a:tr h="440301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VOCs, SO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Reductants (H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931782"/>
                  </a:ext>
                </a:extLst>
              </a:tr>
              <a:tr h="440301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Oxidants (O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082858"/>
                  </a:ext>
                </a:extLst>
              </a:tr>
              <a:tr h="565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Halo Organics (Cl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VOCs, C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027830"/>
                  </a:ext>
                </a:extLst>
              </a:tr>
            </a:tbl>
          </a:graphicData>
        </a:graphic>
      </p:graphicFrame>
      <p:pic>
        <p:nvPicPr>
          <p:cNvPr id="5" name="Picture 4" descr="A white box with a logo on it&#10;&#10;Description automatically generated">
            <a:extLst>
              <a:ext uri="{FF2B5EF4-FFF2-40B4-BE49-F238E27FC236}">
                <a16:creationId xmlns:a16="http://schemas.microsoft.com/office/drawing/2014/main" id="{81E9E622-37BD-A712-F106-49741F89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87" y="4277674"/>
            <a:ext cx="2412603" cy="2412603"/>
          </a:xfrm>
          <a:prstGeom prst="rect">
            <a:avLst/>
          </a:prstGeom>
        </p:spPr>
      </p:pic>
      <p:pic>
        <p:nvPicPr>
          <p:cNvPr id="8" name="Picture 7" descr="A white rectangular device with buttons and buttons&#10;&#10;Description automatically generated">
            <a:extLst>
              <a:ext uri="{FF2B5EF4-FFF2-40B4-BE49-F238E27FC236}">
                <a16:creationId xmlns:a16="http://schemas.microsoft.com/office/drawing/2014/main" id="{9064C746-8B12-56FA-B812-271B4BA00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6" y="3733800"/>
            <a:ext cx="3284141" cy="32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3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06014F-95A6-ED45-7420-F1FA7E7DA06C}"/>
              </a:ext>
            </a:extLst>
          </p:cNvPr>
          <p:cNvSpPr txBox="1"/>
          <p:nvPr/>
        </p:nvSpPr>
        <p:spPr>
          <a:xfrm>
            <a:off x="198041" y="1205805"/>
            <a:ext cx="8747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Also, detection and identification capabilities of more than 25 compounds at the ppb level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ncluding but not limited to</a:t>
            </a:r>
            <a:r>
              <a:rPr lang="en-GB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33B3A8-C3E1-49CE-CC8D-EEE1029A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4819"/>
              </p:ext>
            </p:extLst>
          </p:nvPr>
        </p:nvGraphicFramePr>
        <p:xfrm>
          <a:off x="76200" y="3200400"/>
          <a:ext cx="8991599" cy="245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599">
                  <a:extLst>
                    <a:ext uri="{9D8B030D-6E8A-4147-A177-3AD203B41FA5}">
                      <a16:colId xmlns:a16="http://schemas.microsoft.com/office/drawing/2014/main" val="1504834939"/>
                    </a:ext>
                  </a:extLst>
                </a:gridCol>
              </a:tblGrid>
              <a:tr h="2451795"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5-Ethylidine-2-norbornene, 1,6-Dichlorohexane,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Perfluor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 (methylcyclohexane), Dichlorvos, Perfluoro-1,3-Disopropyl fluorophosphate,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Bromonitromethane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5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37-C4E4-4CBF-E71E-2D814BB9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6735795" cy="492443"/>
          </a:xfrm>
        </p:spPr>
        <p:txBody>
          <a:bodyPr/>
          <a:lstStyle/>
          <a:p>
            <a:r>
              <a:rPr lang="en-US" dirty="0"/>
              <a:t>Our Proposal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B17D-A92D-3BFD-0075-C0ED2712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199" y="1371600"/>
            <a:ext cx="8632942" cy="492443"/>
          </a:xfrm>
        </p:spPr>
        <p:txBody>
          <a:bodyPr/>
          <a:lstStyle/>
          <a:p>
            <a:r>
              <a:rPr lang="en-US" dirty="0"/>
              <a:t>Enhance the capabilities of the </a:t>
            </a:r>
            <a:r>
              <a:rPr lang="en-US" dirty="0" err="1"/>
              <a:t>AirUPro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83FBE-98D7-17CD-F973-CF3BE733D863}"/>
              </a:ext>
            </a:extLst>
          </p:cNvPr>
          <p:cNvSpPr txBox="1"/>
          <p:nvPr/>
        </p:nvSpPr>
        <p:spPr>
          <a:xfrm>
            <a:off x="304800" y="1981200"/>
            <a:ext cx="94596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Screen a large panel of toxic gases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 selectivity/sensitivity at ppb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detecting toxic gases in ppb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machine-learning intelligence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Real-time data report through cellular and/or </a:t>
            </a:r>
            <a:r>
              <a:rPr lang="en-US" sz="2800" dirty="0" err="1"/>
              <a:t>WiFi</a:t>
            </a:r>
            <a:r>
              <a:rPr lang="en-US" sz="2800" dirty="0"/>
              <a:t>.</a:t>
            </a:r>
          </a:p>
        </p:txBody>
      </p:sp>
      <p:pic>
        <p:nvPicPr>
          <p:cNvPr id="4" name="Picture 3" descr="A white rectangular device with buttons and buttons&#10;&#10;Description automatically generated">
            <a:extLst>
              <a:ext uri="{FF2B5EF4-FFF2-40B4-BE49-F238E27FC236}">
                <a16:creationId xmlns:a16="http://schemas.microsoft.com/office/drawing/2014/main" id="{D51AC1E5-8032-65F3-1343-E68110CC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26" y="3733800"/>
            <a:ext cx="3284141" cy="32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0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37-C4E4-4CBF-E71E-2D814BB9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6735795" cy="492443"/>
          </a:xfrm>
        </p:spPr>
        <p:txBody>
          <a:bodyPr/>
          <a:lstStyle/>
          <a:p>
            <a:r>
              <a:rPr lang="en-US" dirty="0"/>
              <a:t>Work we will do: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B17D-A92D-3BFD-0075-C0ED2712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658" y="1323775"/>
            <a:ext cx="7985125" cy="3877985"/>
          </a:xfrm>
        </p:spPr>
        <p:txBody>
          <a:bodyPr/>
          <a:lstStyle/>
          <a:p>
            <a:pPr algn="just"/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Package 1: </a:t>
            </a:r>
            <a:r>
              <a:rPr lang="en-GB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ChemAirU</a:t>
            </a:r>
            <a:r>
              <a:rPr lang="en-GB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Pilot Deployment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ChemAirU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Cloud-based infrastructure and API delivery</a:t>
            </a:r>
          </a:p>
          <a:p>
            <a:endParaRPr lang="en-GB" sz="1800" i="1" dirty="0">
              <a:latin typeface="Times New Roman" panose="02020603050405020304" pitchFamily="18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Package 2: 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Chemical Monitoring Testing, Data Acquisition and Validation</a:t>
            </a:r>
          </a:p>
          <a:p>
            <a:pPr algn="just"/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 Sensor Calibration, Validation and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Baseline data collection in busy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 of sensor platform and AI-model Identification capability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7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F03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88492" y="5774435"/>
            <a:ext cx="7081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Laboratory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NanoIntegrated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(LNIS)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MEB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Utah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Salt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Lake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4444" y="143764"/>
            <a:ext cx="9139554" cy="620169"/>
          </a:xfrm>
          <a:prstGeom prst="rect">
            <a:avLst/>
          </a:prstGeom>
        </p:spPr>
        <p:txBody>
          <a:bodyPr vert="horz" wrap="square" lIns="0" tIns="126491" rIns="0" bIns="0" rtlCol="0">
            <a:spAutoFit/>
          </a:bodyPr>
          <a:lstStyle/>
          <a:p>
            <a:pPr marL="62039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45" dirty="0"/>
              <a:t> </a:t>
            </a:r>
            <a:r>
              <a:rPr dirty="0"/>
              <a:t>you</a:t>
            </a:r>
            <a:r>
              <a:rPr lang="en-US" spc="-35" dirty="0"/>
              <a:t>!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4114800" y="1025264"/>
            <a:ext cx="15659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r>
              <a:rPr lang="en-US" sz="2200" b="1" spc="-1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13" name="Picture 12" descr="A sign on a stone wall&#10;&#10;Description automatically generated">
            <a:extLst>
              <a:ext uri="{FF2B5EF4-FFF2-40B4-BE49-F238E27FC236}">
                <a16:creationId xmlns:a16="http://schemas.microsoft.com/office/drawing/2014/main" id="{DB06BA67-101C-7791-78FD-75EABA32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033"/>
            <a:ext cx="9144000" cy="395618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39555" cy="6854825"/>
            <a:chOff x="0" y="0"/>
            <a:chExt cx="9139555" cy="68548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39555" cy="6854825"/>
            </a:xfrm>
            <a:custGeom>
              <a:avLst/>
              <a:gdLst/>
              <a:ahLst/>
              <a:cxnLst/>
              <a:rect l="l" t="t" r="r" b="b"/>
              <a:pathLst>
                <a:path w="9139555" h="6854825">
                  <a:moveTo>
                    <a:pt x="0" y="0"/>
                  </a:moveTo>
                  <a:lnTo>
                    <a:pt x="9139336" y="0"/>
                  </a:lnTo>
                  <a:lnTo>
                    <a:pt x="9139336" y="6854502"/>
                  </a:lnTo>
                  <a:lnTo>
                    <a:pt x="0" y="6854502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DDA0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" y="1696208"/>
              <a:ext cx="8987155" cy="0"/>
            </a:xfrm>
            <a:custGeom>
              <a:avLst/>
              <a:gdLst/>
              <a:ahLst/>
              <a:cxnLst/>
              <a:rect l="l" t="t" r="r" b="b"/>
              <a:pathLst>
                <a:path w="8987155">
                  <a:moveTo>
                    <a:pt x="0" y="0"/>
                  </a:moveTo>
                  <a:lnTo>
                    <a:pt x="8987014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99" y="5652395"/>
              <a:ext cx="8987155" cy="0"/>
            </a:xfrm>
            <a:custGeom>
              <a:avLst/>
              <a:gdLst/>
              <a:ahLst/>
              <a:cxnLst/>
              <a:rect l="l" t="t" r="r" b="b"/>
              <a:pathLst>
                <a:path w="8987155">
                  <a:moveTo>
                    <a:pt x="0" y="0"/>
                  </a:moveTo>
                  <a:lnTo>
                    <a:pt x="8987014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7536" y="5041391"/>
              <a:ext cx="1197864" cy="1197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316</Words>
  <Application>Microsoft Office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Times New Roman</vt:lpstr>
      <vt:lpstr>Office Theme</vt:lpstr>
      <vt:lpstr>ECE6950 Research Study</vt:lpstr>
      <vt:lpstr>Purpose : Synergize Air Quality Sensors to Detect Low-level of Chemicals of Interest.</vt:lpstr>
      <vt:lpstr>Utilizing AirU, We’re developing ChemAirU</vt:lpstr>
      <vt:lpstr>PowerPoint Presentation</vt:lpstr>
      <vt:lpstr>Our Proposal :</vt:lpstr>
      <vt:lpstr>Work we will do: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08_5710_6710_Layout</dc:title>
  <cp:lastModifiedBy>Gayly Gayliyev</cp:lastModifiedBy>
  <cp:revision>5</cp:revision>
  <dcterms:created xsi:type="dcterms:W3CDTF">2024-10-23T19:31:15Z</dcterms:created>
  <dcterms:modified xsi:type="dcterms:W3CDTF">2024-10-30T11:04:30Z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2024-10-23T00:00:00Z</vt:filetime>
  </property>
  <property fmtid="{D5CDD505-2E9C-101B-9397-08002B2CF9AE}" pid="5" name="Producer">
    <vt:lpwstr>macOS Version 10.14.3 (Build 18D109) Quartz PDFContext</vt:lpwstr>
  </property>
</Properties>
</file>