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84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C00FC-42D9-4E0A-A31D-3F10CE90904A}" v="17" dt="2024-12-13T00:05:27.1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G. Gayliyev" userId="b9e3fde9-4aeb-46c3-af43-fe921591e2c3" providerId="ADAL" clId="{4FB13B34-B2F0-4538-AE75-DD490C61FE28}"/>
    <pc:docChg chg="undo custSel modSld">
      <pc:chgData name="Kyle G. Gayliyev" userId="b9e3fde9-4aeb-46c3-af43-fe921591e2c3" providerId="ADAL" clId="{4FB13B34-B2F0-4538-AE75-DD490C61FE28}" dt="2024-10-30T07:45:23.517" v="83" actId="20577"/>
      <pc:docMkLst>
        <pc:docMk/>
      </pc:docMkLst>
      <pc:sldChg chg="addSp modSp mod">
        <pc:chgData name="Kyle G. Gayliyev" userId="b9e3fde9-4aeb-46c3-af43-fe921591e2c3" providerId="ADAL" clId="{4FB13B34-B2F0-4538-AE75-DD490C61FE28}" dt="2024-10-30T07:45:23.517" v="83" actId="20577"/>
        <pc:sldMkLst>
          <pc:docMk/>
          <pc:sldMk cId="1929233824" sldId="285"/>
        </pc:sldMkLst>
        <pc:spChg chg="mod">
          <ac:chgData name="Kyle G. Gayliyev" userId="b9e3fde9-4aeb-46c3-af43-fe921591e2c3" providerId="ADAL" clId="{4FB13B34-B2F0-4538-AE75-DD490C61FE28}" dt="2024-10-30T07:41:47.843" v="65" actId="1076"/>
          <ac:spMkLst>
            <pc:docMk/>
            <pc:sldMk cId="1929233824" sldId="285"/>
            <ac:spMk id="3" creationId="{8F31B17D-A92D-3BFD-0075-C0ED2712EAE5}"/>
          </ac:spMkLst>
        </pc:spChg>
        <pc:graphicFrameChg chg="mod modGraphic">
          <ac:chgData name="Kyle G. Gayliyev" userId="b9e3fde9-4aeb-46c3-af43-fe921591e2c3" providerId="ADAL" clId="{4FB13B34-B2F0-4538-AE75-DD490C61FE28}" dt="2024-10-30T07:45:23.517" v="83" actId="20577"/>
          <ac:graphicFrameMkLst>
            <pc:docMk/>
            <pc:sldMk cId="1929233824" sldId="285"/>
            <ac:graphicFrameMk id="6" creationId="{1FABBE5E-BEC6-F726-0D47-4106D358B74D}"/>
          </ac:graphicFrameMkLst>
        </pc:graphicFrameChg>
        <pc:picChg chg="add mod">
          <ac:chgData name="Kyle G. Gayliyev" userId="b9e3fde9-4aeb-46c3-af43-fe921591e2c3" providerId="ADAL" clId="{4FB13B34-B2F0-4538-AE75-DD490C61FE28}" dt="2024-10-30T07:42:19.246" v="76" actId="1076"/>
          <ac:picMkLst>
            <pc:docMk/>
            <pc:sldMk cId="1929233824" sldId="285"/>
            <ac:picMk id="5" creationId="{81E9E622-37BD-A712-F106-49741F898813}"/>
          </ac:picMkLst>
        </pc:picChg>
        <pc:picChg chg="add mod">
          <ac:chgData name="Kyle G. Gayliyev" userId="b9e3fde9-4aeb-46c3-af43-fe921591e2c3" providerId="ADAL" clId="{4FB13B34-B2F0-4538-AE75-DD490C61FE28}" dt="2024-10-30T07:42:15.203" v="75" actId="1076"/>
          <ac:picMkLst>
            <pc:docMk/>
            <pc:sldMk cId="1929233824" sldId="285"/>
            <ac:picMk id="8" creationId="{9064C746-8B12-56FA-B812-271B4BA00BDB}"/>
          </ac:picMkLst>
        </pc:picChg>
      </pc:sldChg>
      <pc:sldChg chg="modSp mod">
        <pc:chgData name="Kyle G. Gayliyev" userId="b9e3fde9-4aeb-46c3-af43-fe921591e2c3" providerId="ADAL" clId="{4FB13B34-B2F0-4538-AE75-DD490C61FE28}" dt="2024-10-30T06:31:44.506" v="2" actId="20577"/>
        <pc:sldMkLst>
          <pc:docMk/>
          <pc:sldMk cId="3803508863" sldId="287"/>
        </pc:sldMkLst>
        <pc:spChg chg="mod">
          <ac:chgData name="Kyle G. Gayliyev" userId="b9e3fde9-4aeb-46c3-af43-fe921591e2c3" providerId="ADAL" clId="{4FB13B34-B2F0-4538-AE75-DD490C61FE28}" dt="2024-10-30T06:31:44.506" v="2" actId="20577"/>
          <ac:spMkLst>
            <pc:docMk/>
            <pc:sldMk cId="3803508863" sldId="287"/>
            <ac:spMk id="5" creationId="{E9983FBE-98D7-17CD-F973-CF3BE733D863}"/>
          </ac:spMkLst>
        </pc:spChg>
      </pc:sldChg>
      <pc:sldChg chg="modSp mod">
        <pc:chgData name="Kyle G. Gayliyev" userId="b9e3fde9-4aeb-46c3-af43-fe921591e2c3" providerId="ADAL" clId="{4FB13B34-B2F0-4538-AE75-DD490C61FE28}" dt="2024-10-30T06:55:43.430" v="53" actId="113"/>
        <pc:sldMkLst>
          <pc:docMk/>
          <pc:sldMk cId="3627377595" sldId="288"/>
        </pc:sldMkLst>
        <pc:spChg chg="mod">
          <ac:chgData name="Kyle G. Gayliyev" userId="b9e3fde9-4aeb-46c3-af43-fe921591e2c3" providerId="ADAL" clId="{4FB13B34-B2F0-4538-AE75-DD490C61FE28}" dt="2024-10-30T06:43:05.710" v="20" actId="1076"/>
          <ac:spMkLst>
            <pc:docMk/>
            <pc:sldMk cId="3627377595" sldId="288"/>
            <ac:spMk id="2" creationId="{5C3F4137-C4E4-4CBF-E71E-2D814BB9D43D}"/>
          </ac:spMkLst>
        </pc:spChg>
        <pc:spChg chg="mod">
          <ac:chgData name="Kyle G. Gayliyev" userId="b9e3fde9-4aeb-46c3-af43-fe921591e2c3" providerId="ADAL" clId="{4FB13B34-B2F0-4538-AE75-DD490C61FE28}" dt="2024-10-30T06:55:43.430" v="53" actId="113"/>
          <ac:spMkLst>
            <pc:docMk/>
            <pc:sldMk cId="3627377595" sldId="288"/>
            <ac:spMk id="3" creationId="{8F31B17D-A92D-3BFD-0075-C0ED2712EAE5}"/>
          </ac:spMkLst>
        </pc:spChg>
      </pc:sldChg>
    </pc:docChg>
  </pc:docChgLst>
  <pc:docChgLst>
    <pc:chgData name="Kyle G. Gayliyev" userId="b9e3fde9-4aeb-46c3-af43-fe921591e2c3" providerId="ADAL" clId="{376C00FC-42D9-4E0A-A31D-3F10CE90904A}"/>
    <pc:docChg chg="undo custSel addSld delSld modSld">
      <pc:chgData name="Kyle G. Gayliyev" userId="b9e3fde9-4aeb-46c3-af43-fe921591e2c3" providerId="ADAL" clId="{376C00FC-42D9-4E0A-A31D-3F10CE90904A}" dt="2024-12-13T00:07:32.307" v="2143" actId="1076"/>
      <pc:docMkLst>
        <pc:docMk/>
      </pc:docMkLst>
      <pc:sldChg chg="modSp mod">
        <pc:chgData name="Kyle G. Gayliyev" userId="b9e3fde9-4aeb-46c3-af43-fe921591e2c3" providerId="ADAL" clId="{376C00FC-42D9-4E0A-A31D-3F10CE90904A}" dt="2024-12-12T22:16:03.815" v="617" actId="20577"/>
        <pc:sldMkLst>
          <pc:docMk/>
          <pc:sldMk cId="0" sldId="256"/>
        </pc:sldMkLst>
        <pc:spChg chg="mod">
          <ac:chgData name="Kyle G. Gayliyev" userId="b9e3fde9-4aeb-46c3-af43-fe921591e2c3" providerId="ADAL" clId="{376C00FC-42D9-4E0A-A31D-3F10CE90904A}" dt="2024-12-12T22:15:59.756" v="608" actId="20577"/>
          <ac:spMkLst>
            <pc:docMk/>
            <pc:sldMk cId="0" sldId="256"/>
            <ac:spMk id="5" creationId="{4C9AC6C7-F265-13DB-6A85-0E6DA2D6AAD4}"/>
          </ac:spMkLst>
        </pc:spChg>
        <pc:spChg chg="mod">
          <ac:chgData name="Kyle G. Gayliyev" userId="b9e3fde9-4aeb-46c3-af43-fe921591e2c3" providerId="ADAL" clId="{376C00FC-42D9-4E0A-A31D-3F10CE90904A}" dt="2024-12-12T22:16:03.815" v="617" actId="20577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Kyle G. Gayliyev" userId="b9e3fde9-4aeb-46c3-af43-fe921591e2c3" providerId="ADAL" clId="{376C00FC-42D9-4E0A-A31D-3F10CE90904A}" dt="2024-12-12T22:13:38.874" v="606" actId="1076"/>
        <pc:sldMkLst>
          <pc:docMk/>
          <pc:sldMk cId="0" sldId="257"/>
        </pc:sldMkLst>
        <pc:spChg chg="mod">
          <ac:chgData name="Kyle G. Gayliyev" userId="b9e3fde9-4aeb-46c3-af43-fe921591e2c3" providerId="ADAL" clId="{376C00FC-42D9-4E0A-A31D-3F10CE90904A}" dt="2024-12-12T22:13:38.874" v="606" actId="1076"/>
          <ac:spMkLst>
            <pc:docMk/>
            <pc:sldMk cId="0" sldId="257"/>
            <ac:spMk id="5" creationId="{5A18A9E0-47A6-091D-0385-60F74D0292E5}"/>
          </ac:spMkLst>
        </pc:spChg>
      </pc:sldChg>
      <pc:sldChg chg="modSp mod">
        <pc:chgData name="Kyle G. Gayliyev" userId="b9e3fde9-4aeb-46c3-af43-fe921591e2c3" providerId="ADAL" clId="{376C00FC-42D9-4E0A-A31D-3F10CE90904A}" dt="2024-12-12T22:12:29.093" v="579" actId="1076"/>
        <pc:sldMkLst>
          <pc:docMk/>
          <pc:sldMk cId="0" sldId="284"/>
        </pc:sldMkLst>
        <pc:spChg chg="mod">
          <ac:chgData name="Kyle G. Gayliyev" userId="b9e3fde9-4aeb-46c3-af43-fe921591e2c3" providerId="ADAL" clId="{376C00FC-42D9-4E0A-A31D-3F10CE90904A}" dt="2024-12-12T22:12:29.093" v="579" actId="1076"/>
          <ac:spMkLst>
            <pc:docMk/>
            <pc:sldMk cId="0" sldId="284"/>
            <ac:spMk id="5" creationId="{7E0B2809-93A8-8B09-85DB-3A53DEF9A656}"/>
          </ac:spMkLst>
        </pc:spChg>
      </pc:sldChg>
      <pc:sldChg chg="modSp mod">
        <pc:chgData name="Kyle G. Gayliyev" userId="b9e3fde9-4aeb-46c3-af43-fe921591e2c3" providerId="ADAL" clId="{376C00FC-42D9-4E0A-A31D-3F10CE90904A}" dt="2024-12-12T22:13:21.897" v="603" actId="14100"/>
        <pc:sldMkLst>
          <pc:docMk/>
          <pc:sldMk cId="1929233824" sldId="285"/>
        </pc:sldMkLst>
        <pc:spChg chg="mod">
          <ac:chgData name="Kyle G. Gayliyev" userId="b9e3fde9-4aeb-46c3-af43-fe921591e2c3" providerId="ADAL" clId="{376C00FC-42D9-4E0A-A31D-3F10CE90904A}" dt="2024-12-12T22:13:21.897" v="603" actId="14100"/>
          <ac:spMkLst>
            <pc:docMk/>
            <pc:sldMk cId="1929233824" sldId="285"/>
            <ac:spMk id="4" creationId="{6A6F3490-8933-78F2-5FBE-10A7D5D48DD5}"/>
          </ac:spMkLst>
        </pc:spChg>
      </pc:sldChg>
      <pc:sldChg chg="modSp mod">
        <pc:chgData name="Kyle G. Gayliyev" userId="b9e3fde9-4aeb-46c3-af43-fe921591e2c3" providerId="ADAL" clId="{376C00FC-42D9-4E0A-A31D-3F10CE90904A}" dt="2024-12-12T22:10:04.009" v="276" actId="20577"/>
        <pc:sldMkLst>
          <pc:docMk/>
          <pc:sldMk cId="2187098806" sldId="286"/>
        </pc:sldMkLst>
        <pc:spChg chg="mod">
          <ac:chgData name="Kyle G. Gayliyev" userId="b9e3fde9-4aeb-46c3-af43-fe921591e2c3" providerId="ADAL" clId="{376C00FC-42D9-4E0A-A31D-3F10CE90904A}" dt="2024-12-12T22:10:04.009" v="276" actId="20577"/>
          <ac:spMkLst>
            <pc:docMk/>
            <pc:sldMk cId="2187098806" sldId="286"/>
            <ac:spMk id="2" creationId="{A98E59E4-D5FB-2F16-CC45-D016BF6D0EC5}"/>
          </ac:spMkLst>
        </pc:spChg>
      </pc:sldChg>
      <pc:sldChg chg="modSp mod">
        <pc:chgData name="Kyle G. Gayliyev" userId="b9e3fde9-4aeb-46c3-af43-fe921591e2c3" providerId="ADAL" clId="{376C00FC-42D9-4E0A-A31D-3F10CE90904A}" dt="2024-12-12T22:12:54.798" v="582" actId="20577"/>
        <pc:sldMkLst>
          <pc:docMk/>
          <pc:sldMk cId="3803508863" sldId="287"/>
        </pc:sldMkLst>
        <pc:spChg chg="mod">
          <ac:chgData name="Kyle G. Gayliyev" userId="b9e3fde9-4aeb-46c3-af43-fe921591e2c3" providerId="ADAL" clId="{376C00FC-42D9-4E0A-A31D-3F10CE90904A}" dt="2024-12-12T22:12:54.798" v="582" actId="20577"/>
          <ac:spMkLst>
            <pc:docMk/>
            <pc:sldMk cId="3803508863" sldId="287"/>
            <ac:spMk id="6" creationId="{64ADA646-E018-0656-C7AD-A3D0BF6AFF9E}"/>
          </ac:spMkLst>
        </pc:spChg>
      </pc:sldChg>
      <pc:sldChg chg="modSp mod">
        <pc:chgData name="Kyle G. Gayliyev" userId="b9e3fde9-4aeb-46c3-af43-fe921591e2c3" providerId="ADAL" clId="{376C00FC-42D9-4E0A-A31D-3F10CE90904A}" dt="2024-12-12T22:11:17.724" v="391" actId="20577"/>
        <pc:sldMkLst>
          <pc:docMk/>
          <pc:sldMk cId="3627377595" sldId="288"/>
        </pc:sldMkLst>
        <pc:spChg chg="mod">
          <ac:chgData name="Kyle G. Gayliyev" userId="b9e3fde9-4aeb-46c3-af43-fe921591e2c3" providerId="ADAL" clId="{376C00FC-42D9-4E0A-A31D-3F10CE90904A}" dt="2024-12-12T22:11:17.724" v="391" actId="20577"/>
          <ac:spMkLst>
            <pc:docMk/>
            <pc:sldMk cId="3627377595" sldId="288"/>
            <ac:spMk id="4" creationId="{7B90783F-CF4D-F68B-1E01-2C3900BCA6D6}"/>
          </ac:spMkLst>
        </pc:spChg>
      </pc:sldChg>
      <pc:sldChg chg="modSp new mod">
        <pc:chgData name="Kyle G. Gayliyev" userId="b9e3fde9-4aeb-46c3-af43-fe921591e2c3" providerId="ADAL" clId="{376C00FC-42D9-4E0A-A31D-3F10CE90904A}" dt="2024-12-12T23:25:36.704" v="1489" actId="20577"/>
        <pc:sldMkLst>
          <pc:docMk/>
          <pc:sldMk cId="1208402587" sldId="289"/>
        </pc:sldMkLst>
        <pc:spChg chg="mod">
          <ac:chgData name="Kyle G. Gayliyev" userId="b9e3fde9-4aeb-46c3-af43-fe921591e2c3" providerId="ADAL" clId="{376C00FC-42D9-4E0A-A31D-3F10CE90904A}" dt="2024-12-12T23:25:22.932" v="1475" actId="20577"/>
          <ac:spMkLst>
            <pc:docMk/>
            <pc:sldMk cId="1208402587" sldId="289"/>
            <ac:spMk id="2" creationId="{B078C0FE-953C-9C5B-1642-61D8B919AC16}"/>
          </ac:spMkLst>
        </pc:spChg>
        <pc:spChg chg="mod">
          <ac:chgData name="Kyle G. Gayliyev" userId="b9e3fde9-4aeb-46c3-af43-fe921591e2c3" providerId="ADAL" clId="{376C00FC-42D9-4E0A-A31D-3F10CE90904A}" dt="2024-12-12T23:25:36.704" v="1489" actId="20577"/>
          <ac:spMkLst>
            <pc:docMk/>
            <pc:sldMk cId="1208402587" sldId="289"/>
            <ac:spMk id="3" creationId="{A393FACD-DAD0-2589-3D56-D823EC4A212B}"/>
          </ac:spMkLst>
        </pc:spChg>
        <pc:spChg chg="mod">
          <ac:chgData name="Kyle G. Gayliyev" userId="b9e3fde9-4aeb-46c3-af43-fe921591e2c3" providerId="ADAL" clId="{376C00FC-42D9-4E0A-A31D-3F10CE90904A}" dt="2024-12-12T22:17:40.692" v="653" actId="20577"/>
          <ac:spMkLst>
            <pc:docMk/>
            <pc:sldMk cId="1208402587" sldId="289"/>
            <ac:spMk id="4" creationId="{74A963FA-E905-2B92-F984-4A303B20BB15}"/>
          </ac:spMkLst>
        </pc:spChg>
      </pc:sldChg>
      <pc:sldChg chg="addSp delSp modSp new mod">
        <pc:chgData name="Kyle G. Gayliyev" userId="b9e3fde9-4aeb-46c3-af43-fe921591e2c3" providerId="ADAL" clId="{376C00FC-42D9-4E0A-A31D-3F10CE90904A}" dt="2024-12-12T23:27:40.468" v="1561" actId="20577"/>
        <pc:sldMkLst>
          <pc:docMk/>
          <pc:sldMk cId="1903239794" sldId="290"/>
        </pc:sldMkLst>
        <pc:spChg chg="mod">
          <ac:chgData name="Kyle G. Gayliyev" userId="b9e3fde9-4aeb-46c3-af43-fe921591e2c3" providerId="ADAL" clId="{376C00FC-42D9-4E0A-A31D-3F10CE90904A}" dt="2024-12-12T23:06:23.560" v="1046" actId="20577"/>
          <ac:spMkLst>
            <pc:docMk/>
            <pc:sldMk cId="1903239794" sldId="290"/>
            <ac:spMk id="2" creationId="{40A1541E-B1DD-7A59-DFED-9E0AAEA43474}"/>
          </ac:spMkLst>
        </pc:spChg>
        <pc:spChg chg="mod">
          <ac:chgData name="Kyle G. Gayliyev" userId="b9e3fde9-4aeb-46c3-af43-fe921591e2c3" providerId="ADAL" clId="{376C00FC-42D9-4E0A-A31D-3F10CE90904A}" dt="2024-12-12T23:26:01.067" v="1490" actId="1076"/>
          <ac:spMkLst>
            <pc:docMk/>
            <pc:sldMk cId="1903239794" sldId="290"/>
            <ac:spMk id="3" creationId="{7C97A0B4-1F4C-572D-3615-0203A54A9CEC}"/>
          </ac:spMkLst>
        </pc:spChg>
        <pc:spChg chg="mod">
          <ac:chgData name="Kyle G. Gayliyev" userId="b9e3fde9-4aeb-46c3-af43-fe921591e2c3" providerId="ADAL" clId="{376C00FC-42D9-4E0A-A31D-3F10CE90904A}" dt="2024-12-12T22:35:14.008" v="977" actId="1076"/>
          <ac:spMkLst>
            <pc:docMk/>
            <pc:sldMk cId="1903239794" sldId="290"/>
            <ac:spMk id="4" creationId="{40B5F91B-6947-95A8-2C82-DEA8E19D131F}"/>
          </ac:spMkLst>
        </pc:spChg>
        <pc:spChg chg="add mod">
          <ac:chgData name="Kyle G. Gayliyev" userId="b9e3fde9-4aeb-46c3-af43-fe921591e2c3" providerId="ADAL" clId="{376C00FC-42D9-4E0A-A31D-3F10CE90904A}" dt="2024-12-12T23:10:44.018" v="1244" actId="20577"/>
          <ac:spMkLst>
            <pc:docMk/>
            <pc:sldMk cId="1903239794" sldId="290"/>
            <ac:spMk id="7" creationId="{D55701FA-5193-19C3-2EB7-6148C36F1AB7}"/>
          </ac:spMkLst>
        </pc:spChg>
        <pc:spChg chg="add mod">
          <ac:chgData name="Kyle G. Gayliyev" userId="b9e3fde9-4aeb-46c3-af43-fe921591e2c3" providerId="ADAL" clId="{376C00FC-42D9-4E0A-A31D-3F10CE90904A}" dt="2024-12-12T23:26:04.685" v="1491" actId="1076"/>
          <ac:spMkLst>
            <pc:docMk/>
            <pc:sldMk cId="1903239794" sldId="290"/>
            <ac:spMk id="12" creationId="{FFFF7112-C34B-7659-09AA-07906CE746E8}"/>
          </ac:spMkLst>
        </pc:spChg>
        <pc:spChg chg="add mod">
          <ac:chgData name="Kyle G. Gayliyev" userId="b9e3fde9-4aeb-46c3-af43-fe921591e2c3" providerId="ADAL" clId="{376C00FC-42D9-4E0A-A31D-3F10CE90904A}" dt="2024-12-12T23:27:40.468" v="1561" actId="20577"/>
          <ac:spMkLst>
            <pc:docMk/>
            <pc:sldMk cId="1903239794" sldId="290"/>
            <ac:spMk id="13" creationId="{AAC2F286-652E-EBE9-4114-E32DBE48995A}"/>
          </ac:spMkLst>
        </pc:spChg>
        <pc:picChg chg="add mod">
          <ac:chgData name="Kyle G. Gayliyev" userId="b9e3fde9-4aeb-46c3-af43-fe921591e2c3" providerId="ADAL" clId="{376C00FC-42D9-4E0A-A31D-3F10CE90904A}" dt="2024-12-12T23:26:07.349" v="1492" actId="1076"/>
          <ac:picMkLst>
            <pc:docMk/>
            <pc:sldMk cId="1903239794" sldId="290"/>
            <ac:picMk id="6" creationId="{DB326722-2145-8BC5-25FF-0E341DDD33B8}"/>
          </ac:picMkLst>
        </pc:picChg>
        <pc:picChg chg="add del mod">
          <ac:chgData name="Kyle G. Gayliyev" userId="b9e3fde9-4aeb-46c3-af43-fe921591e2c3" providerId="ADAL" clId="{376C00FC-42D9-4E0A-A31D-3F10CE90904A}" dt="2024-12-12T23:12:33.420" v="1252" actId="478"/>
          <ac:picMkLst>
            <pc:docMk/>
            <pc:sldMk cId="1903239794" sldId="290"/>
            <ac:picMk id="9" creationId="{28095EE5-8DD8-76A8-9BBA-3D9DF053B136}"/>
          </ac:picMkLst>
        </pc:picChg>
        <pc:picChg chg="add mod">
          <ac:chgData name="Kyle G. Gayliyev" userId="b9e3fde9-4aeb-46c3-af43-fe921591e2c3" providerId="ADAL" clId="{376C00FC-42D9-4E0A-A31D-3F10CE90904A}" dt="2024-12-12T23:26:09.366" v="1493" actId="1076"/>
          <ac:picMkLst>
            <pc:docMk/>
            <pc:sldMk cId="1903239794" sldId="290"/>
            <ac:picMk id="11" creationId="{90002102-BCC9-76EE-BD71-A9C5EF84B3CE}"/>
          </ac:picMkLst>
        </pc:picChg>
      </pc:sldChg>
      <pc:sldChg chg="addSp delSp modSp mod">
        <pc:chgData name="Kyle G. Gayliyev" userId="b9e3fde9-4aeb-46c3-af43-fe921591e2c3" providerId="ADAL" clId="{376C00FC-42D9-4E0A-A31D-3F10CE90904A}" dt="2024-12-12T23:19:49.329" v="1434" actId="313"/>
        <pc:sldMkLst>
          <pc:docMk/>
          <pc:sldMk cId="2282446999" sldId="291"/>
        </pc:sldMkLst>
        <pc:spChg chg="mod">
          <ac:chgData name="Kyle G. Gayliyev" userId="b9e3fde9-4aeb-46c3-af43-fe921591e2c3" providerId="ADAL" clId="{376C00FC-42D9-4E0A-A31D-3F10CE90904A}" dt="2024-12-12T23:17:09.761" v="1399" actId="20577"/>
          <ac:spMkLst>
            <pc:docMk/>
            <pc:sldMk cId="2282446999" sldId="291"/>
            <ac:spMk id="2" creationId="{4042062A-8CCD-C328-642B-68A8D139B7DE}"/>
          </ac:spMkLst>
        </pc:spChg>
        <pc:spChg chg="del">
          <ac:chgData name="Kyle G. Gayliyev" userId="b9e3fde9-4aeb-46c3-af43-fe921591e2c3" providerId="ADAL" clId="{376C00FC-42D9-4E0A-A31D-3F10CE90904A}" dt="2024-12-12T23:16:47.984" v="1389" actId="478"/>
          <ac:spMkLst>
            <pc:docMk/>
            <pc:sldMk cId="2282446999" sldId="291"/>
            <ac:spMk id="3" creationId="{8E5C43BC-0193-17FE-24E3-9517C6448B79}"/>
          </ac:spMkLst>
        </pc:spChg>
        <pc:spChg chg="add mod">
          <ac:chgData name="Kyle G. Gayliyev" userId="b9e3fde9-4aeb-46c3-af43-fe921591e2c3" providerId="ADAL" clId="{376C00FC-42D9-4E0A-A31D-3F10CE90904A}" dt="2024-12-12T23:19:49.329" v="1434" actId="313"/>
          <ac:spMkLst>
            <pc:docMk/>
            <pc:sldMk cId="2282446999" sldId="291"/>
            <ac:spMk id="5" creationId="{AA8C53FB-C576-7101-ED04-31A110573AA2}"/>
          </ac:spMkLst>
        </pc:spChg>
        <pc:spChg chg="del">
          <ac:chgData name="Kyle G. Gayliyev" userId="b9e3fde9-4aeb-46c3-af43-fe921591e2c3" providerId="ADAL" clId="{376C00FC-42D9-4E0A-A31D-3F10CE90904A}" dt="2024-12-12T23:16:51.266" v="1390" actId="478"/>
          <ac:spMkLst>
            <pc:docMk/>
            <pc:sldMk cId="2282446999" sldId="291"/>
            <ac:spMk id="7" creationId="{8F356F4D-29ED-D994-109C-51732B6ADEF9}"/>
          </ac:spMkLst>
        </pc:spChg>
        <pc:spChg chg="del">
          <ac:chgData name="Kyle G. Gayliyev" userId="b9e3fde9-4aeb-46c3-af43-fe921591e2c3" providerId="ADAL" clId="{376C00FC-42D9-4E0A-A31D-3F10CE90904A}" dt="2024-12-12T23:16:44.901" v="1388" actId="478"/>
          <ac:spMkLst>
            <pc:docMk/>
            <pc:sldMk cId="2282446999" sldId="291"/>
            <ac:spMk id="12" creationId="{FF9ECF25-D563-C6F5-1E3F-BE48E0896BB9}"/>
          </ac:spMkLst>
        </pc:spChg>
        <pc:spChg chg="add del mod">
          <ac:chgData name="Kyle G. Gayliyev" userId="b9e3fde9-4aeb-46c3-af43-fe921591e2c3" providerId="ADAL" clId="{376C00FC-42D9-4E0A-A31D-3F10CE90904A}" dt="2024-12-12T23:17:21.128" v="1402" actId="21"/>
          <ac:spMkLst>
            <pc:docMk/>
            <pc:sldMk cId="2282446999" sldId="291"/>
            <ac:spMk id="13" creationId="{26285CA0-E3C9-D501-D127-5A0894DC4413}"/>
          </ac:spMkLst>
        </pc:spChg>
        <pc:picChg chg="del">
          <ac:chgData name="Kyle G. Gayliyev" userId="b9e3fde9-4aeb-46c3-af43-fe921591e2c3" providerId="ADAL" clId="{376C00FC-42D9-4E0A-A31D-3F10CE90904A}" dt="2024-12-12T23:16:01.465" v="1326" actId="478"/>
          <ac:picMkLst>
            <pc:docMk/>
            <pc:sldMk cId="2282446999" sldId="291"/>
            <ac:picMk id="6" creationId="{3B09C06C-0498-4F3A-06F6-9EC2C348760F}"/>
          </ac:picMkLst>
        </pc:picChg>
        <pc:picChg chg="add mod">
          <ac:chgData name="Kyle G. Gayliyev" userId="b9e3fde9-4aeb-46c3-af43-fe921591e2c3" providerId="ADAL" clId="{376C00FC-42D9-4E0A-A31D-3F10CE90904A}" dt="2024-12-12T23:18:42.789" v="1432" actId="1076"/>
          <ac:picMkLst>
            <pc:docMk/>
            <pc:sldMk cId="2282446999" sldId="291"/>
            <ac:picMk id="9" creationId="{4D17862A-7F96-5C65-764E-F28F8B096A5B}"/>
          </ac:picMkLst>
        </pc:picChg>
        <pc:picChg chg="del">
          <ac:chgData name="Kyle G. Gayliyev" userId="b9e3fde9-4aeb-46c3-af43-fe921591e2c3" providerId="ADAL" clId="{376C00FC-42D9-4E0A-A31D-3F10CE90904A}" dt="2024-12-12T23:16:02.262" v="1327" actId="478"/>
          <ac:picMkLst>
            <pc:docMk/>
            <pc:sldMk cId="2282446999" sldId="291"/>
            <ac:picMk id="11" creationId="{15D103AD-3822-45D0-E376-1A7245E896C6}"/>
          </ac:picMkLst>
        </pc:picChg>
      </pc:sldChg>
      <pc:sldChg chg="addSp delSp modSp mod">
        <pc:chgData name="Kyle G. Gayliyev" userId="b9e3fde9-4aeb-46c3-af43-fe921591e2c3" providerId="ADAL" clId="{376C00FC-42D9-4E0A-A31D-3F10CE90904A}" dt="2024-12-12T23:28:48.414" v="1565" actId="1076"/>
        <pc:sldMkLst>
          <pc:docMk/>
          <pc:sldMk cId="2656898007" sldId="292"/>
        </pc:sldMkLst>
        <pc:spChg chg="add mod">
          <ac:chgData name="Kyle G. Gayliyev" userId="b9e3fde9-4aeb-46c3-af43-fe921591e2c3" providerId="ADAL" clId="{376C00FC-42D9-4E0A-A31D-3F10CE90904A}" dt="2024-12-12T23:22:47.594" v="1457" actId="1076"/>
          <ac:spMkLst>
            <pc:docMk/>
            <pc:sldMk cId="2656898007" sldId="292"/>
            <ac:spMk id="3" creationId="{0BD26A32-2254-FAD5-635A-26864B363C35}"/>
          </ac:spMkLst>
        </pc:spChg>
        <pc:spChg chg="del mod">
          <ac:chgData name="Kyle G. Gayliyev" userId="b9e3fde9-4aeb-46c3-af43-fe921591e2c3" providerId="ADAL" clId="{376C00FC-42D9-4E0A-A31D-3F10CE90904A}" dt="2024-12-12T23:28:42.934" v="1563" actId="478"/>
          <ac:spMkLst>
            <pc:docMk/>
            <pc:sldMk cId="2656898007" sldId="292"/>
            <ac:spMk id="5" creationId="{4CE2486E-16F2-FA52-895D-3A78454D455E}"/>
          </ac:spMkLst>
        </pc:spChg>
        <pc:spChg chg="add mod">
          <ac:chgData name="Kyle G. Gayliyev" userId="b9e3fde9-4aeb-46c3-af43-fe921591e2c3" providerId="ADAL" clId="{376C00FC-42D9-4E0A-A31D-3F10CE90904A}" dt="2024-12-12T23:23:48.100" v="1466" actId="1076"/>
          <ac:spMkLst>
            <pc:docMk/>
            <pc:sldMk cId="2656898007" sldId="292"/>
            <ac:spMk id="6" creationId="{911FC3A0-E7D0-CB22-2178-1023C9B06B04}"/>
          </ac:spMkLst>
        </pc:spChg>
        <pc:spChg chg="add mod">
          <ac:chgData name="Kyle G. Gayliyev" userId="b9e3fde9-4aeb-46c3-af43-fe921591e2c3" providerId="ADAL" clId="{376C00FC-42D9-4E0A-A31D-3F10CE90904A}" dt="2024-12-12T23:22:44.996" v="1456" actId="1076"/>
          <ac:spMkLst>
            <pc:docMk/>
            <pc:sldMk cId="2656898007" sldId="292"/>
            <ac:spMk id="7" creationId="{377ECF5D-B0F5-383B-38F3-1D7640C68BE3}"/>
          </ac:spMkLst>
        </pc:spChg>
        <pc:spChg chg="del mod">
          <ac:chgData name="Kyle G. Gayliyev" userId="b9e3fde9-4aeb-46c3-af43-fe921591e2c3" providerId="ADAL" clId="{376C00FC-42D9-4E0A-A31D-3F10CE90904A}" dt="2024-12-12T23:20:38.205" v="1436" actId="478"/>
          <ac:spMkLst>
            <pc:docMk/>
            <pc:sldMk cId="2656898007" sldId="292"/>
            <ac:spMk id="13" creationId="{729E9B08-1980-7890-1BBE-7DC3E603E5D8}"/>
          </ac:spMkLst>
        </pc:spChg>
        <pc:spChg chg="add mod">
          <ac:chgData name="Kyle G. Gayliyev" userId="b9e3fde9-4aeb-46c3-af43-fe921591e2c3" providerId="ADAL" clId="{376C00FC-42D9-4E0A-A31D-3F10CE90904A}" dt="2024-12-12T23:28:48.414" v="1565" actId="1076"/>
          <ac:spMkLst>
            <pc:docMk/>
            <pc:sldMk cId="2656898007" sldId="292"/>
            <ac:spMk id="14" creationId="{53D89894-8B2D-A310-D85D-C2B97ACF0748}"/>
          </ac:spMkLst>
        </pc:spChg>
        <pc:picChg chg="del mod">
          <ac:chgData name="Kyle G. Gayliyev" userId="b9e3fde9-4aeb-46c3-af43-fe921591e2c3" providerId="ADAL" clId="{376C00FC-42D9-4E0A-A31D-3F10CE90904A}" dt="2024-12-12T23:20:40.246" v="1438" actId="478"/>
          <ac:picMkLst>
            <pc:docMk/>
            <pc:sldMk cId="2656898007" sldId="292"/>
            <ac:picMk id="9" creationId="{C85C9014-DF93-8C2F-6DA0-CA498386233E}"/>
          </ac:picMkLst>
        </pc:picChg>
        <pc:picChg chg="add mod">
          <ac:chgData name="Kyle G. Gayliyev" userId="b9e3fde9-4aeb-46c3-af43-fe921591e2c3" providerId="ADAL" clId="{376C00FC-42D9-4E0A-A31D-3F10CE90904A}" dt="2024-12-12T23:23:53.317" v="1467" actId="1076"/>
          <ac:picMkLst>
            <pc:docMk/>
            <pc:sldMk cId="2656898007" sldId="292"/>
            <ac:picMk id="10" creationId="{FF0E3503-C61E-6C08-01DE-2943134B319D}"/>
          </ac:picMkLst>
        </pc:picChg>
        <pc:picChg chg="add mod">
          <ac:chgData name="Kyle G. Gayliyev" userId="b9e3fde9-4aeb-46c3-af43-fe921591e2c3" providerId="ADAL" clId="{376C00FC-42D9-4E0A-A31D-3F10CE90904A}" dt="2024-12-12T23:24:41.627" v="1474" actId="1076"/>
          <ac:picMkLst>
            <pc:docMk/>
            <pc:sldMk cId="2656898007" sldId="292"/>
            <ac:picMk id="12" creationId="{6A9576C8-BF8A-A231-7F2F-99788049A301}"/>
          </ac:picMkLst>
        </pc:picChg>
      </pc:sldChg>
      <pc:sldChg chg="addSp delSp modSp mod">
        <pc:chgData name="Kyle G. Gayliyev" userId="b9e3fde9-4aeb-46c3-af43-fe921591e2c3" providerId="ADAL" clId="{376C00FC-42D9-4E0A-A31D-3F10CE90904A}" dt="2024-12-12T23:52:19.140" v="1792" actId="20577"/>
        <pc:sldMkLst>
          <pc:docMk/>
          <pc:sldMk cId="2094533296" sldId="293"/>
        </pc:sldMkLst>
        <pc:spChg chg="mod">
          <ac:chgData name="Kyle G. Gayliyev" userId="b9e3fde9-4aeb-46c3-af43-fe921591e2c3" providerId="ADAL" clId="{376C00FC-42D9-4E0A-A31D-3F10CE90904A}" dt="2024-12-12T23:44:35.170" v="1573" actId="20577"/>
          <ac:spMkLst>
            <pc:docMk/>
            <pc:sldMk cId="2094533296" sldId="293"/>
            <ac:spMk id="2" creationId="{982224C2-7DC7-2FEC-5E0F-90D10F2CCD9F}"/>
          </ac:spMkLst>
        </pc:spChg>
        <pc:spChg chg="del">
          <ac:chgData name="Kyle G. Gayliyev" userId="b9e3fde9-4aeb-46c3-af43-fe921591e2c3" providerId="ADAL" clId="{376C00FC-42D9-4E0A-A31D-3F10CE90904A}" dt="2024-12-12T23:44:38.472" v="1574" actId="478"/>
          <ac:spMkLst>
            <pc:docMk/>
            <pc:sldMk cId="2094533296" sldId="293"/>
            <ac:spMk id="3" creationId="{AB704B9C-7C4F-0982-7C6F-FAF377FB4A73}"/>
          </ac:spMkLst>
        </pc:spChg>
        <pc:spChg chg="del">
          <ac:chgData name="Kyle G. Gayliyev" userId="b9e3fde9-4aeb-46c3-af43-fe921591e2c3" providerId="ADAL" clId="{376C00FC-42D9-4E0A-A31D-3F10CE90904A}" dt="2024-12-12T23:44:29.560" v="1571" actId="478"/>
          <ac:spMkLst>
            <pc:docMk/>
            <pc:sldMk cId="2094533296" sldId="293"/>
            <ac:spMk id="6" creationId="{C21696A8-C4E6-9D83-AB5C-2B535997C700}"/>
          </ac:spMkLst>
        </pc:spChg>
        <pc:spChg chg="add mod">
          <ac:chgData name="Kyle G. Gayliyev" userId="b9e3fde9-4aeb-46c3-af43-fe921591e2c3" providerId="ADAL" clId="{376C00FC-42D9-4E0A-A31D-3F10CE90904A}" dt="2024-12-12T23:52:19.140" v="1792" actId="20577"/>
          <ac:spMkLst>
            <pc:docMk/>
            <pc:sldMk cId="2094533296" sldId="293"/>
            <ac:spMk id="8" creationId="{EB90656C-0172-3B05-2FD4-0ACFB7BF0351}"/>
          </ac:spMkLst>
        </pc:spChg>
        <pc:picChg chg="del">
          <ac:chgData name="Kyle G. Gayliyev" userId="b9e3fde9-4aeb-46c3-af43-fe921591e2c3" providerId="ADAL" clId="{376C00FC-42D9-4E0A-A31D-3F10CE90904A}" dt="2024-12-12T23:44:23.598" v="1569" actId="478"/>
          <ac:picMkLst>
            <pc:docMk/>
            <pc:sldMk cId="2094533296" sldId="293"/>
            <ac:picMk id="10" creationId="{F8336CAD-5B43-149F-2BED-75471A166AD8}"/>
          </ac:picMkLst>
        </pc:picChg>
        <pc:picChg chg="del">
          <ac:chgData name="Kyle G. Gayliyev" userId="b9e3fde9-4aeb-46c3-af43-fe921591e2c3" providerId="ADAL" clId="{376C00FC-42D9-4E0A-A31D-3F10CE90904A}" dt="2024-12-12T23:44:25.603" v="1570" actId="478"/>
          <ac:picMkLst>
            <pc:docMk/>
            <pc:sldMk cId="2094533296" sldId="293"/>
            <ac:picMk id="12" creationId="{C70733FA-3767-2D47-A333-2F1FE2B6B060}"/>
          </ac:picMkLst>
        </pc:picChg>
      </pc:sldChg>
      <pc:sldChg chg="del">
        <pc:chgData name="Kyle G. Gayliyev" userId="b9e3fde9-4aeb-46c3-af43-fe921591e2c3" providerId="ADAL" clId="{376C00FC-42D9-4E0A-A31D-3F10CE90904A}" dt="2024-12-12T23:29:41.189" v="1566" actId="47"/>
        <pc:sldMkLst>
          <pc:docMk/>
          <pc:sldMk cId="2204526080" sldId="294"/>
        </pc:sldMkLst>
      </pc:sldChg>
      <pc:sldChg chg="addSp delSp modSp mod">
        <pc:chgData name="Kyle G. Gayliyev" userId="b9e3fde9-4aeb-46c3-af43-fe921591e2c3" providerId="ADAL" clId="{376C00FC-42D9-4E0A-A31D-3F10CE90904A}" dt="2024-12-13T00:07:32.307" v="2143" actId="1076"/>
        <pc:sldMkLst>
          <pc:docMk/>
          <pc:sldMk cId="4107597489" sldId="294"/>
        </pc:sldMkLst>
        <pc:spChg chg="mod">
          <ac:chgData name="Kyle G. Gayliyev" userId="b9e3fde9-4aeb-46c3-af43-fe921591e2c3" providerId="ADAL" clId="{376C00FC-42D9-4E0A-A31D-3F10CE90904A}" dt="2024-12-12T23:52:55.477" v="1807" actId="20577"/>
          <ac:spMkLst>
            <pc:docMk/>
            <pc:sldMk cId="4107597489" sldId="294"/>
            <ac:spMk id="2" creationId="{9DFB02D9-422C-B460-DFBB-72B2A8C83741}"/>
          </ac:spMkLst>
        </pc:spChg>
        <pc:spChg chg="mod">
          <ac:chgData name="Kyle G. Gayliyev" userId="b9e3fde9-4aeb-46c3-af43-fe921591e2c3" providerId="ADAL" clId="{376C00FC-42D9-4E0A-A31D-3F10CE90904A}" dt="2024-12-13T00:05:19.295" v="1938" actId="6549"/>
          <ac:spMkLst>
            <pc:docMk/>
            <pc:sldMk cId="4107597489" sldId="294"/>
            <ac:spMk id="8" creationId="{C2510F4A-AB89-9951-D374-950DA4F9BD43}"/>
          </ac:spMkLst>
        </pc:spChg>
        <pc:spChg chg="add del mod">
          <ac:chgData name="Kyle G. Gayliyev" userId="b9e3fde9-4aeb-46c3-af43-fe921591e2c3" providerId="ADAL" clId="{376C00FC-42D9-4E0A-A31D-3F10CE90904A}" dt="2024-12-13T00:05:20.308" v="1940"/>
          <ac:spMkLst>
            <pc:docMk/>
            <pc:sldMk cId="4107597489" sldId="294"/>
            <ac:spMk id="10" creationId="{71167CC1-7139-B4BF-B701-3CF344555EA1}"/>
          </ac:spMkLst>
        </pc:spChg>
        <pc:spChg chg="add mod">
          <ac:chgData name="Kyle G. Gayliyev" userId="b9e3fde9-4aeb-46c3-af43-fe921591e2c3" providerId="ADAL" clId="{376C00FC-42D9-4E0A-A31D-3F10CE90904A}" dt="2024-12-13T00:07:25.315" v="2142" actId="1076"/>
          <ac:spMkLst>
            <pc:docMk/>
            <pc:sldMk cId="4107597489" sldId="294"/>
            <ac:spMk id="11" creationId="{234BE8A6-109C-10FF-3F39-13F3659D2175}"/>
          </ac:spMkLst>
        </pc:spChg>
        <pc:spChg chg="mod">
          <ac:chgData name="Kyle G. Gayliyev" userId="b9e3fde9-4aeb-46c3-af43-fe921591e2c3" providerId="ADAL" clId="{376C00FC-42D9-4E0A-A31D-3F10CE90904A}" dt="2024-12-12T23:53:03.564" v="1808" actId="20577"/>
          <ac:spMkLst>
            <pc:docMk/>
            <pc:sldMk cId="4107597489" sldId="294"/>
            <ac:spMk id="14" creationId="{E694897F-0495-496E-14B2-AFBC1D87479F}"/>
          </ac:spMkLst>
        </pc:spChg>
        <pc:picChg chg="add mod">
          <ac:chgData name="Kyle G. Gayliyev" userId="b9e3fde9-4aeb-46c3-af43-fe921591e2c3" providerId="ADAL" clId="{376C00FC-42D9-4E0A-A31D-3F10CE90904A}" dt="2024-12-13T00:04:48.011" v="1932" actId="1076"/>
          <ac:picMkLst>
            <pc:docMk/>
            <pc:sldMk cId="4107597489" sldId="294"/>
            <ac:picMk id="5" creationId="{E661DBD2-3981-90D0-4962-1400EA747820}"/>
          </ac:picMkLst>
        </pc:picChg>
        <pc:picChg chg="add mod">
          <ac:chgData name="Kyle G. Gayliyev" userId="b9e3fde9-4aeb-46c3-af43-fe921591e2c3" providerId="ADAL" clId="{376C00FC-42D9-4E0A-A31D-3F10CE90904A}" dt="2024-12-13T00:07:32.307" v="2143" actId="1076"/>
          <ac:picMkLst>
            <pc:docMk/>
            <pc:sldMk cId="4107597489" sldId="294"/>
            <ac:picMk id="9" creationId="{1EC7F667-F248-231A-1740-A231DBFEC32E}"/>
          </ac:picMkLst>
        </pc:picChg>
      </pc:sldChg>
    </pc:docChg>
  </pc:docChgLst>
  <pc:docChgLst>
    <pc:chgData name="Kyle G. Gayliyev" userId="b9e3fde9-4aeb-46c3-af43-fe921591e2c3" providerId="ADAL" clId="{EAEF936A-0238-47C5-B48D-7FCA1BCE2CA4}"/>
    <pc:docChg chg="undo redo custSel addSld delSld modSld">
      <pc:chgData name="Kyle G. Gayliyev" userId="b9e3fde9-4aeb-46c3-af43-fe921591e2c3" providerId="ADAL" clId="{EAEF936A-0238-47C5-B48D-7FCA1BCE2CA4}" dt="2024-10-23T22:41:05.009" v="1283" actId="1076"/>
      <pc:docMkLst>
        <pc:docMk/>
      </pc:docMkLst>
      <pc:sldChg chg="addSp delSp modSp mod">
        <pc:chgData name="Kyle G. Gayliyev" userId="b9e3fde9-4aeb-46c3-af43-fe921591e2c3" providerId="ADAL" clId="{EAEF936A-0238-47C5-B48D-7FCA1BCE2CA4}" dt="2024-10-23T20:07:30.403" v="278"/>
        <pc:sldMkLst>
          <pc:docMk/>
          <pc:sldMk cId="0" sldId="256"/>
        </pc:sldMkLst>
        <pc:spChg chg="mod ord">
          <ac:chgData name="Kyle G. Gayliyev" userId="b9e3fde9-4aeb-46c3-af43-fe921591e2c3" providerId="ADAL" clId="{EAEF936A-0238-47C5-B48D-7FCA1BCE2CA4}" dt="2024-10-23T20:00:08.679" v="275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19:43:21.597" v="117" actId="14100"/>
          <ac:spMkLst>
            <pc:docMk/>
            <pc:sldMk cId="0" sldId="256"/>
            <ac:spMk id="4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19:46:13.091" v="165" actId="1076"/>
          <ac:spMkLst>
            <pc:docMk/>
            <pc:sldMk cId="0" sldId="256"/>
            <ac:spMk id="9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19:45:51.200" v="152" actId="107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20:00:13.618" v="276" actId="1076"/>
          <ac:spMkLst>
            <pc:docMk/>
            <pc:sldMk cId="0" sldId="256"/>
            <ac:spMk id="11" creationId="{00000000-0000-0000-0000-000000000000}"/>
          </ac:spMkLst>
        </pc:spChg>
        <pc:spChg chg="add mod">
          <ac:chgData name="Kyle G. Gayliyev" userId="b9e3fde9-4aeb-46c3-af43-fe921591e2c3" providerId="ADAL" clId="{EAEF936A-0238-47C5-B48D-7FCA1BCE2CA4}" dt="2024-10-23T20:00:07.899" v="274" actId="1076"/>
          <ac:spMkLst>
            <pc:docMk/>
            <pc:sldMk cId="0" sldId="256"/>
            <ac:spMk id="14" creationId="{660F7507-72C6-F084-B556-B1D653D1F325}"/>
          </ac:spMkLst>
        </pc:spChg>
        <pc:spChg chg="add del mod">
          <ac:chgData name="Kyle G. Gayliyev" userId="b9e3fde9-4aeb-46c3-af43-fe921591e2c3" providerId="ADAL" clId="{EAEF936A-0238-47C5-B48D-7FCA1BCE2CA4}" dt="2024-10-23T20:07:30.403" v="278"/>
          <ac:spMkLst>
            <pc:docMk/>
            <pc:sldMk cId="0" sldId="256"/>
            <ac:spMk id="15" creationId="{BD41A7C9-EB06-D5D1-991D-9BEDD29BF98F}"/>
          </ac:spMkLst>
        </pc:spChg>
        <pc:spChg chg="add mod">
          <ac:chgData name="Kyle G. Gayliyev" userId="b9e3fde9-4aeb-46c3-af43-fe921591e2c3" providerId="ADAL" clId="{EAEF936A-0238-47C5-B48D-7FCA1BCE2CA4}" dt="2024-10-23T19:57:45.150" v="252"/>
          <ac:spMkLst>
            <pc:docMk/>
            <pc:sldMk cId="0" sldId="256"/>
            <ac:spMk id="16" creationId="{3E7194F9-9A7E-EBA5-2121-ACD05E07922C}"/>
          </ac:spMkLst>
        </pc:spChg>
        <pc:spChg chg="add mod">
          <ac:chgData name="Kyle G. Gayliyev" userId="b9e3fde9-4aeb-46c3-af43-fe921591e2c3" providerId="ADAL" clId="{EAEF936A-0238-47C5-B48D-7FCA1BCE2CA4}" dt="2024-10-23T19:59:51.319" v="273" actId="20577"/>
          <ac:spMkLst>
            <pc:docMk/>
            <pc:sldMk cId="0" sldId="256"/>
            <ac:spMk id="17" creationId="{8F19DA13-7702-5E73-D5A4-0F48B8F312F9}"/>
          </ac:spMkLst>
        </pc:spChg>
        <pc:grpChg chg="mod ord">
          <ac:chgData name="Kyle G. Gayliyev" userId="b9e3fde9-4aeb-46c3-af43-fe921591e2c3" providerId="ADAL" clId="{EAEF936A-0238-47C5-B48D-7FCA1BCE2CA4}" dt="2024-10-23T19:55:31.655" v="230" actId="14100"/>
          <ac:grpSpMkLst>
            <pc:docMk/>
            <pc:sldMk cId="0" sldId="256"/>
            <ac:grpSpMk id="3" creationId="{00000000-0000-0000-0000-000000000000}"/>
          </ac:grpSpMkLst>
        </pc:grpChg>
        <pc:picChg chg="del mod">
          <ac:chgData name="Kyle G. Gayliyev" userId="b9e3fde9-4aeb-46c3-af43-fe921591e2c3" providerId="ADAL" clId="{EAEF936A-0238-47C5-B48D-7FCA1BCE2CA4}" dt="2024-10-23T19:38:21.319" v="63" actId="478"/>
          <ac:picMkLst>
            <pc:docMk/>
            <pc:sldMk cId="0" sldId="256"/>
            <ac:picMk id="5" creationId="{00000000-0000-0000-0000-000000000000}"/>
          </ac:picMkLst>
        </pc:picChg>
        <pc:picChg chg="ord">
          <ac:chgData name="Kyle G. Gayliyev" userId="b9e3fde9-4aeb-46c3-af43-fe921591e2c3" providerId="ADAL" clId="{EAEF936A-0238-47C5-B48D-7FCA1BCE2CA4}" dt="2024-10-23T19:41:19.672" v="91" actId="166"/>
          <ac:picMkLst>
            <pc:docMk/>
            <pc:sldMk cId="0" sldId="256"/>
            <ac:picMk id="8" creationId="{00000000-0000-0000-0000-000000000000}"/>
          </ac:picMkLst>
        </pc:picChg>
        <pc:picChg chg="add mod ord">
          <ac:chgData name="Kyle G. Gayliyev" userId="b9e3fde9-4aeb-46c3-af43-fe921591e2c3" providerId="ADAL" clId="{EAEF936A-0238-47C5-B48D-7FCA1BCE2CA4}" dt="2024-10-23T19:56:12.003" v="233" actId="14100"/>
          <ac:picMkLst>
            <pc:docMk/>
            <pc:sldMk cId="0" sldId="256"/>
            <ac:picMk id="13" creationId="{9C0B23D3-AF85-86E7-95E7-53E025F2F668}"/>
          </ac:picMkLst>
        </pc:picChg>
      </pc:sldChg>
      <pc:sldChg chg="delSp modSp mod">
        <pc:chgData name="Kyle G. Gayliyev" userId="b9e3fde9-4aeb-46c3-af43-fe921591e2c3" providerId="ADAL" clId="{EAEF936A-0238-47C5-B48D-7FCA1BCE2CA4}" dt="2024-10-23T22:17:16.607" v="1011" actId="20577"/>
        <pc:sldMkLst>
          <pc:docMk/>
          <pc:sldMk cId="0" sldId="257"/>
        </pc:sldMkLst>
        <pc:spChg chg="mod">
          <ac:chgData name="Kyle G. Gayliyev" userId="b9e3fde9-4aeb-46c3-af43-fe921591e2c3" providerId="ADAL" clId="{EAEF936A-0238-47C5-B48D-7FCA1BCE2CA4}" dt="2024-10-23T22:16:03.211" v="100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22:17:16.607" v="1011" actId="20577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Kyle G. Gayliyev" userId="b9e3fde9-4aeb-46c3-af43-fe921591e2c3" providerId="ADAL" clId="{EAEF936A-0238-47C5-B48D-7FCA1BCE2CA4}" dt="2024-10-23T19:35:45.922" v="27" actId="478"/>
          <ac:spMkLst>
            <pc:docMk/>
            <pc:sldMk cId="0" sldId="257"/>
            <ac:spMk id="4" creationId="{00000000-0000-0000-0000-000000000000}"/>
          </ac:spMkLst>
        </pc:spChg>
      </pc:sldChg>
      <pc:sldChg chg="del">
        <pc:chgData name="Kyle G. Gayliyev" userId="b9e3fde9-4aeb-46c3-af43-fe921591e2c3" providerId="ADAL" clId="{EAEF936A-0238-47C5-B48D-7FCA1BCE2CA4}" dt="2024-10-23T19:35:52.819" v="29" actId="47"/>
        <pc:sldMkLst>
          <pc:docMk/>
          <pc:sldMk cId="0" sldId="258"/>
        </pc:sldMkLst>
      </pc:sldChg>
      <pc:sldChg chg="del">
        <pc:chgData name="Kyle G. Gayliyev" userId="b9e3fde9-4aeb-46c3-af43-fe921591e2c3" providerId="ADAL" clId="{EAEF936A-0238-47C5-B48D-7FCA1BCE2CA4}" dt="2024-10-23T19:35:53.838" v="30" actId="47"/>
        <pc:sldMkLst>
          <pc:docMk/>
          <pc:sldMk cId="0" sldId="259"/>
        </pc:sldMkLst>
      </pc:sldChg>
      <pc:sldChg chg="del">
        <pc:chgData name="Kyle G. Gayliyev" userId="b9e3fde9-4aeb-46c3-af43-fe921591e2c3" providerId="ADAL" clId="{EAEF936A-0238-47C5-B48D-7FCA1BCE2CA4}" dt="2024-10-23T19:35:54.966" v="31" actId="47"/>
        <pc:sldMkLst>
          <pc:docMk/>
          <pc:sldMk cId="0" sldId="260"/>
        </pc:sldMkLst>
      </pc:sldChg>
      <pc:sldChg chg="del">
        <pc:chgData name="Kyle G. Gayliyev" userId="b9e3fde9-4aeb-46c3-af43-fe921591e2c3" providerId="ADAL" clId="{EAEF936A-0238-47C5-B48D-7FCA1BCE2CA4}" dt="2024-10-23T19:35:55.987" v="32" actId="47"/>
        <pc:sldMkLst>
          <pc:docMk/>
          <pc:sldMk cId="0" sldId="261"/>
        </pc:sldMkLst>
      </pc:sldChg>
      <pc:sldChg chg="del">
        <pc:chgData name="Kyle G. Gayliyev" userId="b9e3fde9-4aeb-46c3-af43-fe921591e2c3" providerId="ADAL" clId="{EAEF936A-0238-47C5-B48D-7FCA1BCE2CA4}" dt="2024-10-23T19:35:57.001" v="33" actId="47"/>
        <pc:sldMkLst>
          <pc:docMk/>
          <pc:sldMk cId="0" sldId="262"/>
        </pc:sldMkLst>
      </pc:sldChg>
      <pc:sldChg chg="del">
        <pc:chgData name="Kyle G. Gayliyev" userId="b9e3fde9-4aeb-46c3-af43-fe921591e2c3" providerId="ADAL" clId="{EAEF936A-0238-47C5-B48D-7FCA1BCE2CA4}" dt="2024-10-23T19:35:57.934" v="34" actId="47"/>
        <pc:sldMkLst>
          <pc:docMk/>
          <pc:sldMk cId="0" sldId="263"/>
        </pc:sldMkLst>
      </pc:sldChg>
      <pc:sldChg chg="del">
        <pc:chgData name="Kyle G. Gayliyev" userId="b9e3fde9-4aeb-46c3-af43-fe921591e2c3" providerId="ADAL" clId="{EAEF936A-0238-47C5-B48D-7FCA1BCE2CA4}" dt="2024-10-23T19:35:58.979" v="35" actId="47"/>
        <pc:sldMkLst>
          <pc:docMk/>
          <pc:sldMk cId="0" sldId="264"/>
        </pc:sldMkLst>
      </pc:sldChg>
      <pc:sldChg chg="del">
        <pc:chgData name="Kyle G. Gayliyev" userId="b9e3fde9-4aeb-46c3-af43-fe921591e2c3" providerId="ADAL" clId="{EAEF936A-0238-47C5-B48D-7FCA1BCE2CA4}" dt="2024-10-23T19:36:00.022" v="36" actId="47"/>
        <pc:sldMkLst>
          <pc:docMk/>
          <pc:sldMk cId="0" sldId="265"/>
        </pc:sldMkLst>
      </pc:sldChg>
      <pc:sldChg chg="del">
        <pc:chgData name="Kyle G. Gayliyev" userId="b9e3fde9-4aeb-46c3-af43-fe921591e2c3" providerId="ADAL" clId="{EAEF936A-0238-47C5-B48D-7FCA1BCE2CA4}" dt="2024-10-23T19:36:01.005" v="37" actId="47"/>
        <pc:sldMkLst>
          <pc:docMk/>
          <pc:sldMk cId="0" sldId="266"/>
        </pc:sldMkLst>
      </pc:sldChg>
      <pc:sldChg chg="del">
        <pc:chgData name="Kyle G. Gayliyev" userId="b9e3fde9-4aeb-46c3-af43-fe921591e2c3" providerId="ADAL" clId="{EAEF936A-0238-47C5-B48D-7FCA1BCE2CA4}" dt="2024-10-23T19:36:02.041" v="38" actId="47"/>
        <pc:sldMkLst>
          <pc:docMk/>
          <pc:sldMk cId="0" sldId="267"/>
        </pc:sldMkLst>
      </pc:sldChg>
      <pc:sldChg chg="del">
        <pc:chgData name="Kyle G. Gayliyev" userId="b9e3fde9-4aeb-46c3-af43-fe921591e2c3" providerId="ADAL" clId="{EAEF936A-0238-47C5-B48D-7FCA1BCE2CA4}" dt="2024-10-23T19:36:03.019" v="39" actId="47"/>
        <pc:sldMkLst>
          <pc:docMk/>
          <pc:sldMk cId="0" sldId="268"/>
        </pc:sldMkLst>
      </pc:sldChg>
      <pc:sldChg chg="del">
        <pc:chgData name="Kyle G. Gayliyev" userId="b9e3fde9-4aeb-46c3-af43-fe921591e2c3" providerId="ADAL" clId="{EAEF936A-0238-47C5-B48D-7FCA1BCE2CA4}" dt="2024-10-23T19:36:03.967" v="40" actId="47"/>
        <pc:sldMkLst>
          <pc:docMk/>
          <pc:sldMk cId="0" sldId="269"/>
        </pc:sldMkLst>
      </pc:sldChg>
      <pc:sldChg chg="del">
        <pc:chgData name="Kyle G. Gayliyev" userId="b9e3fde9-4aeb-46c3-af43-fe921591e2c3" providerId="ADAL" clId="{EAEF936A-0238-47C5-B48D-7FCA1BCE2CA4}" dt="2024-10-23T19:36:04.933" v="41" actId="47"/>
        <pc:sldMkLst>
          <pc:docMk/>
          <pc:sldMk cId="0" sldId="270"/>
        </pc:sldMkLst>
      </pc:sldChg>
      <pc:sldChg chg="del">
        <pc:chgData name="Kyle G. Gayliyev" userId="b9e3fde9-4aeb-46c3-af43-fe921591e2c3" providerId="ADAL" clId="{EAEF936A-0238-47C5-B48D-7FCA1BCE2CA4}" dt="2024-10-23T19:36:05.885" v="42" actId="47"/>
        <pc:sldMkLst>
          <pc:docMk/>
          <pc:sldMk cId="0" sldId="271"/>
        </pc:sldMkLst>
      </pc:sldChg>
      <pc:sldChg chg="del">
        <pc:chgData name="Kyle G. Gayliyev" userId="b9e3fde9-4aeb-46c3-af43-fe921591e2c3" providerId="ADAL" clId="{EAEF936A-0238-47C5-B48D-7FCA1BCE2CA4}" dt="2024-10-23T19:36:06.799" v="43" actId="47"/>
        <pc:sldMkLst>
          <pc:docMk/>
          <pc:sldMk cId="0" sldId="272"/>
        </pc:sldMkLst>
      </pc:sldChg>
      <pc:sldChg chg="del">
        <pc:chgData name="Kyle G. Gayliyev" userId="b9e3fde9-4aeb-46c3-af43-fe921591e2c3" providerId="ADAL" clId="{EAEF936A-0238-47C5-B48D-7FCA1BCE2CA4}" dt="2024-10-23T19:36:07.793" v="44" actId="47"/>
        <pc:sldMkLst>
          <pc:docMk/>
          <pc:sldMk cId="0" sldId="273"/>
        </pc:sldMkLst>
      </pc:sldChg>
      <pc:sldChg chg="del">
        <pc:chgData name="Kyle G. Gayliyev" userId="b9e3fde9-4aeb-46c3-af43-fe921591e2c3" providerId="ADAL" clId="{EAEF936A-0238-47C5-B48D-7FCA1BCE2CA4}" dt="2024-10-23T19:36:08.826" v="45" actId="47"/>
        <pc:sldMkLst>
          <pc:docMk/>
          <pc:sldMk cId="0" sldId="274"/>
        </pc:sldMkLst>
      </pc:sldChg>
      <pc:sldChg chg="del">
        <pc:chgData name="Kyle G. Gayliyev" userId="b9e3fde9-4aeb-46c3-af43-fe921591e2c3" providerId="ADAL" clId="{EAEF936A-0238-47C5-B48D-7FCA1BCE2CA4}" dt="2024-10-23T19:36:09.888" v="46" actId="47"/>
        <pc:sldMkLst>
          <pc:docMk/>
          <pc:sldMk cId="0" sldId="275"/>
        </pc:sldMkLst>
      </pc:sldChg>
      <pc:sldChg chg="del">
        <pc:chgData name="Kyle G. Gayliyev" userId="b9e3fde9-4aeb-46c3-af43-fe921591e2c3" providerId="ADAL" clId="{EAEF936A-0238-47C5-B48D-7FCA1BCE2CA4}" dt="2024-10-23T19:36:10.817" v="47" actId="47"/>
        <pc:sldMkLst>
          <pc:docMk/>
          <pc:sldMk cId="0" sldId="276"/>
        </pc:sldMkLst>
      </pc:sldChg>
      <pc:sldChg chg="del">
        <pc:chgData name="Kyle G. Gayliyev" userId="b9e3fde9-4aeb-46c3-af43-fe921591e2c3" providerId="ADAL" clId="{EAEF936A-0238-47C5-B48D-7FCA1BCE2CA4}" dt="2024-10-23T19:36:11.952" v="48" actId="47"/>
        <pc:sldMkLst>
          <pc:docMk/>
          <pc:sldMk cId="0" sldId="277"/>
        </pc:sldMkLst>
      </pc:sldChg>
      <pc:sldChg chg="del">
        <pc:chgData name="Kyle G. Gayliyev" userId="b9e3fde9-4aeb-46c3-af43-fe921591e2c3" providerId="ADAL" clId="{EAEF936A-0238-47C5-B48D-7FCA1BCE2CA4}" dt="2024-10-23T19:36:13.383" v="49" actId="47"/>
        <pc:sldMkLst>
          <pc:docMk/>
          <pc:sldMk cId="0" sldId="278"/>
        </pc:sldMkLst>
      </pc:sldChg>
      <pc:sldChg chg="del">
        <pc:chgData name="Kyle G. Gayliyev" userId="b9e3fde9-4aeb-46c3-af43-fe921591e2c3" providerId="ADAL" clId="{EAEF936A-0238-47C5-B48D-7FCA1BCE2CA4}" dt="2024-10-23T19:36:14.559" v="50" actId="47"/>
        <pc:sldMkLst>
          <pc:docMk/>
          <pc:sldMk cId="0" sldId="279"/>
        </pc:sldMkLst>
      </pc:sldChg>
      <pc:sldChg chg="del">
        <pc:chgData name="Kyle G. Gayliyev" userId="b9e3fde9-4aeb-46c3-af43-fe921591e2c3" providerId="ADAL" clId="{EAEF936A-0238-47C5-B48D-7FCA1BCE2CA4}" dt="2024-10-23T19:36:15.486" v="51" actId="47"/>
        <pc:sldMkLst>
          <pc:docMk/>
          <pc:sldMk cId="0" sldId="280"/>
        </pc:sldMkLst>
      </pc:sldChg>
      <pc:sldChg chg="del">
        <pc:chgData name="Kyle G. Gayliyev" userId="b9e3fde9-4aeb-46c3-af43-fe921591e2c3" providerId="ADAL" clId="{EAEF936A-0238-47C5-B48D-7FCA1BCE2CA4}" dt="2024-10-23T19:36:16.253" v="52" actId="47"/>
        <pc:sldMkLst>
          <pc:docMk/>
          <pc:sldMk cId="0" sldId="281"/>
        </pc:sldMkLst>
      </pc:sldChg>
      <pc:sldChg chg="del">
        <pc:chgData name="Kyle G. Gayliyev" userId="b9e3fde9-4aeb-46c3-af43-fe921591e2c3" providerId="ADAL" clId="{EAEF936A-0238-47C5-B48D-7FCA1BCE2CA4}" dt="2024-10-23T19:36:17.059" v="53" actId="47"/>
        <pc:sldMkLst>
          <pc:docMk/>
          <pc:sldMk cId="0" sldId="282"/>
        </pc:sldMkLst>
      </pc:sldChg>
      <pc:sldChg chg="del">
        <pc:chgData name="Kyle G. Gayliyev" userId="b9e3fde9-4aeb-46c3-af43-fe921591e2c3" providerId="ADAL" clId="{EAEF936A-0238-47C5-B48D-7FCA1BCE2CA4}" dt="2024-10-23T19:36:17.984" v="54" actId="47"/>
        <pc:sldMkLst>
          <pc:docMk/>
          <pc:sldMk cId="0" sldId="283"/>
        </pc:sldMkLst>
      </pc:sldChg>
      <pc:sldChg chg="addSp delSp modSp mod">
        <pc:chgData name="Kyle G. Gayliyev" userId="b9e3fde9-4aeb-46c3-af43-fe921591e2c3" providerId="ADAL" clId="{EAEF936A-0238-47C5-B48D-7FCA1BCE2CA4}" dt="2024-10-23T22:41:05.009" v="1283" actId="1076"/>
        <pc:sldMkLst>
          <pc:docMk/>
          <pc:sldMk cId="0" sldId="284"/>
        </pc:sldMkLst>
        <pc:spChg chg="ord">
          <ac:chgData name="Kyle G. Gayliyev" userId="b9e3fde9-4aeb-46c3-af43-fe921591e2c3" providerId="ADAL" clId="{EAEF936A-0238-47C5-B48D-7FCA1BCE2CA4}" dt="2024-10-23T19:51:59.230" v="204" actId="166"/>
          <ac:spMkLst>
            <pc:docMk/>
            <pc:sldMk cId="0" sldId="284"/>
            <ac:spMk id="2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19:53:22.258" v="224" actId="122"/>
          <ac:spMkLst>
            <pc:docMk/>
            <pc:sldMk cId="0" sldId="284"/>
            <ac:spMk id="10" creationId="{00000000-0000-0000-0000-000000000000}"/>
          </ac:spMkLst>
        </pc:spChg>
        <pc:spChg chg="mod">
          <ac:chgData name="Kyle G. Gayliyev" userId="b9e3fde9-4aeb-46c3-af43-fe921591e2c3" providerId="ADAL" clId="{EAEF936A-0238-47C5-B48D-7FCA1BCE2CA4}" dt="2024-10-23T22:41:05.009" v="1283" actId="1076"/>
          <ac:spMkLst>
            <pc:docMk/>
            <pc:sldMk cId="0" sldId="284"/>
            <ac:spMk id="11" creationId="{00000000-0000-0000-0000-000000000000}"/>
          </ac:spMkLst>
        </pc:spChg>
        <pc:grpChg chg="ord">
          <ac:chgData name="Kyle G. Gayliyev" userId="b9e3fde9-4aeb-46c3-af43-fe921591e2c3" providerId="ADAL" clId="{EAEF936A-0238-47C5-B48D-7FCA1BCE2CA4}" dt="2024-10-23T19:52:05.914" v="205" actId="166"/>
          <ac:grpSpMkLst>
            <pc:docMk/>
            <pc:sldMk cId="0" sldId="284"/>
            <ac:grpSpMk id="3" creationId="{00000000-0000-0000-0000-000000000000}"/>
          </ac:grpSpMkLst>
        </pc:grpChg>
        <pc:picChg chg="del">
          <ac:chgData name="Kyle G. Gayliyev" userId="b9e3fde9-4aeb-46c3-af43-fe921591e2c3" providerId="ADAL" clId="{EAEF936A-0238-47C5-B48D-7FCA1BCE2CA4}" dt="2024-10-23T19:48:47.234" v="194" actId="478"/>
          <ac:picMkLst>
            <pc:docMk/>
            <pc:sldMk cId="0" sldId="284"/>
            <ac:picMk id="5" creationId="{00000000-0000-0000-0000-000000000000}"/>
          </ac:picMkLst>
        </pc:picChg>
        <pc:picChg chg="add mod">
          <ac:chgData name="Kyle G. Gayliyev" userId="b9e3fde9-4aeb-46c3-af43-fe921591e2c3" providerId="ADAL" clId="{EAEF936A-0238-47C5-B48D-7FCA1BCE2CA4}" dt="2024-10-23T19:52:27.876" v="211" actId="14100"/>
          <ac:picMkLst>
            <pc:docMk/>
            <pc:sldMk cId="0" sldId="284"/>
            <ac:picMk id="13" creationId="{DB06BA67-101C-7791-78FD-75EABA32D0B1}"/>
          </ac:picMkLst>
        </pc:picChg>
      </pc:sldChg>
      <pc:sldChg chg="addSp delSp modSp new mod">
        <pc:chgData name="Kyle G. Gayliyev" userId="b9e3fde9-4aeb-46c3-af43-fe921591e2c3" providerId="ADAL" clId="{EAEF936A-0238-47C5-B48D-7FCA1BCE2CA4}" dt="2024-10-23T22:17:47.122" v="1016" actId="1076"/>
        <pc:sldMkLst>
          <pc:docMk/>
          <pc:sldMk cId="1929233824" sldId="285"/>
        </pc:sldMkLst>
        <pc:spChg chg="mod">
          <ac:chgData name="Kyle G. Gayliyev" userId="b9e3fde9-4aeb-46c3-af43-fe921591e2c3" providerId="ADAL" clId="{EAEF936A-0238-47C5-B48D-7FCA1BCE2CA4}" dt="2024-10-23T21:32:59.945" v="669" actId="1076"/>
          <ac:spMkLst>
            <pc:docMk/>
            <pc:sldMk cId="1929233824" sldId="285"/>
            <ac:spMk id="2" creationId="{5C3F4137-C4E4-4CBF-E71E-2D814BB9D43D}"/>
          </ac:spMkLst>
        </pc:spChg>
        <pc:spChg chg="mod">
          <ac:chgData name="Kyle G. Gayliyev" userId="b9e3fde9-4aeb-46c3-af43-fe921591e2c3" providerId="ADAL" clId="{EAEF936A-0238-47C5-B48D-7FCA1BCE2CA4}" dt="2024-10-23T22:17:30.046" v="1013" actId="1076"/>
          <ac:spMkLst>
            <pc:docMk/>
            <pc:sldMk cId="1929233824" sldId="285"/>
            <ac:spMk id="3" creationId="{8F31B17D-A92D-3BFD-0075-C0ED2712EAE5}"/>
          </ac:spMkLst>
        </pc:spChg>
        <pc:spChg chg="add del mod">
          <ac:chgData name="Kyle G. Gayliyev" userId="b9e3fde9-4aeb-46c3-af43-fe921591e2c3" providerId="ADAL" clId="{EAEF936A-0238-47C5-B48D-7FCA1BCE2CA4}" dt="2024-10-23T21:57:59.116" v="913" actId="21"/>
          <ac:spMkLst>
            <pc:docMk/>
            <pc:sldMk cId="1929233824" sldId="285"/>
            <ac:spMk id="7" creationId="{A206014F-95A6-ED45-7420-F1FA7E7DA06C}"/>
          </ac:spMkLst>
        </pc:spChg>
        <pc:graphicFrameChg chg="add del mod modGraphic">
          <ac:chgData name="Kyle G. Gayliyev" userId="b9e3fde9-4aeb-46c3-af43-fe921591e2c3" providerId="ADAL" clId="{EAEF936A-0238-47C5-B48D-7FCA1BCE2CA4}" dt="2024-10-23T21:45:23.653" v="736" actId="478"/>
          <ac:graphicFrameMkLst>
            <pc:docMk/>
            <pc:sldMk cId="1929233824" sldId="285"/>
            <ac:graphicFrameMk id="4" creationId="{08273BDC-F67B-00BA-87D0-6415188E116F}"/>
          </ac:graphicFrameMkLst>
        </pc:graphicFrameChg>
        <pc:graphicFrameChg chg="add del">
          <ac:chgData name="Kyle G. Gayliyev" userId="b9e3fde9-4aeb-46c3-af43-fe921591e2c3" providerId="ADAL" clId="{EAEF936A-0238-47C5-B48D-7FCA1BCE2CA4}" dt="2024-10-23T21:44:34.949" v="731" actId="478"/>
          <ac:graphicFrameMkLst>
            <pc:docMk/>
            <pc:sldMk cId="1929233824" sldId="285"/>
            <ac:graphicFrameMk id="5" creationId="{74F30F39-DA7B-2617-CC8C-CE8E7E134CF0}"/>
          </ac:graphicFrameMkLst>
        </pc:graphicFrameChg>
        <pc:graphicFrameChg chg="add del mod modGraphic">
          <ac:chgData name="Kyle G. Gayliyev" userId="b9e3fde9-4aeb-46c3-af43-fe921591e2c3" providerId="ADAL" clId="{EAEF936A-0238-47C5-B48D-7FCA1BCE2CA4}" dt="2024-10-23T21:34:22.323" v="675" actId="478"/>
          <ac:graphicFrameMkLst>
            <pc:docMk/>
            <pc:sldMk cId="1929233824" sldId="285"/>
            <ac:graphicFrameMk id="5" creationId="{774D6008-E23E-6EAA-FF75-11C104900A75}"/>
          </ac:graphicFrameMkLst>
        </pc:graphicFrameChg>
        <pc:graphicFrameChg chg="add mod modGraphic">
          <ac:chgData name="Kyle G. Gayliyev" userId="b9e3fde9-4aeb-46c3-af43-fe921591e2c3" providerId="ADAL" clId="{EAEF936A-0238-47C5-B48D-7FCA1BCE2CA4}" dt="2024-10-23T22:17:47.122" v="1016" actId="1076"/>
          <ac:graphicFrameMkLst>
            <pc:docMk/>
            <pc:sldMk cId="1929233824" sldId="285"/>
            <ac:graphicFrameMk id="6" creationId="{1FABBE5E-BEC6-F726-0D47-4106D358B74D}"/>
          </ac:graphicFrameMkLst>
        </pc:graphicFrameChg>
        <pc:graphicFrameChg chg="add del mod modGraphic">
          <ac:chgData name="Kyle G. Gayliyev" userId="b9e3fde9-4aeb-46c3-af43-fe921591e2c3" providerId="ADAL" clId="{EAEF936A-0238-47C5-B48D-7FCA1BCE2CA4}" dt="2024-10-23T21:58:21.628" v="918" actId="21"/>
          <ac:graphicFrameMkLst>
            <pc:docMk/>
            <pc:sldMk cId="1929233824" sldId="285"/>
            <ac:graphicFrameMk id="8" creationId="{C033B3A8-C3E1-49CE-CC8D-EEE1029A8AC9}"/>
          </ac:graphicFrameMkLst>
        </pc:graphicFrameChg>
      </pc:sldChg>
      <pc:sldChg chg="new del">
        <pc:chgData name="Kyle G. Gayliyev" userId="b9e3fde9-4aeb-46c3-af43-fe921591e2c3" providerId="ADAL" clId="{EAEF936A-0238-47C5-B48D-7FCA1BCE2CA4}" dt="2024-10-23T19:35:51.385" v="28" actId="47"/>
        <pc:sldMkLst>
          <pc:docMk/>
          <pc:sldMk cId="2941229859" sldId="285"/>
        </pc:sldMkLst>
      </pc:sldChg>
      <pc:sldChg chg="addSp delSp modSp add mod">
        <pc:chgData name="Kyle G. Gayliyev" userId="b9e3fde9-4aeb-46c3-af43-fe921591e2c3" providerId="ADAL" clId="{EAEF936A-0238-47C5-B48D-7FCA1BCE2CA4}" dt="2024-10-23T22:02:30.117" v="957" actId="14100"/>
        <pc:sldMkLst>
          <pc:docMk/>
          <pc:sldMk cId="2187098806" sldId="286"/>
        </pc:sldMkLst>
        <pc:spChg chg="del">
          <ac:chgData name="Kyle G. Gayliyev" userId="b9e3fde9-4aeb-46c3-af43-fe921591e2c3" providerId="ADAL" clId="{EAEF936A-0238-47C5-B48D-7FCA1BCE2CA4}" dt="2024-10-23T21:58:12.171" v="917" actId="478"/>
          <ac:spMkLst>
            <pc:docMk/>
            <pc:sldMk cId="2187098806" sldId="286"/>
            <ac:spMk id="2" creationId="{5C3F4137-C4E4-4CBF-E71E-2D814BB9D43D}"/>
          </ac:spMkLst>
        </pc:spChg>
        <pc:spChg chg="del">
          <ac:chgData name="Kyle G. Gayliyev" userId="b9e3fde9-4aeb-46c3-af43-fe921591e2c3" providerId="ADAL" clId="{EAEF936A-0238-47C5-B48D-7FCA1BCE2CA4}" dt="2024-10-23T21:58:04.897" v="915" actId="478"/>
          <ac:spMkLst>
            <pc:docMk/>
            <pc:sldMk cId="2187098806" sldId="286"/>
            <ac:spMk id="3" creationId="{8F31B17D-A92D-3BFD-0075-C0ED2712EAE5}"/>
          </ac:spMkLst>
        </pc:spChg>
        <pc:spChg chg="add mod">
          <ac:chgData name="Kyle G. Gayliyev" userId="b9e3fde9-4aeb-46c3-af43-fe921591e2c3" providerId="ADAL" clId="{EAEF936A-0238-47C5-B48D-7FCA1BCE2CA4}" dt="2024-10-23T22:01:13.073" v="937" actId="255"/>
          <ac:spMkLst>
            <pc:docMk/>
            <pc:sldMk cId="2187098806" sldId="286"/>
            <ac:spMk id="7" creationId="{A206014F-95A6-ED45-7420-F1FA7E7DA06C}"/>
          </ac:spMkLst>
        </pc:spChg>
        <pc:graphicFrameChg chg="add mod modGraphic">
          <ac:chgData name="Kyle G. Gayliyev" userId="b9e3fde9-4aeb-46c3-af43-fe921591e2c3" providerId="ADAL" clId="{EAEF936A-0238-47C5-B48D-7FCA1BCE2CA4}" dt="2024-10-23T22:02:30.117" v="957" actId="14100"/>
          <ac:graphicFrameMkLst>
            <pc:docMk/>
            <pc:sldMk cId="2187098806" sldId="286"/>
            <ac:graphicFrameMk id="8" creationId="{C033B3A8-C3E1-49CE-CC8D-EEE1029A8AC9}"/>
          </ac:graphicFrameMkLst>
        </pc:graphicFrameChg>
      </pc:sldChg>
      <pc:sldChg chg="addSp modSp add mod">
        <pc:chgData name="Kyle G. Gayliyev" userId="b9e3fde9-4aeb-46c3-af43-fe921591e2c3" providerId="ADAL" clId="{EAEF936A-0238-47C5-B48D-7FCA1BCE2CA4}" dt="2024-10-23T22:38:20.990" v="1280" actId="1076"/>
        <pc:sldMkLst>
          <pc:docMk/>
          <pc:sldMk cId="3803508863" sldId="287"/>
        </pc:sldMkLst>
        <pc:spChg chg="mod">
          <ac:chgData name="Kyle G. Gayliyev" userId="b9e3fde9-4aeb-46c3-af43-fe921591e2c3" providerId="ADAL" clId="{EAEF936A-0238-47C5-B48D-7FCA1BCE2CA4}" dt="2024-10-23T22:21:35.695" v="1032" actId="20577"/>
          <ac:spMkLst>
            <pc:docMk/>
            <pc:sldMk cId="3803508863" sldId="287"/>
            <ac:spMk id="2" creationId="{5C3F4137-C4E4-4CBF-E71E-2D814BB9D43D}"/>
          </ac:spMkLst>
        </pc:spChg>
        <pc:spChg chg="mod">
          <ac:chgData name="Kyle G. Gayliyev" userId="b9e3fde9-4aeb-46c3-af43-fe921591e2c3" providerId="ADAL" clId="{EAEF936A-0238-47C5-B48D-7FCA1BCE2CA4}" dt="2024-10-23T22:24:20.999" v="1051" actId="1076"/>
          <ac:spMkLst>
            <pc:docMk/>
            <pc:sldMk cId="3803508863" sldId="287"/>
            <ac:spMk id="3" creationId="{8F31B17D-A92D-3BFD-0075-C0ED2712EAE5}"/>
          </ac:spMkLst>
        </pc:spChg>
        <pc:spChg chg="add mod">
          <ac:chgData name="Kyle G. Gayliyev" userId="b9e3fde9-4aeb-46c3-af43-fe921591e2c3" providerId="ADAL" clId="{EAEF936A-0238-47C5-B48D-7FCA1BCE2CA4}" dt="2024-10-23T22:38:20.990" v="1280" actId="1076"/>
          <ac:spMkLst>
            <pc:docMk/>
            <pc:sldMk cId="3803508863" sldId="287"/>
            <ac:spMk id="5" creationId="{E9983FBE-98D7-17CD-F973-CF3BE733D863}"/>
          </ac:spMkLst>
        </pc:spChg>
      </pc:sldChg>
      <pc:sldChg chg="add">
        <pc:chgData name="Kyle G. Gayliyev" userId="b9e3fde9-4aeb-46c3-af43-fe921591e2c3" providerId="ADAL" clId="{EAEF936A-0238-47C5-B48D-7FCA1BCE2CA4}" dt="2024-10-23T21:08:49.905" v="550"/>
        <pc:sldMkLst>
          <pc:docMk/>
          <pc:sldMk cId="3627377595" sldId="288"/>
        </pc:sldMkLst>
      </pc:sldChg>
      <pc:sldChg chg="add">
        <pc:chgData name="Kyle G. Gayliyev" userId="b9e3fde9-4aeb-46c3-af43-fe921591e2c3" providerId="ADAL" clId="{EAEF936A-0238-47C5-B48D-7FCA1BCE2CA4}" dt="2024-10-23T21:08:50.138" v="551"/>
        <pc:sldMkLst>
          <pc:docMk/>
          <pc:sldMk cId="569180818" sldId="289"/>
        </pc:sldMkLst>
      </pc:sldChg>
      <pc:sldChg chg="add">
        <pc:chgData name="Kyle G. Gayliyev" userId="b9e3fde9-4aeb-46c3-af43-fe921591e2c3" providerId="ADAL" clId="{EAEF936A-0238-47C5-B48D-7FCA1BCE2CA4}" dt="2024-10-23T21:08:50.321" v="552"/>
        <pc:sldMkLst>
          <pc:docMk/>
          <pc:sldMk cId="1506449263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6FFC-C168-417C-A0A3-C95F0488FB4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11638-2B3F-4F2C-935F-B63499DC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11638-2B3F-4F2C-935F-B63499DC0C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2788" y="2595371"/>
            <a:ext cx="261842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4396-7FAF-47BC-8291-79C27444DF69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56851-5042-4381-9453-720DEBF04015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667DC-5965-4FD7-BFB1-7043D5E3A2ED}" type="datetime1">
              <a:rPr lang="en-US" smtClean="0"/>
              <a:t>12/12/2024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39555" cy="6854825"/>
          </a:xfrm>
          <a:custGeom>
            <a:avLst/>
            <a:gdLst/>
            <a:ahLst/>
            <a:cxnLst/>
            <a:rect l="l" t="t" r="r" b="b"/>
            <a:pathLst>
              <a:path w="9139555" h="6854825">
                <a:moveTo>
                  <a:pt x="0" y="0"/>
                </a:moveTo>
                <a:lnTo>
                  <a:pt x="9139336" y="0"/>
                </a:lnTo>
                <a:lnTo>
                  <a:pt x="9139336" y="6854502"/>
                </a:lnTo>
                <a:lnTo>
                  <a:pt x="0" y="6854502"/>
                </a:lnTo>
                <a:lnTo>
                  <a:pt x="0" y="0"/>
                </a:lnTo>
                <a:close/>
              </a:path>
            </a:pathLst>
          </a:custGeom>
          <a:ln w="32751">
            <a:solidFill>
              <a:srgbClr val="DC9C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6827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9F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3632"/>
            <a:ext cx="1063752" cy="10637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9461" y="1102741"/>
            <a:ext cx="3921967" cy="53633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8615-7EC3-488C-89BF-6A2BD673C438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324D-0AC1-43CF-BE71-0AB42650241C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39555" cy="6854825"/>
          </a:xfrm>
          <a:custGeom>
            <a:avLst/>
            <a:gdLst/>
            <a:ahLst/>
            <a:cxnLst/>
            <a:rect l="l" t="t" r="r" b="b"/>
            <a:pathLst>
              <a:path w="9139555" h="6854825">
                <a:moveTo>
                  <a:pt x="0" y="0"/>
                </a:moveTo>
                <a:lnTo>
                  <a:pt x="9139336" y="0"/>
                </a:lnTo>
                <a:lnTo>
                  <a:pt x="9139336" y="6854502"/>
                </a:lnTo>
                <a:lnTo>
                  <a:pt x="0" y="6854502"/>
                </a:lnTo>
                <a:lnTo>
                  <a:pt x="0" y="0"/>
                </a:lnTo>
                <a:close/>
              </a:path>
            </a:pathLst>
          </a:custGeom>
          <a:ln w="32751">
            <a:solidFill>
              <a:srgbClr val="DC9C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6827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9F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103632"/>
            <a:ext cx="1063752" cy="10637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4102" y="143764"/>
            <a:ext cx="6735795" cy="885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658" y="1323775"/>
            <a:ext cx="7985125" cy="413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B847-0890-4A6B-9F7C-C6FC779FAA03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028" y="5992764"/>
            <a:ext cx="8058784" cy="897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537200">
              <a:lnSpc>
                <a:spcPts val="1315"/>
              </a:lnSpc>
            </a:pP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Utah</a:t>
            </a:r>
            <a:r>
              <a:rPr spc="-2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10" dirty="0"/>
              <a:t>P.-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Gaillardon</a:t>
            </a:r>
            <a:r>
              <a:rPr spc="-2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  <a:p>
            <a:pPr marL="6890384">
              <a:lnSpc>
                <a:spcPct val="100000"/>
              </a:lnSpc>
              <a:spcBef>
                <a:spcPts val="455"/>
              </a:spcBef>
            </a:pPr>
            <a:r>
              <a:rPr sz="500" dirty="0"/>
              <a:t>©</a:t>
            </a:r>
            <a:r>
              <a:rPr sz="500" spc="-20" dirty="0"/>
              <a:t> </a:t>
            </a:r>
            <a:r>
              <a:rPr sz="500" dirty="0"/>
              <a:t>UofU</a:t>
            </a:r>
            <a:r>
              <a:rPr sz="500" spc="-5" dirty="0"/>
              <a:t> </a:t>
            </a:r>
            <a:r>
              <a:rPr sz="500" dirty="0"/>
              <a:t>–</a:t>
            </a:r>
            <a:r>
              <a:rPr sz="500" spc="-10" dirty="0"/>
              <a:t> </a:t>
            </a:r>
            <a:r>
              <a:rPr sz="500" dirty="0"/>
              <a:t>LNIS</a:t>
            </a:r>
            <a:r>
              <a:rPr sz="500" spc="-5" dirty="0"/>
              <a:t> </a:t>
            </a:r>
            <a:r>
              <a:rPr sz="500" dirty="0"/>
              <a:t>2018</a:t>
            </a:r>
            <a:r>
              <a:rPr sz="500" spc="110" dirty="0"/>
              <a:t> </a:t>
            </a:r>
            <a:r>
              <a:rPr sz="500" dirty="0"/>
              <a:t>All</a:t>
            </a:r>
            <a:r>
              <a:rPr sz="500" spc="-5" dirty="0"/>
              <a:t> </a:t>
            </a:r>
            <a:r>
              <a:rPr sz="500" dirty="0"/>
              <a:t>rights</a:t>
            </a:r>
            <a:r>
              <a:rPr sz="500" spc="-10" dirty="0"/>
              <a:t> reserved</a:t>
            </a:r>
            <a:endParaRPr sz="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84" y="0"/>
            <a:ext cx="9076647" cy="6799724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F030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1600" y="174371"/>
            <a:ext cx="67357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ECE6950 Research Study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82" y="1388562"/>
            <a:ext cx="8973348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Kyle G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Gayliyev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 Raven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Reitstetter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large red letter shaped statue in a park&#10;&#10;Description automatically generated">
            <a:extLst>
              <a:ext uri="{FF2B5EF4-FFF2-40B4-BE49-F238E27FC236}">
                <a16:creationId xmlns:a16="http://schemas.microsoft.com/office/drawing/2014/main" id="{9C0B23D3-AF85-86E7-95E7-53E025F2F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2" y="2405500"/>
            <a:ext cx="8981851" cy="35876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569" y="864883"/>
            <a:ext cx="9049431" cy="5656724"/>
            <a:chOff x="0" y="839780"/>
            <a:chExt cx="9063354" cy="6015044"/>
          </a:xfrm>
        </p:grpSpPr>
        <p:sp>
          <p:nvSpPr>
            <p:cNvPr id="4" name="object 4"/>
            <p:cNvSpPr/>
            <p:nvPr/>
          </p:nvSpPr>
          <p:spPr>
            <a:xfrm>
              <a:off x="0" y="839780"/>
              <a:ext cx="9046324" cy="6015044"/>
            </a:xfrm>
            <a:custGeom>
              <a:avLst/>
              <a:gdLst/>
              <a:ahLst/>
              <a:cxnLst/>
              <a:rect l="l" t="t" r="r" b="b"/>
              <a:pathLst>
                <a:path w="9139555" h="6854825">
                  <a:moveTo>
                    <a:pt x="0" y="0"/>
                  </a:moveTo>
                  <a:lnTo>
                    <a:pt x="9139336" y="0"/>
                  </a:lnTo>
                  <a:lnTo>
                    <a:pt x="9139336" y="6854502"/>
                  </a:lnTo>
                  <a:lnTo>
                    <a:pt x="0" y="6854502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DDA03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" y="2443007"/>
              <a:ext cx="8987155" cy="0"/>
            </a:xfrm>
            <a:custGeom>
              <a:avLst/>
              <a:gdLst/>
              <a:ahLst/>
              <a:cxnLst/>
              <a:rect l="l" t="t" r="r" b="b"/>
              <a:pathLst>
                <a:path w="8987155">
                  <a:moveTo>
                    <a:pt x="0" y="0"/>
                  </a:moveTo>
                  <a:lnTo>
                    <a:pt x="8987014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6199" y="6024407"/>
              <a:ext cx="8987155" cy="0"/>
            </a:xfrm>
            <a:custGeom>
              <a:avLst/>
              <a:gdLst/>
              <a:ahLst/>
              <a:cxnLst/>
              <a:rect l="l" t="t" r="r" b="b"/>
              <a:pathLst>
                <a:path w="8987155">
                  <a:moveTo>
                    <a:pt x="0" y="0"/>
                  </a:moveTo>
                  <a:lnTo>
                    <a:pt x="8987014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7536" y="5413247"/>
              <a:ext cx="1197864" cy="1197864"/>
            </a:xfrm>
            <a:prstGeom prst="rect">
              <a:avLst/>
            </a:prstGeom>
          </p:spPr>
        </p:pic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660F7507-72C6-F084-B556-B1D653D1F325}"/>
              </a:ext>
            </a:extLst>
          </p:cNvPr>
          <p:cNvSpPr txBox="1"/>
          <p:nvPr/>
        </p:nvSpPr>
        <p:spPr>
          <a:xfrm>
            <a:off x="132609" y="2019110"/>
            <a:ext cx="89563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Utah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8F19DA13-7702-5E73-D5A4-0F48B8F312F9}"/>
              </a:ext>
            </a:extLst>
          </p:cNvPr>
          <p:cNvSpPr txBox="1"/>
          <p:nvPr/>
        </p:nvSpPr>
        <p:spPr>
          <a:xfrm>
            <a:off x="80988" y="935618"/>
            <a:ext cx="897334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AI-Based Chemical Vapor Detection Platform For Monitoring Busy Spaces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0" y="5962739"/>
            <a:ext cx="273494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Salt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Lake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City,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UT,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USA</a:t>
            </a:r>
            <a:endParaRPr lang="en-US" sz="2000" spc="-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25" dirty="0">
                <a:solidFill>
                  <a:srgbClr val="FFFFFF"/>
                </a:solidFill>
                <a:latin typeface="Arial"/>
                <a:cs typeface="Arial"/>
              </a:rPr>
              <a:t>         Fall 2024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C6C7-F265-13DB-6A85-0E6DA2D6AA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90028" y="5992764"/>
            <a:ext cx="8058784" cy="166712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r>
              <a:rPr lang="en-US" dirty="0"/>
              <a:t>		     </a:t>
            </a:r>
            <a:endParaRPr lang="en-US" sz="2000" spc="-2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35382-5858-5947-C9AB-05917954D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463B-4812-06DB-40ED-D1F11BC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2866"/>
            <a:ext cx="6735795" cy="492443"/>
          </a:xfrm>
        </p:spPr>
        <p:txBody>
          <a:bodyPr/>
          <a:lstStyle/>
          <a:p>
            <a:r>
              <a:rPr lang="en-US" dirty="0"/>
              <a:t>“Zoom-In” Data Plots*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5F26-542A-670F-9CD8-411DB4119A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04102" y="6164974"/>
            <a:ext cx="8058784" cy="350160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endParaRPr lang="en-US" sz="2000" spc="-25" dirty="0"/>
          </a:p>
          <a:p>
            <a:pPr marL="5537200">
              <a:lnSpc>
                <a:spcPts val="1315"/>
              </a:lnSpc>
            </a:pPr>
            <a:r>
              <a:rPr lang="en-US" sz="2000" spc="-25" dirty="0"/>
              <a:t>                             </a:t>
            </a:r>
            <a:fld id="{81D60167-4931-47E6-BA6A-407CBD079E47}" type="slidenum">
              <a:rPr lang="en-US" sz="2000" spc="-25" smtClean="0"/>
              <a:t>10</a:t>
            </a:fld>
            <a:endParaRPr lang="en-US" sz="2000" spc="-25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26A32-2254-FAD5-635A-26864B36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468" y="5776470"/>
            <a:ext cx="4724400" cy="215444"/>
          </a:xfrm>
        </p:spPr>
        <p:txBody>
          <a:bodyPr/>
          <a:lstStyle/>
          <a:p>
            <a:r>
              <a:rPr lang="en-US" sz="1400" b="1" dirty="0"/>
              <a:t>Fig 3. Air Sensor Chemical Response Plots: All-In-One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1FC3A0-E7D0-CB22-2178-1023C9B06B04}"/>
              </a:ext>
            </a:extLst>
          </p:cNvPr>
          <p:cNvSpPr txBox="1">
            <a:spLocks/>
          </p:cNvSpPr>
          <p:nvPr/>
        </p:nvSpPr>
        <p:spPr>
          <a:xfrm>
            <a:off x="4311775" y="5474496"/>
            <a:ext cx="472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2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/>
              <a:t>Fig 4. Air Sensors’ Response Plots In Comparison.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ECF5D-B0F5-383B-38F3-1D7640C68BE3}"/>
              </a:ext>
            </a:extLst>
          </p:cNvPr>
          <p:cNvSpPr txBox="1"/>
          <p:nvPr/>
        </p:nvSpPr>
        <p:spPr>
          <a:xfrm>
            <a:off x="265468" y="6078444"/>
            <a:ext cx="838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* Plots are generated using sample data. The original data plots will be created once the final lab experiment data is ready to use by the team.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0E3503-C61E-6C08-01DE-2943134B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5" y="1572409"/>
            <a:ext cx="4496832" cy="4086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576C8-BF8A-A231-7F2F-99788049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90" y="1422622"/>
            <a:ext cx="4260565" cy="40287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D89894-8B2D-A310-D85D-C2B97ACF0748}"/>
              </a:ext>
            </a:extLst>
          </p:cNvPr>
          <p:cNvSpPr txBox="1"/>
          <p:nvPr/>
        </p:nvSpPr>
        <p:spPr>
          <a:xfrm>
            <a:off x="1204102" y="999255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MATLAB code is available on our </a:t>
            </a:r>
            <a:r>
              <a:rPr lang="en-US" dirty="0" err="1"/>
              <a:t>lnis</a:t>
            </a:r>
            <a:r>
              <a:rPr lang="en-US" dirty="0"/>
              <a:t> GitHub repo </a:t>
            </a:r>
            <a:r>
              <a:rPr lang="en-US" dirty="0" err="1"/>
              <a:t>ChemAirU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89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D33D5-27E6-2EC9-C691-C4349C42E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24C2-7DC7-2FEC-5E0F-90D10F2C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2866"/>
            <a:ext cx="6735795" cy="492443"/>
          </a:xfrm>
        </p:spPr>
        <p:txBody>
          <a:bodyPr/>
          <a:lstStyle/>
          <a:p>
            <a:r>
              <a:rPr lang="en-US" dirty="0"/>
              <a:t>SNR Analysis*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3BE36-CFCB-6694-27CC-530B0928EE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04102" y="6164974"/>
            <a:ext cx="8058784" cy="350160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endParaRPr lang="en-US" sz="2000" spc="-25" dirty="0"/>
          </a:p>
          <a:p>
            <a:pPr marL="5537200">
              <a:lnSpc>
                <a:spcPts val="1315"/>
              </a:lnSpc>
            </a:pPr>
            <a:r>
              <a:rPr lang="en-US" sz="2000" spc="-25" dirty="0"/>
              <a:t>                             </a:t>
            </a:r>
            <a:fld id="{81D60167-4931-47E6-BA6A-407CBD079E47}" type="slidenum">
              <a:rPr lang="en-US" sz="2000" spc="-25" smtClean="0"/>
              <a:t>11</a:t>
            </a:fld>
            <a:endParaRPr lang="en-US" sz="2000"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DA79C-9226-669F-E5F7-AF8256F724B5}"/>
              </a:ext>
            </a:extLst>
          </p:cNvPr>
          <p:cNvSpPr txBox="1"/>
          <p:nvPr/>
        </p:nvSpPr>
        <p:spPr>
          <a:xfrm>
            <a:off x="265468" y="6078444"/>
            <a:ext cx="838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* Plots are generated using sample data. The original data plots will be created once the final lab experiment data is ready to use by the team.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5A944-8FA9-3B59-7186-20492A974824}"/>
              </a:ext>
            </a:extLst>
          </p:cNvPr>
          <p:cNvSpPr txBox="1"/>
          <p:nvPr/>
        </p:nvSpPr>
        <p:spPr>
          <a:xfrm>
            <a:off x="1204102" y="999255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MATLAB code is available on our </a:t>
            </a:r>
            <a:r>
              <a:rPr lang="en-US" dirty="0" err="1"/>
              <a:t>lnis</a:t>
            </a:r>
            <a:r>
              <a:rPr lang="en-US" dirty="0"/>
              <a:t> GitHub repo </a:t>
            </a:r>
            <a:r>
              <a:rPr lang="en-US" dirty="0" err="1"/>
              <a:t>ChemAirU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0656C-0172-3B05-2FD4-0ACFB7BF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870" y="1368587"/>
            <a:ext cx="7985125" cy="39395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Utilized “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smoothdata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” built-in function 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212121"/>
                </a:solidFill>
                <a:latin typeface="Menlo"/>
              </a:rPr>
              <a:t>To determine the noise, extract the smoothed data from the original:</a:t>
            </a:r>
          </a:p>
          <a:p>
            <a:pPr marL="457200" indent="-457200">
              <a:buFontTx/>
              <a:buChar char="-"/>
            </a:pPr>
            <a:endParaRPr lang="en-US" dirty="0">
              <a:solidFill>
                <a:srgbClr val="212121"/>
              </a:solidFill>
              <a:latin typeface="Menlo"/>
            </a:endParaRP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	Noise = original data – smoothed data.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Then,</a:t>
            </a:r>
          </a:p>
          <a:p>
            <a:r>
              <a:rPr lang="en-US" dirty="0">
                <a:solidFill>
                  <a:srgbClr val="212121"/>
                </a:solidFill>
                <a:latin typeface="Menlo"/>
              </a:rPr>
              <a:t>		SNR = Original data/Noise</a:t>
            </a: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3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6750-19AA-09C3-75B1-9284F4F82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02D9-422C-B460-DFBB-72B2A8C8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2866"/>
            <a:ext cx="6735795" cy="492443"/>
          </a:xfrm>
        </p:spPr>
        <p:txBody>
          <a:bodyPr/>
          <a:lstStyle/>
          <a:p>
            <a:r>
              <a:rPr lang="en-US" dirty="0"/>
              <a:t>AI Draft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7B601-1DE4-FBA1-87BC-1F14DC6DA3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04102" y="6164974"/>
            <a:ext cx="8058784" cy="350160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endParaRPr lang="en-US" sz="2000" spc="-25" dirty="0"/>
          </a:p>
          <a:p>
            <a:pPr marL="5537200">
              <a:lnSpc>
                <a:spcPts val="1315"/>
              </a:lnSpc>
            </a:pPr>
            <a:r>
              <a:rPr lang="en-US" sz="2000" spc="-25" dirty="0"/>
              <a:t>                             </a:t>
            </a:r>
            <a:fld id="{81D60167-4931-47E6-BA6A-407CBD079E47}" type="slidenum">
              <a:rPr lang="en-US" sz="2000" spc="-25" smtClean="0"/>
              <a:t>12</a:t>
            </a:fld>
            <a:endParaRPr lang="en-US" sz="2000"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519FF-26B8-7401-6646-D2272B856859}"/>
              </a:ext>
            </a:extLst>
          </p:cNvPr>
          <p:cNvSpPr txBox="1"/>
          <p:nvPr/>
        </p:nvSpPr>
        <p:spPr>
          <a:xfrm>
            <a:off x="265468" y="6078444"/>
            <a:ext cx="838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* Plots are generated using sample data. The original data plots will be created once the final lab experiment data is ready to use by the team.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4897F-0495-496E-14B2-AFBC1D87479F}"/>
              </a:ext>
            </a:extLst>
          </p:cNvPr>
          <p:cNvSpPr txBox="1"/>
          <p:nvPr/>
        </p:nvSpPr>
        <p:spPr>
          <a:xfrm>
            <a:off x="1204102" y="999255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is available on our </a:t>
            </a:r>
            <a:r>
              <a:rPr lang="en-US" dirty="0" err="1"/>
              <a:t>lnis</a:t>
            </a:r>
            <a:r>
              <a:rPr lang="en-US" dirty="0"/>
              <a:t> GitHub repo </a:t>
            </a:r>
            <a:r>
              <a:rPr lang="en-US" dirty="0" err="1"/>
              <a:t>ChemAirU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10F4A-AB89-9951-D374-950DA4F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870" y="1368587"/>
            <a:ext cx="7985125" cy="196977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Coded in Python utilizing Google Collab.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212121"/>
                </a:solidFill>
                <a:latin typeface="Menlo"/>
              </a:rPr>
              <a:t>Trained the code with our lab data*</a:t>
            </a:r>
          </a:p>
          <a:p>
            <a:pPr marL="457200" indent="-457200">
              <a:buFontTx/>
              <a:buChar char="-"/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1DBD2-3981-90D0-4962-1400EA74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94" y="2423106"/>
            <a:ext cx="3123374" cy="219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7F667-F248-231A-1740-A231DBFE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0" y="4543120"/>
            <a:ext cx="7476024" cy="1535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4BE8A6-109C-10FF-3F39-13F3659D2175}"/>
              </a:ext>
            </a:extLst>
          </p:cNvPr>
          <p:cNvSpPr txBox="1"/>
          <p:nvPr/>
        </p:nvSpPr>
        <p:spPr>
          <a:xfrm>
            <a:off x="318213" y="2906101"/>
            <a:ext cx="484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the final step, we fit our data and evaluate the model. Since we replicated</a:t>
            </a:r>
          </a:p>
          <a:p>
            <a:r>
              <a:rPr lang="en-US" dirty="0"/>
              <a:t>data for test, the accuracy shows about 0.51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410759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F030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88492" y="5774435"/>
            <a:ext cx="7081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Laboratory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NanoIntegrated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(LNIS)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MEB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Utah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Salt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Lake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USA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4444" y="143764"/>
            <a:ext cx="9139554" cy="620169"/>
          </a:xfrm>
          <a:prstGeom prst="rect">
            <a:avLst/>
          </a:prstGeom>
        </p:spPr>
        <p:txBody>
          <a:bodyPr vert="horz" wrap="square" lIns="0" tIns="126491" rIns="0" bIns="0" rtlCol="0">
            <a:spAutoFit/>
          </a:bodyPr>
          <a:lstStyle/>
          <a:p>
            <a:pPr marL="62039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45" dirty="0"/>
              <a:t> </a:t>
            </a:r>
            <a:r>
              <a:rPr dirty="0"/>
              <a:t>you</a:t>
            </a:r>
            <a:r>
              <a:rPr lang="en-US" spc="-35" dirty="0"/>
              <a:t>!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4114800" y="1025264"/>
            <a:ext cx="15659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r>
              <a:rPr lang="en-US" sz="2200" b="1" spc="-1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13" name="Picture 12" descr="A sign on a stone wall&#10;&#10;Description automatically generated">
            <a:extLst>
              <a:ext uri="{FF2B5EF4-FFF2-40B4-BE49-F238E27FC236}">
                <a16:creationId xmlns:a16="http://schemas.microsoft.com/office/drawing/2014/main" id="{DB06BA67-101C-7791-78FD-75EABA32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033"/>
            <a:ext cx="9144000" cy="395618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39555" cy="6854825"/>
            <a:chOff x="0" y="0"/>
            <a:chExt cx="9139555" cy="68548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39555" cy="6854825"/>
            </a:xfrm>
            <a:custGeom>
              <a:avLst/>
              <a:gdLst/>
              <a:ahLst/>
              <a:cxnLst/>
              <a:rect l="l" t="t" r="r" b="b"/>
              <a:pathLst>
                <a:path w="9139555" h="6854825">
                  <a:moveTo>
                    <a:pt x="0" y="0"/>
                  </a:moveTo>
                  <a:lnTo>
                    <a:pt x="9139336" y="0"/>
                  </a:lnTo>
                  <a:lnTo>
                    <a:pt x="9139336" y="6854502"/>
                  </a:lnTo>
                  <a:lnTo>
                    <a:pt x="0" y="6854502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DDA0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" y="1696208"/>
              <a:ext cx="8987155" cy="0"/>
            </a:xfrm>
            <a:custGeom>
              <a:avLst/>
              <a:gdLst/>
              <a:ahLst/>
              <a:cxnLst/>
              <a:rect l="l" t="t" r="r" b="b"/>
              <a:pathLst>
                <a:path w="8987155">
                  <a:moveTo>
                    <a:pt x="0" y="0"/>
                  </a:moveTo>
                  <a:lnTo>
                    <a:pt x="8987014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99" y="5652395"/>
              <a:ext cx="8987155" cy="0"/>
            </a:xfrm>
            <a:custGeom>
              <a:avLst/>
              <a:gdLst/>
              <a:ahLst/>
              <a:cxnLst/>
              <a:rect l="l" t="t" r="r" b="b"/>
              <a:pathLst>
                <a:path w="8987155">
                  <a:moveTo>
                    <a:pt x="0" y="0"/>
                  </a:moveTo>
                  <a:lnTo>
                    <a:pt x="8987014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7536" y="5041391"/>
              <a:ext cx="1197864" cy="1197864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B2809-93A8-8B09-85DB-3A53DEF9A6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93684" y="6149811"/>
            <a:ext cx="8058784" cy="516873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r>
              <a:rPr lang="en-US" spc="-20" dirty="0"/>
              <a:t>                                                            </a:t>
            </a:r>
          </a:p>
          <a:p>
            <a:pPr marL="5537200">
              <a:lnSpc>
                <a:spcPts val="1315"/>
              </a:lnSpc>
            </a:pPr>
            <a:endParaRPr lang="en-US" spc="-20" dirty="0"/>
          </a:p>
          <a:p>
            <a:pPr marL="5537200">
              <a:lnSpc>
                <a:spcPts val="1315"/>
              </a:lnSpc>
            </a:pPr>
            <a:r>
              <a:rPr lang="en-US" spc="-20" dirty="0"/>
              <a:t>                                                             </a:t>
            </a:r>
            <a:fld id="{81D60167-4931-47E6-BA6A-407CBD079E47}" type="slidenum">
              <a:rPr lang="en-US" sz="2000" spc="-25" smtClean="0">
                <a:solidFill>
                  <a:schemeClr val="bg1"/>
                </a:solidFill>
              </a:rPr>
              <a:t>13</a:t>
            </a:fld>
            <a:endParaRPr lang="en-US" sz="2000" spc="-2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878"/>
            <a:ext cx="7924800" cy="934101"/>
          </a:xfrm>
          <a:prstGeom prst="rect">
            <a:avLst/>
          </a:prstGeom>
        </p:spPr>
        <p:txBody>
          <a:bodyPr vert="horz" wrap="square" lIns="0" tIns="193547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0"/>
              </a:spcBef>
            </a:pPr>
            <a:r>
              <a:rPr lang="en-US" sz="2400" b="0" dirty="0">
                <a:latin typeface="Arial"/>
                <a:cs typeface="Arial"/>
              </a:rPr>
              <a:t>Purpose : Synergize Air Quality Sensors to </a:t>
            </a:r>
            <a:r>
              <a:rPr lang="en-US" sz="2400" b="0" dirty="0"/>
              <a:t>D</a:t>
            </a:r>
            <a:r>
              <a:rPr lang="en-US" sz="2400" b="0" dirty="0">
                <a:latin typeface="Arial"/>
                <a:cs typeface="Arial"/>
              </a:rPr>
              <a:t>etect Low-level </a:t>
            </a:r>
            <a:r>
              <a:rPr lang="en-US" sz="2400" b="0" dirty="0"/>
              <a:t>of C</a:t>
            </a:r>
            <a:r>
              <a:rPr lang="en-US" sz="2400" b="0" dirty="0">
                <a:latin typeface="Arial"/>
                <a:cs typeface="Arial"/>
              </a:rPr>
              <a:t>hemicals of Interest.</a:t>
            </a:r>
            <a:endParaRPr sz="2400" b="0" spc="-1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219200"/>
            <a:ext cx="8763000" cy="7292381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r>
              <a:rPr lang="en-US" sz="2800" u="sng" dirty="0">
                <a:latin typeface="Arial"/>
                <a:cs typeface="Arial"/>
              </a:rPr>
              <a:t>Features</a:t>
            </a:r>
            <a:r>
              <a:rPr lang="en-US" sz="2800" dirty="0">
                <a:latin typeface="Arial"/>
                <a:cs typeface="Arial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Low cost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Reliable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Easy Integration With Existing Technology (</a:t>
            </a:r>
            <a:r>
              <a:rPr lang="en-US" sz="2800" dirty="0" err="1">
                <a:latin typeface="Arial"/>
                <a:cs typeface="Arial"/>
              </a:rPr>
              <a:t>AirU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Detection of low-level chemicals of interest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Empowers informed decision-making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Contributes to a healthier and safer future.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Tx/>
              <a:buChar char="-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ADF4C-369C-4B6E-B70C-63A4F9E032FC}"/>
              </a:ext>
            </a:extLst>
          </p:cNvPr>
          <p:cNvSpPr txBox="1"/>
          <p:nvPr/>
        </p:nvSpPr>
        <p:spPr>
          <a:xfrm>
            <a:off x="2209800" y="571500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https://github.com/lnis-uofu/ChemAirU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8A9E0-47A6-091D-0385-60F74D0292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30086" y="6084332"/>
            <a:ext cx="7772400" cy="516873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r>
              <a:rPr lang="en-US" spc="-20" dirty="0"/>
              <a:t>		</a:t>
            </a:r>
          </a:p>
          <a:p>
            <a:pPr marL="5537200">
              <a:lnSpc>
                <a:spcPts val="1315"/>
              </a:lnSpc>
            </a:pPr>
            <a:r>
              <a:rPr lang="en-US" spc="-20" dirty="0"/>
              <a:t>		 </a:t>
            </a:r>
          </a:p>
          <a:p>
            <a:pPr marL="5537200">
              <a:lnSpc>
                <a:spcPts val="1315"/>
              </a:lnSpc>
            </a:pPr>
            <a:r>
              <a:rPr lang="en-US" spc="-25" dirty="0"/>
              <a:t>		</a:t>
            </a:r>
            <a:fld id="{81D60167-4931-47E6-BA6A-407CBD079E47}" type="slidenum">
              <a:rPr lang="en-US" sz="2000" spc="-25" smtClean="0"/>
              <a:t>2</a:t>
            </a:fld>
            <a:endParaRPr lang="en-US" sz="2000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37-C4E4-4CBF-E71E-2D814BB9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02" y="304800"/>
            <a:ext cx="7711298" cy="861774"/>
          </a:xfrm>
        </p:spPr>
        <p:txBody>
          <a:bodyPr/>
          <a:lstStyle/>
          <a:p>
            <a:r>
              <a:rPr lang="en-US" sz="2800" dirty="0"/>
              <a:t>Utilizing </a:t>
            </a:r>
            <a:r>
              <a:rPr lang="en-US" sz="2800" dirty="0" err="1"/>
              <a:t>AirU</a:t>
            </a:r>
            <a:r>
              <a:rPr lang="en-US" sz="2800" dirty="0"/>
              <a:t>, We’re developing </a:t>
            </a:r>
            <a:r>
              <a:rPr lang="en-US" sz="2800" dirty="0" err="1"/>
              <a:t>ChemAirU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B17D-A92D-3BFD-0075-C0ED2712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438" y="1003917"/>
            <a:ext cx="7985125" cy="622270"/>
          </a:xfrm>
        </p:spPr>
        <p:txBody>
          <a:bodyPr/>
          <a:lstStyle/>
          <a:p>
            <a:pPr algn="ctr"/>
            <a:r>
              <a:rPr lang="en-US" sz="2800" dirty="0"/>
              <a:t>Expanding </a:t>
            </a:r>
            <a:r>
              <a:rPr lang="en-US" sz="2800" dirty="0" err="1"/>
              <a:t>AirU</a:t>
            </a:r>
            <a:r>
              <a:rPr lang="en-US" sz="2800" dirty="0"/>
              <a:t>:</a:t>
            </a:r>
          </a:p>
          <a:p>
            <a:pPr algn="l"/>
            <a:endParaRPr lang="en-US" sz="2800" dirty="0"/>
          </a:p>
          <a:p>
            <a:pPr marL="457200" indent="-457200" algn="ctr">
              <a:buFontTx/>
              <a:buChar char="-"/>
            </a:pP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ABBE5E-BEC6-F726-0D47-4106D358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1215"/>
              </p:ext>
            </p:extLst>
          </p:nvPr>
        </p:nvGraphicFramePr>
        <p:xfrm>
          <a:off x="579437" y="1447800"/>
          <a:ext cx="7985126" cy="269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63">
                  <a:extLst>
                    <a:ext uri="{9D8B030D-6E8A-4147-A177-3AD203B41FA5}">
                      <a16:colId xmlns:a16="http://schemas.microsoft.com/office/drawing/2014/main" val="756571914"/>
                    </a:ext>
                  </a:extLst>
                </a:gridCol>
                <a:gridCol w="3992563">
                  <a:extLst>
                    <a:ext uri="{9D8B030D-6E8A-4147-A177-3AD203B41FA5}">
                      <a16:colId xmlns:a16="http://schemas.microsoft.com/office/drawing/2014/main" val="3999177334"/>
                    </a:ext>
                  </a:extLst>
                </a:gridCol>
              </a:tblGrid>
              <a:tr h="529881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AirU</a:t>
                      </a:r>
                      <a:r>
                        <a:rPr lang="en-GB" sz="18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ChemAirU</a:t>
                      </a:r>
                      <a:r>
                        <a:rPr lang="en-GB" sz="24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76286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CO, H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S, CH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Acid/base 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</a:t>
                      </a:r>
                      <a:r>
                        <a:rPr lang="en-GB" sz="1800" baseline="-25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S, 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HCl, HCN, SO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NH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598632"/>
                  </a:ext>
                </a:extLst>
              </a:tr>
              <a:tr h="440301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VOCs, SO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Reductants (H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931782"/>
                  </a:ext>
                </a:extLst>
              </a:tr>
              <a:tr h="440301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2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O</a:t>
                      </a:r>
                      <a:r>
                        <a:rPr lang="en-GB" sz="2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Oxidants (O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082858"/>
                  </a:ext>
                </a:extLst>
              </a:tr>
              <a:tr h="565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Halo Organics (Cl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VOCs, C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18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027830"/>
                  </a:ext>
                </a:extLst>
              </a:tr>
            </a:tbl>
          </a:graphicData>
        </a:graphic>
      </p:graphicFrame>
      <p:pic>
        <p:nvPicPr>
          <p:cNvPr id="5" name="Picture 4" descr="A white box with a logo on it&#10;&#10;Description automatically generated">
            <a:extLst>
              <a:ext uri="{FF2B5EF4-FFF2-40B4-BE49-F238E27FC236}">
                <a16:creationId xmlns:a16="http://schemas.microsoft.com/office/drawing/2014/main" id="{81E9E622-37BD-A712-F106-49741F89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87" y="4277674"/>
            <a:ext cx="2412603" cy="2412603"/>
          </a:xfrm>
          <a:prstGeom prst="rect">
            <a:avLst/>
          </a:prstGeom>
        </p:spPr>
      </p:pic>
      <p:pic>
        <p:nvPicPr>
          <p:cNvPr id="8" name="Picture 7" descr="A white rectangular device with buttons and buttons&#10;&#10;Description automatically generated">
            <a:extLst>
              <a:ext uri="{FF2B5EF4-FFF2-40B4-BE49-F238E27FC236}">
                <a16:creationId xmlns:a16="http://schemas.microsoft.com/office/drawing/2014/main" id="{9064C746-8B12-56FA-B812-271B4BA00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6" y="3733800"/>
            <a:ext cx="3284141" cy="32841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F3490-8933-78F2-5FBE-10A7D5D48D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58959" y="6162518"/>
            <a:ext cx="7711298" cy="516873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endParaRPr lang="en-US" sz="2000" spc="-25" dirty="0"/>
          </a:p>
          <a:p>
            <a:pPr marL="5537200">
              <a:lnSpc>
                <a:spcPts val="1315"/>
              </a:lnSpc>
            </a:pPr>
            <a:r>
              <a:rPr lang="en-US" sz="2000" spc="-25" dirty="0"/>
              <a:t>     </a:t>
            </a:r>
          </a:p>
          <a:p>
            <a:pPr marL="5537200">
              <a:lnSpc>
                <a:spcPts val="1315"/>
              </a:lnSpc>
            </a:pPr>
            <a:r>
              <a:rPr lang="en-US" sz="2000" spc="-25" dirty="0"/>
              <a:t>            		</a:t>
            </a:r>
            <a:fld id="{81D60167-4931-47E6-BA6A-407CBD079E47}" type="slidenum">
              <a:rPr lang="en-US" sz="2000" spc="-25" smtClean="0"/>
              <a:t>3</a:t>
            </a:fld>
            <a:endParaRPr lang="en-US" sz="2000" spc="-25" dirty="0"/>
          </a:p>
        </p:txBody>
      </p:sp>
    </p:spTree>
    <p:extLst>
      <p:ext uri="{BB962C8B-B14F-4D97-AF65-F5344CB8AC3E}">
        <p14:creationId xmlns:p14="http://schemas.microsoft.com/office/powerpoint/2010/main" val="192923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06014F-95A6-ED45-7420-F1FA7E7DA06C}"/>
              </a:ext>
            </a:extLst>
          </p:cNvPr>
          <p:cNvSpPr txBox="1"/>
          <p:nvPr/>
        </p:nvSpPr>
        <p:spPr>
          <a:xfrm>
            <a:off x="198041" y="1205805"/>
            <a:ext cx="8747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Also, detection and identification capabilities of more than 25 compounds at the ppb level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ncluding but not limited to</a:t>
            </a:r>
            <a:r>
              <a:rPr lang="en-GB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33B3A8-C3E1-49CE-CC8D-EEE1029A8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4819"/>
              </p:ext>
            </p:extLst>
          </p:nvPr>
        </p:nvGraphicFramePr>
        <p:xfrm>
          <a:off x="76200" y="3200400"/>
          <a:ext cx="8991599" cy="245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599">
                  <a:extLst>
                    <a:ext uri="{9D8B030D-6E8A-4147-A177-3AD203B41FA5}">
                      <a16:colId xmlns:a16="http://schemas.microsoft.com/office/drawing/2014/main" val="1504834939"/>
                    </a:ext>
                  </a:extLst>
                </a:gridCol>
              </a:tblGrid>
              <a:tr h="2451795"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5-Ethylidine-2-norbornene, 1,6-Dichlorohexane,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Perfluor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 (methylcyclohexane), Dichlorvos, Perfluoro-1,3-Disopropyl fluorophosphate,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Bromonitromethane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5796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E59E4-D5FB-2F16-CC45-D016BF6D0E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90028" y="5992764"/>
            <a:ext cx="8058784" cy="516873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r>
              <a:rPr lang="en-US" spc="-20" dirty="0"/>
              <a:t>		</a:t>
            </a:r>
          </a:p>
          <a:p>
            <a:pPr marL="5537200">
              <a:lnSpc>
                <a:spcPts val="1315"/>
              </a:lnSpc>
            </a:pPr>
            <a:endParaRPr lang="en-US" spc="-20" dirty="0"/>
          </a:p>
          <a:p>
            <a:pPr marL="5537200">
              <a:lnSpc>
                <a:spcPts val="1315"/>
              </a:lnSpc>
            </a:pPr>
            <a:r>
              <a:rPr lang="en-US" spc="-20" dirty="0"/>
              <a:t>		</a:t>
            </a:r>
            <a:r>
              <a:rPr lang="en-US" sz="2000" spc="-20" dirty="0"/>
              <a:t>    </a:t>
            </a:r>
            <a:fld id="{81D60167-4931-47E6-BA6A-407CBD079E47}" type="slidenum">
              <a:rPr lang="en-US" sz="2000" spc="-25" smtClean="0"/>
              <a:t>4</a:t>
            </a:fld>
            <a:endParaRPr lang="en-US" sz="2000" spc="-25" dirty="0"/>
          </a:p>
        </p:txBody>
      </p:sp>
    </p:spTree>
    <p:extLst>
      <p:ext uri="{BB962C8B-B14F-4D97-AF65-F5344CB8AC3E}">
        <p14:creationId xmlns:p14="http://schemas.microsoft.com/office/powerpoint/2010/main" val="21870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37-C4E4-4CBF-E71E-2D814BB9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6735795" cy="492443"/>
          </a:xfrm>
        </p:spPr>
        <p:txBody>
          <a:bodyPr/>
          <a:lstStyle/>
          <a:p>
            <a:r>
              <a:rPr lang="en-US" dirty="0"/>
              <a:t>Our Proposal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B17D-A92D-3BFD-0075-C0ED2712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199" y="1371600"/>
            <a:ext cx="8632942" cy="492443"/>
          </a:xfrm>
        </p:spPr>
        <p:txBody>
          <a:bodyPr/>
          <a:lstStyle/>
          <a:p>
            <a:r>
              <a:rPr lang="en-US" dirty="0"/>
              <a:t>Enhance the capabilities of the </a:t>
            </a:r>
            <a:r>
              <a:rPr lang="en-US" dirty="0" err="1"/>
              <a:t>AirUPro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83FBE-98D7-17CD-F973-CF3BE733D863}"/>
              </a:ext>
            </a:extLst>
          </p:cNvPr>
          <p:cNvSpPr txBox="1"/>
          <p:nvPr/>
        </p:nvSpPr>
        <p:spPr>
          <a:xfrm>
            <a:off x="304800" y="1981200"/>
            <a:ext cx="94596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Screen a large panel of toxic gases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 selectivity/sensitivity at ppb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detecting toxic gases in ppb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machine-learning intelligence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Real-time data report through cellular and/or </a:t>
            </a:r>
            <a:r>
              <a:rPr lang="en-US" sz="2800" dirty="0" err="1"/>
              <a:t>WiFi</a:t>
            </a:r>
            <a:r>
              <a:rPr lang="en-US" sz="2800" dirty="0"/>
              <a:t>.</a:t>
            </a:r>
          </a:p>
        </p:txBody>
      </p:sp>
      <p:pic>
        <p:nvPicPr>
          <p:cNvPr id="4" name="Picture 3" descr="A white rectangular device with buttons and buttons&#10;&#10;Description automatically generated">
            <a:extLst>
              <a:ext uri="{FF2B5EF4-FFF2-40B4-BE49-F238E27FC236}">
                <a16:creationId xmlns:a16="http://schemas.microsoft.com/office/drawing/2014/main" id="{D51AC1E5-8032-65F3-1343-E68110CC0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26" y="3733800"/>
            <a:ext cx="3284141" cy="32841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A646-E018-0656-C7AD-A3D0BF6AFF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90028" y="5992764"/>
            <a:ext cx="8058784" cy="516873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endParaRPr lang="en-US" spc="-25" dirty="0"/>
          </a:p>
          <a:p>
            <a:pPr marL="5537200">
              <a:lnSpc>
                <a:spcPts val="1315"/>
              </a:lnSpc>
            </a:pPr>
            <a:endParaRPr lang="en-US" spc="-25" dirty="0"/>
          </a:p>
          <a:p>
            <a:pPr marL="5537200">
              <a:lnSpc>
                <a:spcPts val="1315"/>
              </a:lnSpc>
            </a:pPr>
            <a:r>
              <a:rPr lang="en-US" sz="2000" spc="-25" dirty="0"/>
              <a:t>                               </a:t>
            </a:r>
            <a:fld id="{81D60167-4931-47E6-BA6A-407CBD079E47}" type="slidenum">
              <a:rPr lang="en-US" sz="2000" spc="-25" smtClean="0"/>
              <a:t>5</a:t>
            </a:fld>
            <a:endParaRPr lang="en-US" sz="2000" spc="-25" dirty="0"/>
          </a:p>
        </p:txBody>
      </p:sp>
    </p:spTree>
    <p:extLst>
      <p:ext uri="{BB962C8B-B14F-4D97-AF65-F5344CB8AC3E}">
        <p14:creationId xmlns:p14="http://schemas.microsoft.com/office/powerpoint/2010/main" val="380350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37-C4E4-4CBF-E71E-2D814BB9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6735795" cy="492443"/>
          </a:xfrm>
        </p:spPr>
        <p:txBody>
          <a:bodyPr/>
          <a:lstStyle/>
          <a:p>
            <a:r>
              <a:rPr lang="en-US" dirty="0"/>
              <a:t>Work we will do: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B17D-A92D-3BFD-0075-C0ED2712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658" y="1323775"/>
            <a:ext cx="7985125" cy="3877985"/>
          </a:xfrm>
        </p:spPr>
        <p:txBody>
          <a:bodyPr/>
          <a:lstStyle/>
          <a:p>
            <a:pPr algn="just"/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Package 1: </a:t>
            </a:r>
            <a:r>
              <a:rPr lang="en-GB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ChemAirU</a:t>
            </a:r>
            <a:r>
              <a:rPr lang="en-GB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Pilot Deployment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ChemAirU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Hardware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Cloud-based infrastructure and API delivery</a:t>
            </a:r>
          </a:p>
          <a:p>
            <a:endParaRPr lang="en-GB" sz="1800" i="1" dirty="0">
              <a:latin typeface="Times New Roman" panose="02020603050405020304" pitchFamily="18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Package 2: </a:t>
            </a: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Chemical Monitoring Testing, Data Acquisition and Validation</a:t>
            </a:r>
          </a:p>
          <a:p>
            <a:pPr algn="just"/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 Sensor Calibration, Validation and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Baseline data collection in busy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Verification of sensor platform and AI-model Identification capability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0783F-CF4D-F68B-1E01-2C3900BCA6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90028" y="5992764"/>
            <a:ext cx="8058784" cy="516873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endParaRPr lang="en-US" spc="-25" dirty="0"/>
          </a:p>
          <a:p>
            <a:pPr marL="5537200">
              <a:lnSpc>
                <a:spcPts val="1315"/>
              </a:lnSpc>
            </a:pPr>
            <a:endParaRPr lang="en-US" spc="-25" dirty="0"/>
          </a:p>
          <a:p>
            <a:pPr marL="5537200">
              <a:lnSpc>
                <a:spcPts val="1315"/>
              </a:lnSpc>
            </a:pPr>
            <a:r>
              <a:rPr lang="en-US" spc="-25" dirty="0"/>
              <a:t>		           </a:t>
            </a:r>
            <a:fld id="{81D60167-4931-47E6-BA6A-407CBD079E47}" type="slidenum">
              <a:rPr lang="en-US" sz="2000" spc="-25" smtClean="0"/>
              <a:t>6</a:t>
            </a:fld>
            <a:endParaRPr lang="en-US" sz="2000" spc="-25" dirty="0"/>
          </a:p>
        </p:txBody>
      </p:sp>
    </p:spTree>
    <p:extLst>
      <p:ext uri="{BB962C8B-B14F-4D97-AF65-F5344CB8AC3E}">
        <p14:creationId xmlns:p14="http://schemas.microsoft.com/office/powerpoint/2010/main" val="362737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C0FE-953C-9C5B-1642-61D8B919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102" y="308659"/>
            <a:ext cx="6735795" cy="492443"/>
          </a:xfrm>
        </p:spPr>
        <p:txBody>
          <a:bodyPr/>
          <a:lstStyle/>
          <a:p>
            <a:r>
              <a:rPr lang="en-US" dirty="0"/>
              <a:t>	My 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FACD-DAD0-2589-3D56-D823EC4A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82340"/>
            <a:ext cx="8763000" cy="4124206"/>
          </a:xfrm>
        </p:spPr>
        <p:txBody>
          <a:bodyPr/>
          <a:lstStyle/>
          <a:p>
            <a:r>
              <a:rPr lang="en-US" dirty="0"/>
              <a:t> -  Lab Experiment Data Plots Coding on MATLAB. </a:t>
            </a:r>
          </a:p>
          <a:p>
            <a:pPr marL="457200" indent="-457200">
              <a:buFontTx/>
              <a:buChar char="-"/>
            </a:pPr>
            <a:r>
              <a:rPr lang="en-US" dirty="0"/>
              <a:t>SNR Analysis &amp; Plots Coding on MATLAB.</a:t>
            </a:r>
          </a:p>
          <a:p>
            <a:pPr marL="457200" indent="-457200">
              <a:buFontTx/>
              <a:buChar char="-"/>
            </a:pPr>
            <a:r>
              <a:rPr lang="en-US" dirty="0"/>
              <a:t>AI Code Draft</a:t>
            </a:r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200" dirty="0"/>
              <a:t>Capability of “zooming –in” on a specific data range for analysis.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200" dirty="0"/>
              <a:t>Visual Graph Comparison Side by Side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63FA-E905-2B92-F984-4A303B20BB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85216" y="6400800"/>
            <a:ext cx="8058784" cy="183448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r>
              <a:rPr lang="en-US" sz="2000" spc="-25" dirty="0"/>
              <a:t>                             </a:t>
            </a:r>
            <a:fld id="{81D60167-4931-47E6-BA6A-407CBD079E47}" type="slidenum">
              <a:rPr lang="en-US" sz="2000" spc="-25" smtClean="0"/>
              <a:t>7</a:t>
            </a:fld>
            <a:endParaRPr lang="en-US" sz="2000" spc="-25" dirty="0"/>
          </a:p>
        </p:txBody>
      </p:sp>
    </p:spTree>
    <p:extLst>
      <p:ext uri="{BB962C8B-B14F-4D97-AF65-F5344CB8AC3E}">
        <p14:creationId xmlns:p14="http://schemas.microsoft.com/office/powerpoint/2010/main" val="120840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541E-B1DD-7A59-DFED-9E0AAEA4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2866"/>
            <a:ext cx="6735795" cy="492443"/>
          </a:xfrm>
        </p:spPr>
        <p:txBody>
          <a:bodyPr/>
          <a:lstStyle/>
          <a:p>
            <a:r>
              <a:rPr lang="en-US" dirty="0"/>
              <a:t>Lab Experiment Data Plots*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7A0B4-1F4C-572D-3615-0203A54A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" y="5888871"/>
            <a:ext cx="4724400" cy="350160"/>
          </a:xfrm>
        </p:spPr>
        <p:txBody>
          <a:bodyPr/>
          <a:lstStyle/>
          <a:p>
            <a:r>
              <a:rPr lang="en-US" sz="1400" b="1" dirty="0"/>
              <a:t>Fig 1. Air Sensor Chemical Response Plots: All-In-One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5F91B-6947-95A8-2C82-DEA8E19D13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04102" y="6164974"/>
            <a:ext cx="8058784" cy="350160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endParaRPr lang="en-US" sz="2000" spc="-25" dirty="0"/>
          </a:p>
          <a:p>
            <a:pPr marL="5537200">
              <a:lnSpc>
                <a:spcPts val="1315"/>
              </a:lnSpc>
            </a:pPr>
            <a:r>
              <a:rPr lang="en-US" sz="2000" spc="-25" dirty="0"/>
              <a:t>                             </a:t>
            </a:r>
            <a:fld id="{81D60167-4931-47E6-BA6A-407CBD079E47}" type="slidenum">
              <a:rPr lang="en-US" sz="2000" spc="-25" smtClean="0"/>
              <a:t>8</a:t>
            </a:fld>
            <a:endParaRPr lang="en-US" sz="2000"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26722-2145-8BC5-25FF-0E341DDD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530222"/>
            <a:ext cx="4501866" cy="4287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5701FA-5193-19C3-2EB7-6148C36F1AB7}"/>
              </a:ext>
            </a:extLst>
          </p:cNvPr>
          <p:cNvSpPr txBox="1"/>
          <p:nvPr/>
        </p:nvSpPr>
        <p:spPr>
          <a:xfrm>
            <a:off x="152399" y="6092937"/>
            <a:ext cx="838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* Plots are generated using sample data. The original data plots will be created once the final lab experiment data is ready to use by the team.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002102-BCC9-76EE-BD71-A9C5EF84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878" y="1469560"/>
            <a:ext cx="4123852" cy="408254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FFF7112-C34B-7659-09AA-07906CE746E8}"/>
              </a:ext>
            </a:extLst>
          </p:cNvPr>
          <p:cNvSpPr txBox="1">
            <a:spLocks/>
          </p:cNvSpPr>
          <p:nvPr/>
        </p:nvSpPr>
        <p:spPr>
          <a:xfrm>
            <a:off x="4386943" y="5612768"/>
            <a:ext cx="472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2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/>
              <a:t>Fig 2. Air Sensors’ Response Plots In Comparison.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2F286-652E-EBE9-4114-E32DBE48995A}"/>
              </a:ext>
            </a:extLst>
          </p:cNvPr>
          <p:cNvSpPr txBox="1"/>
          <p:nvPr/>
        </p:nvSpPr>
        <p:spPr>
          <a:xfrm>
            <a:off x="1400810" y="1008791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MATLAB code is available on our </a:t>
            </a:r>
            <a:r>
              <a:rPr lang="en-US" dirty="0" err="1"/>
              <a:t>lnis</a:t>
            </a:r>
            <a:r>
              <a:rPr lang="en-US" dirty="0"/>
              <a:t> GitHub repo </a:t>
            </a:r>
            <a:r>
              <a:rPr lang="en-US" dirty="0" err="1"/>
              <a:t>ChemAirU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323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6B469-62F0-E91E-B4CB-1F3D5D866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062A-8CCD-C328-642B-68A8D139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2866"/>
            <a:ext cx="6735795" cy="492443"/>
          </a:xfrm>
        </p:spPr>
        <p:txBody>
          <a:bodyPr/>
          <a:lstStyle/>
          <a:p>
            <a:r>
              <a:rPr lang="en-US" dirty="0"/>
              <a:t>How “Zoom-In”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3990-AE0C-917A-7831-9296A9C679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04102" y="6164974"/>
            <a:ext cx="8058784" cy="350160"/>
          </a:xfrm>
        </p:spPr>
        <p:txBody>
          <a:bodyPr/>
          <a:lstStyle/>
          <a:p>
            <a:pPr marL="5537200">
              <a:lnSpc>
                <a:spcPts val="1315"/>
              </a:lnSpc>
            </a:pPr>
            <a:endParaRPr lang="en-US" sz="2000" spc="-25" dirty="0"/>
          </a:p>
          <a:p>
            <a:pPr marL="5537200">
              <a:lnSpc>
                <a:spcPts val="1315"/>
              </a:lnSpc>
            </a:pPr>
            <a:r>
              <a:rPr lang="en-US" sz="2000" spc="-25" dirty="0"/>
              <a:t>                             </a:t>
            </a:r>
            <a:fld id="{81D60167-4931-47E6-BA6A-407CBD079E47}" type="slidenum">
              <a:rPr lang="en-US" sz="2000" spc="-25" smtClean="0"/>
              <a:t>9</a:t>
            </a:fld>
            <a:endParaRPr lang="en-US" sz="2000" spc="-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C53FB-C576-7101-ED04-31A110573AA2}"/>
              </a:ext>
            </a:extLst>
          </p:cNvPr>
          <p:cNvSpPr txBox="1"/>
          <p:nvPr/>
        </p:nvSpPr>
        <p:spPr>
          <a:xfrm>
            <a:off x="609600" y="1263135"/>
            <a:ext cx="7951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enter the specific data range to zoom in on MATLAB: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7862A-7F96-5C65-764E-F28F8B09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8523174" cy="34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4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729</Words>
  <Application>Microsoft Office PowerPoint</Application>
  <PresentationFormat>On-screen Show (4:3)</PresentationFormat>
  <Paragraphs>124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Menlo</vt:lpstr>
      <vt:lpstr>Times New Roman</vt:lpstr>
      <vt:lpstr>Wingdings</vt:lpstr>
      <vt:lpstr>Office Theme</vt:lpstr>
      <vt:lpstr>ECE6950 Research Study</vt:lpstr>
      <vt:lpstr>Purpose : Synergize Air Quality Sensors to Detect Low-level of Chemicals of Interest.</vt:lpstr>
      <vt:lpstr>Utilizing AirU, We’re developing ChemAirU</vt:lpstr>
      <vt:lpstr>PowerPoint Presentation</vt:lpstr>
      <vt:lpstr>Our Proposal :</vt:lpstr>
      <vt:lpstr>Work we will do:</vt:lpstr>
      <vt:lpstr> My Contribution</vt:lpstr>
      <vt:lpstr>Lab Experiment Data Plots*</vt:lpstr>
      <vt:lpstr>How “Zoom-In” Works</vt:lpstr>
      <vt:lpstr>“Zoom-In” Data Plots*</vt:lpstr>
      <vt:lpstr>SNR Analysis*</vt:lpstr>
      <vt:lpstr>AI Draft Code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08_5710_6710_Layout</dc:title>
  <cp:lastModifiedBy>Kyle G. Gayliyev</cp:lastModifiedBy>
  <cp:revision>5</cp:revision>
  <dcterms:created xsi:type="dcterms:W3CDTF">2024-10-23T19:31:15Z</dcterms:created>
  <dcterms:modified xsi:type="dcterms:W3CDTF">2024-12-13T00:07:34Z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2024-10-23T00:00:00Z</vt:filetime>
  </property>
  <property fmtid="{D5CDD505-2E9C-101B-9397-08002B2CF9AE}" pid="5" name="Producer">
    <vt:lpwstr>macOS Version 10.14.3 (Build 18D109) Quartz PDFContext</vt:lpwstr>
  </property>
</Properties>
</file>