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34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4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7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4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6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6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Video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1579879"/>
          </a:xfrm>
        </p:spPr>
        <p:txBody>
          <a:bodyPr>
            <a:normAutofit/>
          </a:bodyPr>
          <a:lstStyle/>
          <a:p>
            <a:r>
              <a:rPr lang="en-US" dirty="0" smtClean="0"/>
              <a:t>Group 9</a:t>
            </a:r>
            <a:br>
              <a:rPr lang="en-US" dirty="0" smtClean="0"/>
            </a:br>
            <a:r>
              <a:rPr lang="en-US" altLang="zh-TW" dirty="0" smtClean="0"/>
              <a:t>0113110</a:t>
            </a:r>
            <a:r>
              <a:rPr lang="zh-TW" altLang="en-US" dirty="0" smtClean="0"/>
              <a:t> 陳柏翰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資工系 大三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0310511</a:t>
            </a:r>
            <a:r>
              <a:rPr lang="zh-TW" altLang="en-US" dirty="0" smtClean="0"/>
              <a:t> 孫　誠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資工系 大二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0316213</a:t>
            </a:r>
            <a:r>
              <a:rPr lang="zh-TW" altLang="en-US" dirty="0"/>
              <a:t> 蒲郁</a:t>
            </a:r>
            <a:r>
              <a:rPr lang="zh-TW" altLang="en-US" dirty="0" smtClean="0"/>
              <a:t>文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資工系 大二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el Video Processing.pptx" id="{E833B0CF-0255-42E4-9722-59D713298249}" vid="{F72071DE-A301-4BD1-85D5-A2093F1692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Parallel Video Processing</Template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Century Gothic</vt:lpstr>
      <vt:lpstr>Vapor Trail</vt:lpstr>
      <vt:lpstr>Parallel Video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Video Processing</dc:title>
  <dc:creator>lnishan</dc:creator>
  <cp:lastModifiedBy>lnishan</cp:lastModifiedBy>
  <cp:revision>1</cp:revision>
  <dcterms:created xsi:type="dcterms:W3CDTF">2016-01-04T13:48:43Z</dcterms:created>
  <dcterms:modified xsi:type="dcterms:W3CDTF">2016-01-04T13:49:21Z</dcterms:modified>
</cp:coreProperties>
</file>