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94590"/>
  </p:normalViewPr>
  <p:slideViewPr>
    <p:cSldViewPr snapToGrid="0" snapToObjects="1">
      <p:cViewPr varScale="1">
        <p:scale>
          <a:sx n="92" d="100"/>
          <a:sy n="92" d="100"/>
        </p:scale>
        <p:origin x="10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PageViews</c:v>
                </c:pt>
              </c:strCache>
            </c:strRef>
          </c:tx>
          <c:explosion val="22"/>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explosion val="8"/>
            <c:spPr>
              <a:solidFill>
                <a:schemeClr val="accent5"/>
              </a:solidFill>
              <a:ln>
                <a:noFill/>
              </a:ln>
              <a:effectLst>
                <a:outerShdw blurRad="254000" sx="102000" sy="102000" algn="ctr" rotWithShape="0">
                  <a:prstClr val="black">
                    <a:alpha val="20000"/>
                  </a:prstClr>
                </a:outerShdw>
              </a:effectLst>
              <a:sp3d/>
            </c:spPr>
          </c:dPt>
          <c:dPt>
            <c:idx val="2"/>
            <c:bubble3D val="0"/>
            <c:spPr>
              <a:solidFill>
                <a:schemeClr val="accent4"/>
              </a:solidFill>
              <a:ln>
                <a:noFill/>
              </a:ln>
              <a:effectLst>
                <a:outerShdw blurRad="254000" sx="102000" sy="102000" algn="ctr" rotWithShape="0">
                  <a:prstClr val="black">
                    <a:alpha val="20000"/>
                  </a:prstClr>
                </a:outerShdw>
              </a:effectLst>
              <a:sp3d/>
            </c:spPr>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2"/>
                <c:pt idx="0">
                  <c:v>Successful</c:v>
                </c:pt>
                <c:pt idx="1">
                  <c:v>Unsuccessful</c:v>
                </c:pt>
              </c:strCache>
            </c:strRef>
          </c:cat>
          <c:val>
            <c:numRef>
              <c:f>Sheet1!$B$2:$B$5</c:f>
              <c:numCache>
                <c:formatCode>General</c:formatCode>
                <c:ptCount val="4"/>
                <c:pt idx="0">
                  <c:v>15.0</c:v>
                </c:pt>
                <c:pt idx="1">
                  <c:v>85.0</c:v>
                </c:pt>
              </c:numCache>
            </c:numRef>
          </c:val>
        </c:ser>
        <c:dLbls>
          <c:dLblPos val="ctr"/>
          <c:showLegendKey val="0"/>
          <c:showVal val="0"/>
          <c:showCatName val="1"/>
          <c:showSerName val="0"/>
          <c:showPercent val="0"/>
          <c:showBubbleSize val="0"/>
          <c:showLeaderLines val="1"/>
        </c:dLbls>
      </c:pie3DChart>
      <c:spPr>
        <a:noFill/>
        <a:ln>
          <a:noFill/>
        </a:ln>
        <a:effectLst/>
      </c:spPr>
    </c:plotArea>
    <c:legend>
      <c:legendPos val="r"/>
      <c:layout>
        <c:manualLayout>
          <c:xMode val="edge"/>
          <c:yMode val="edge"/>
          <c:x val="0.789153094776142"/>
          <c:y val="0.430856008689702"/>
          <c:w val="0.185945590727519"/>
          <c:h val="0.24615639202721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76D42-693C-3447-81A1-29D3DFE30DA7}"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54608-A7CF-1041-A5A2-CEE8C07C78E0}" type="slidenum">
              <a:rPr lang="en-US" smtClean="0"/>
              <a:t>‹#›</a:t>
            </a:fld>
            <a:endParaRPr lang="en-US"/>
          </a:p>
        </p:txBody>
      </p:sp>
    </p:spTree>
    <p:extLst>
      <p:ext uri="{BB962C8B-B14F-4D97-AF65-F5344CB8AC3E}">
        <p14:creationId xmlns:p14="http://schemas.microsoft.com/office/powerpoint/2010/main" val="34535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Cheat Sheet is the ultimate, high-quality set of time-saving cheats/guides to everything for the modern “Man” to get the most out of life. I really liked this</a:t>
            </a:r>
            <a:r>
              <a:rPr lang="en-US" baseline="0" dirty="0" smtClean="0"/>
              <a:t> mantra because this is how I like to live my life and the way the company is run. We’re constantly trying to find the best, most efficient way to do anything so we can have time to do what we want. </a:t>
            </a:r>
            <a:endParaRPr lang="en-US" dirty="0"/>
          </a:p>
        </p:txBody>
      </p:sp>
      <p:sp>
        <p:nvSpPr>
          <p:cNvPr id="4" name="Slide Number Placeholder 3"/>
          <p:cNvSpPr>
            <a:spLocks noGrp="1"/>
          </p:cNvSpPr>
          <p:nvPr>
            <p:ph type="sldNum" sz="quarter" idx="10"/>
          </p:nvPr>
        </p:nvSpPr>
        <p:spPr/>
        <p:txBody>
          <a:bodyPr/>
          <a:lstStyle/>
          <a:p>
            <a:fld id="{E0F54608-A7CF-1041-A5A2-CEE8C07C78E0}" type="slidenum">
              <a:rPr lang="en-US" smtClean="0"/>
              <a:t>1</a:t>
            </a:fld>
            <a:endParaRPr lang="en-US"/>
          </a:p>
        </p:txBody>
      </p:sp>
    </p:spTree>
    <p:extLst>
      <p:ext uri="{BB962C8B-B14F-4D97-AF65-F5344CB8AC3E}">
        <p14:creationId xmlns:p14="http://schemas.microsoft.com/office/powerpoint/2010/main" val="196463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sample of what</a:t>
            </a:r>
            <a:r>
              <a:rPr lang="en-US" baseline="0" dirty="0" smtClean="0"/>
              <a:t> are gallery looks like. </a:t>
            </a:r>
          </a:p>
          <a:p>
            <a:r>
              <a:rPr lang="en-US" baseline="0" dirty="0" smtClean="0"/>
              <a:t>As you can see the titles are sometimes word-y</a:t>
            </a:r>
          </a:p>
          <a:p>
            <a:r>
              <a:rPr lang="en-US" baseline="0" dirty="0" smtClean="0"/>
              <a:t>The sections are seen in the bottom left</a:t>
            </a:r>
          </a:p>
          <a:p>
            <a:r>
              <a:rPr lang="en-US" baseline="0" dirty="0" smtClean="0"/>
              <a:t>Some have numbers some don’t</a:t>
            </a:r>
          </a:p>
          <a:p>
            <a:endParaRPr lang="en-US" dirty="0"/>
          </a:p>
        </p:txBody>
      </p:sp>
      <p:sp>
        <p:nvSpPr>
          <p:cNvPr id="4" name="Slide Number Placeholder 3"/>
          <p:cNvSpPr>
            <a:spLocks noGrp="1"/>
          </p:cNvSpPr>
          <p:nvPr>
            <p:ph type="sldNum" sz="quarter" idx="10"/>
          </p:nvPr>
        </p:nvSpPr>
        <p:spPr/>
        <p:txBody>
          <a:bodyPr/>
          <a:lstStyle/>
          <a:p>
            <a:fld id="{E0F54608-A7CF-1041-A5A2-CEE8C07C78E0}" type="slidenum">
              <a:rPr lang="en-US" smtClean="0"/>
              <a:t>2</a:t>
            </a:fld>
            <a:endParaRPr lang="en-US"/>
          </a:p>
        </p:txBody>
      </p:sp>
    </p:spTree>
    <p:extLst>
      <p:ext uri="{BB962C8B-B14F-4D97-AF65-F5344CB8AC3E}">
        <p14:creationId xmlns:p14="http://schemas.microsoft.com/office/powerpoint/2010/main" val="175299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how we make money by charging per 1,000 views of each ad</a:t>
            </a:r>
            <a:endParaRPr lang="en-US" baseline="0" dirty="0" smtClean="0"/>
          </a:p>
          <a:p>
            <a:r>
              <a:rPr lang="en-US" baseline="0" dirty="0" smtClean="0"/>
              <a:t>We measure success by </a:t>
            </a:r>
            <a:r>
              <a:rPr lang="en-US" baseline="0" dirty="0" err="1" smtClean="0"/>
              <a:t>pageviews</a:t>
            </a:r>
            <a:endParaRPr lang="en-US" baseline="0" dirty="0" smtClean="0"/>
          </a:p>
          <a:p>
            <a:r>
              <a:rPr lang="en-US" baseline="0" dirty="0" smtClean="0"/>
              <a:t>Each </a:t>
            </a:r>
            <a:r>
              <a:rPr lang="en-US" baseline="0" dirty="0" err="1" smtClean="0"/>
              <a:t>pageview</a:t>
            </a:r>
            <a:r>
              <a:rPr lang="en-US" baseline="0" dirty="0" smtClean="0"/>
              <a:t> should theoretically give us 12x the amount of impressions. </a:t>
            </a:r>
          </a:p>
          <a:p>
            <a:r>
              <a:rPr lang="en-US" baseline="0" dirty="0" smtClean="0"/>
              <a:t>My big goal this quarter is to increase RPM (rev per 1,000 pages) by 5%</a:t>
            </a:r>
          </a:p>
          <a:p>
            <a:endParaRPr lang="en-US" dirty="0"/>
          </a:p>
        </p:txBody>
      </p:sp>
      <p:sp>
        <p:nvSpPr>
          <p:cNvPr id="4" name="Slide Number Placeholder 3"/>
          <p:cNvSpPr>
            <a:spLocks noGrp="1"/>
          </p:cNvSpPr>
          <p:nvPr>
            <p:ph type="sldNum" sz="quarter" idx="10"/>
          </p:nvPr>
        </p:nvSpPr>
        <p:spPr/>
        <p:txBody>
          <a:bodyPr/>
          <a:lstStyle/>
          <a:p>
            <a:fld id="{E0F54608-A7CF-1041-A5A2-CEE8C07C78E0}" type="slidenum">
              <a:rPr lang="en-US" smtClean="0"/>
              <a:t>3</a:t>
            </a:fld>
            <a:endParaRPr lang="en-US"/>
          </a:p>
        </p:txBody>
      </p:sp>
    </p:spTree>
    <p:extLst>
      <p:ext uri="{BB962C8B-B14F-4D97-AF65-F5344CB8AC3E}">
        <p14:creationId xmlns:p14="http://schemas.microsoft.com/office/powerpoint/2010/main" val="15957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F54608-A7CF-1041-A5A2-CEE8C07C78E0}" type="slidenum">
              <a:rPr lang="en-US" smtClean="0"/>
              <a:t>4</a:t>
            </a:fld>
            <a:endParaRPr lang="en-US"/>
          </a:p>
        </p:txBody>
      </p:sp>
    </p:spTree>
    <p:extLst>
      <p:ext uri="{BB962C8B-B14F-4D97-AF65-F5344CB8AC3E}">
        <p14:creationId xmlns:p14="http://schemas.microsoft.com/office/powerpoint/2010/main" val="1405275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2/29/16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2/29/16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2/29/16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2/29/16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2/29/16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ways</a:t>
            </a:r>
            <a:r>
              <a:rPr lang="is-IS" dirty="0" smtClean="0"/>
              <a:t>…</a:t>
            </a:r>
            <a:endParaRPr lang="en-US" dirty="0"/>
          </a:p>
        </p:txBody>
      </p:sp>
      <p:sp>
        <p:nvSpPr>
          <p:cNvPr id="3" name="Subtitle 2"/>
          <p:cNvSpPr>
            <a:spLocks noGrp="1"/>
          </p:cNvSpPr>
          <p:nvPr>
            <p:ph type="subTitle" idx="1"/>
          </p:nvPr>
        </p:nvSpPr>
        <p:spPr/>
        <p:txBody>
          <a:bodyPr>
            <a:normAutofit lnSpcReduction="10000"/>
          </a:bodyPr>
          <a:lstStyle/>
          <a:p>
            <a:r>
              <a:rPr lang="en-US" dirty="0" smtClean="0"/>
              <a:t>Title Success –Organic Traffic</a:t>
            </a:r>
          </a:p>
          <a:p>
            <a:r>
              <a:rPr lang="en-US" sz="1800" dirty="0" smtClean="0"/>
              <a:t>Lilliana </a:t>
            </a:r>
            <a:r>
              <a:rPr lang="en-US" sz="1800" dirty="0" err="1" smtClean="0"/>
              <a:t>Nisihira</a:t>
            </a:r>
            <a:endParaRPr lang="en-US" sz="1800" dirty="0" smtClean="0"/>
          </a:p>
          <a:p>
            <a:r>
              <a:rPr lang="en-US" sz="1800" dirty="0" smtClean="0"/>
              <a:t>Ad Operations Analyst</a:t>
            </a:r>
          </a:p>
          <a:p>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128" y="1718855"/>
            <a:ext cx="3799423" cy="920173"/>
          </a:xfrm>
          <a:prstGeom prst="rect">
            <a:avLst/>
          </a:prstGeom>
        </p:spPr>
      </p:pic>
    </p:spTree>
    <p:extLst>
      <p:ext uri="{BB962C8B-B14F-4D97-AF65-F5344CB8AC3E}">
        <p14:creationId xmlns:p14="http://schemas.microsoft.com/office/powerpoint/2010/main" val="151229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3014" y="170267"/>
            <a:ext cx="8881142" cy="6073052"/>
          </a:xfrm>
        </p:spPr>
      </p:pic>
    </p:spTree>
    <p:extLst>
      <p:ext uri="{BB962C8B-B14F-4D97-AF65-F5344CB8AC3E}">
        <p14:creationId xmlns:p14="http://schemas.microsoft.com/office/powerpoint/2010/main" val="65761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2253" y="0"/>
            <a:ext cx="6982691" cy="7446733"/>
          </a:xfrm>
        </p:spPr>
      </p:pic>
    </p:spTree>
    <p:extLst>
      <p:ext uri="{BB962C8B-B14F-4D97-AF65-F5344CB8AC3E}">
        <p14:creationId xmlns:p14="http://schemas.microsoft.com/office/powerpoint/2010/main" val="188968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t>
            </a:r>
            <a:br>
              <a:rPr lang="en-US" dirty="0" smtClean="0"/>
            </a:br>
            <a:r>
              <a:rPr lang="en-US" dirty="0"/>
              <a:t>	</a:t>
            </a:r>
            <a:r>
              <a:rPr lang="en-US" sz="3200" dirty="0" smtClean="0"/>
              <a:t>Google Analytics + Internal Server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3,000 Titles</a:t>
            </a:r>
          </a:p>
          <a:p>
            <a:r>
              <a:rPr lang="en-US" dirty="0" err="1" smtClean="0"/>
              <a:t>Pageviews</a:t>
            </a:r>
            <a:endParaRPr lang="en-US" dirty="0" smtClean="0"/>
          </a:p>
          <a:p>
            <a:r>
              <a:rPr lang="en-US" dirty="0" smtClean="0"/>
              <a:t>Author</a:t>
            </a:r>
          </a:p>
          <a:p>
            <a:r>
              <a:rPr lang="en-US" dirty="0" smtClean="0"/>
              <a:t>Publish Date &amp; Time</a:t>
            </a:r>
          </a:p>
          <a:p>
            <a:r>
              <a:rPr lang="en-US" dirty="0" smtClean="0"/>
              <a:t>Section</a:t>
            </a:r>
          </a:p>
          <a:p>
            <a:r>
              <a:rPr lang="en-US" dirty="0" smtClean="0"/>
              <a:t>Class (0,1)</a:t>
            </a:r>
          </a:p>
        </p:txBody>
      </p:sp>
      <p:graphicFrame>
        <p:nvGraphicFramePr>
          <p:cNvPr id="5" name="Chart 4"/>
          <p:cNvGraphicFramePr/>
          <p:nvPr>
            <p:extLst>
              <p:ext uri="{D42A27DB-BD31-4B8C-83A1-F6EECF244321}">
                <p14:modId xmlns:p14="http://schemas.microsoft.com/office/powerpoint/2010/main" val="1068724498"/>
              </p:ext>
            </p:extLst>
          </p:nvPr>
        </p:nvGraphicFramePr>
        <p:xfrm>
          <a:off x="5398655" y="1939636"/>
          <a:ext cx="5962072" cy="4423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6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lstStyle/>
          <a:p>
            <a:r>
              <a:rPr lang="en-US" dirty="0" smtClean="0"/>
              <a:t>Naïve Bayes</a:t>
            </a:r>
          </a:p>
          <a:p>
            <a:r>
              <a:rPr lang="en-US" dirty="0" smtClean="0"/>
              <a:t>PCA </a:t>
            </a:r>
          </a:p>
          <a:p>
            <a:r>
              <a:rPr lang="en-US" dirty="0" smtClean="0"/>
              <a:t>Continue on to other traffic sources</a:t>
            </a:r>
          </a:p>
          <a:p>
            <a:r>
              <a:rPr lang="en-US" dirty="0" smtClean="0"/>
              <a:t>More Features (Potential Revenue)</a:t>
            </a:r>
          </a:p>
          <a:p>
            <a:endParaRPr lang="en-US" dirty="0"/>
          </a:p>
        </p:txBody>
      </p:sp>
    </p:spTree>
    <p:extLst>
      <p:ext uri="{BB962C8B-B14F-4D97-AF65-F5344CB8AC3E}">
        <p14:creationId xmlns:p14="http://schemas.microsoft.com/office/powerpoint/2010/main" val="49291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1420</TotalTime>
  <Words>206</Words>
  <Application>Microsoft Macintosh PowerPoint</Application>
  <PresentationFormat>Widescreen</PresentationFormat>
  <Paragraphs>30</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Franklin Gothic Book</vt:lpstr>
      <vt:lpstr>Crop</vt:lpstr>
      <vt:lpstr>5 ways…</vt:lpstr>
      <vt:lpstr>PowerPoint Presentation</vt:lpstr>
      <vt:lpstr>PowerPoint Presentation</vt:lpstr>
      <vt:lpstr>Data    Google Analytics + Internal Server </vt:lpstr>
      <vt:lpstr>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ways…</dc:title>
  <dc:creator>Lilliana Nishihira</dc:creator>
  <cp:lastModifiedBy>Lilliana Nishihira</cp:lastModifiedBy>
  <cp:revision>11</cp:revision>
  <dcterms:created xsi:type="dcterms:W3CDTF">2016-03-01T03:48:21Z</dcterms:created>
  <dcterms:modified xsi:type="dcterms:W3CDTF">2016-03-02T03:28:57Z</dcterms:modified>
</cp:coreProperties>
</file>