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1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949047-340F-444A-9706-F89F126C3A9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9485B5-2C2B-40E7-B825-9697D846C9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WEB-</a:t>
            </a:r>
            <a:r>
              <a:rPr lang="ru-RU" sz="3200" dirty="0" smtClean="0"/>
              <a:t>сайт «Мини-тесты по Гарри </a:t>
            </a:r>
            <a:r>
              <a:rPr lang="ru-RU" sz="3200" dirty="0" err="1" smtClean="0"/>
              <a:t>Поттеру</a:t>
            </a:r>
            <a:r>
              <a:rPr lang="ru-RU" sz="3200" dirty="0" smtClean="0"/>
              <a:t>»</a:t>
            </a:r>
            <a:br>
              <a:rPr lang="ru-RU" sz="3200" dirty="0" smtClean="0"/>
            </a:br>
            <a:r>
              <a:rPr lang="ru-RU" sz="3200" dirty="0" err="1" smtClean="0"/>
              <a:t>Шаминой</a:t>
            </a:r>
            <a:r>
              <a:rPr lang="ru-RU" sz="3200" dirty="0" smtClean="0"/>
              <a:t> Марии и Ивановой Лены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Файлы и библиотеки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038600" cy="4623816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Файлы: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__</a:t>
            </a:r>
            <a:r>
              <a:rPr lang="en-US" dirty="0" smtClean="0"/>
              <a:t>all_models.py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answers.py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db_session.py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main.py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main_Masha.py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questions.py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tests.py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5400" y="1484784"/>
            <a:ext cx="4038600" cy="4623816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Библиотеки: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flask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csv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sqlite3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wtforms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passlib.hash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functools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Классы и функции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038600" cy="4623816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Классы: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RegisterForm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Answers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Questions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Tests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5400" y="1484784"/>
            <a:ext cx="4038600" cy="4623816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Функции: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global_init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create_session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test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q</a:t>
            </a:r>
            <a:r>
              <a:rPr lang="en-US" dirty="0" smtClean="0"/>
              <a:t>uestion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answer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tests_tests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tests_questions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tests_answers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Функции для </a:t>
            </a:r>
            <a:r>
              <a:rPr lang="en-US" sz="3200" dirty="0" smtClean="0"/>
              <a:t>WEB-</a:t>
            </a:r>
            <a:r>
              <a:rPr lang="ru-RU" sz="3200" dirty="0" smtClean="0"/>
              <a:t>сайта: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i</a:t>
            </a:r>
            <a:r>
              <a:rPr lang="en-US" dirty="0" smtClean="0"/>
              <a:t>ndex</a:t>
            </a:r>
            <a:endParaRPr lang="ru-RU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about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result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tests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test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register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login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is_logged_in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logout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Идеи для доработки: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dirty="0" smtClean="0"/>
              <a:t>Добавить обработку результатов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Добавить карусель картинок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Добавить загрузку изображений и личный кабинет пользователя, куда записывать его результат</a:t>
            </a: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Добавить возможность добавлять тесты зарегистрированным пользователям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Сделать страничку </a:t>
            </a:r>
            <a:r>
              <a:rPr lang="ru-RU" smtClean="0"/>
              <a:t>с отзывами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</TotalTime>
  <Words>95</Words>
  <Application>Microsoft Office PowerPoint</Application>
  <PresentationFormat>Экран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Модульная</vt:lpstr>
      <vt:lpstr>WEB-сайт «Мини-тесты по Гарри Поттеру» Шаминой Марии и Ивановой Лены</vt:lpstr>
      <vt:lpstr>Файлы и библиотеки</vt:lpstr>
      <vt:lpstr>Классы и функции</vt:lpstr>
      <vt:lpstr>Функции для WEB-сайта:</vt:lpstr>
      <vt:lpstr>Идеи для доработки: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WEB-сайт «Мини-тесты по Гарри Поттеру» Шаминой Марии и Ивановой Лены</dc:title>
  <dc:creator>Пользователь Windows</dc:creator>
  <cp:lastModifiedBy>Пользователь Windows</cp:lastModifiedBy>
  <cp:revision>4</cp:revision>
  <dcterms:created xsi:type="dcterms:W3CDTF">2022-04-25T05:19:11Z</dcterms:created>
  <dcterms:modified xsi:type="dcterms:W3CDTF">2022-04-25T05:53:07Z</dcterms:modified>
</cp:coreProperties>
</file>