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</p:sldMasterIdLst>
  <p:notesMasterIdLst>
    <p:notesMasterId r:id="rId8"/>
  </p:notesMasterIdLst>
  <p:handoutMasterIdLst>
    <p:handoutMasterId r:id="rId9"/>
  </p:handoutMasterIdLst>
  <p:sldIdLst>
    <p:sldId id="270" r:id="rId5"/>
    <p:sldId id="619" r:id="rId6"/>
    <p:sldId id="631" r:id="rId7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</a:t>
            </a:r>
            <a:r>
              <a:rPr lang="en-US" dirty="0"/>
              <a:t>Vuppala</a:t>
            </a:r>
            <a:endParaRPr lang="en-US" dirty="0" smtClean="0"/>
          </a:p>
          <a:p>
            <a:r>
              <a:rPr lang="en-US" dirty="0" smtClean="0"/>
              <a:t>May 09, 2014</a:t>
            </a:r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Configuration Manager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7100"/>
            <a:ext cx="8609922" cy="5027414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Next Steps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478" y="1126333"/>
            <a:ext cx="8457522" cy="4875314"/>
          </a:xfrm>
        </p:spPr>
        <p:txBody>
          <a:bodyPr/>
          <a:lstStyle/>
          <a:p>
            <a:r>
              <a:rPr lang="en-US" dirty="0" smtClean="0"/>
              <a:t>Other Features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REST and V4</a:t>
            </a:r>
          </a:p>
          <a:p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/>
              <a:t>Authorized </a:t>
            </a:r>
            <a:r>
              <a:rPr lang="en-US" dirty="0" smtClean="0"/>
              <a:t>Layout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Need </a:t>
            </a:r>
            <a:r>
              <a:rPr lang="en-US" dirty="0"/>
              <a:t>exports</a:t>
            </a:r>
          </a:p>
          <a:p>
            <a:pPr lvl="1"/>
            <a:r>
              <a:rPr lang="en-US" dirty="0" smtClean="0"/>
              <a:t> Bulk uploads?</a:t>
            </a:r>
            <a:endParaRPr lang="en-US" dirty="0"/>
          </a:p>
          <a:p>
            <a:r>
              <a:rPr lang="en-US" dirty="0" smtClean="0"/>
              <a:t>Data Loading</a:t>
            </a:r>
          </a:p>
          <a:p>
            <a:pPr lvl="1"/>
            <a:r>
              <a:rPr lang="en-US" dirty="0" smtClean="0"/>
              <a:t>CM03</a:t>
            </a:r>
            <a:r>
              <a:rPr lang="en-US" dirty="0"/>
              <a:t>, FRIB Bending </a:t>
            </a:r>
            <a:r>
              <a:rPr lang="en-US" dirty="0" smtClean="0"/>
              <a:t>Segments instead of D-Line</a:t>
            </a:r>
            <a:endParaRPr lang="en-US" dirty="0"/>
          </a:p>
          <a:p>
            <a:r>
              <a:rPr lang="en-US" dirty="0" smtClean="0"/>
              <a:t>Backlog</a:t>
            </a:r>
            <a:endParaRPr lang="en-US" dirty="0"/>
          </a:p>
          <a:p>
            <a:pPr lvl="1"/>
            <a:r>
              <a:rPr lang="en-US" dirty="0"/>
              <a:t>Data Type: reading/writing</a:t>
            </a:r>
          </a:p>
          <a:p>
            <a:pPr lvl="1"/>
            <a:r>
              <a:rPr lang="en-US" dirty="0" smtClean="0"/>
              <a:t>Reports (exports)</a:t>
            </a:r>
            <a:endParaRPr lang="en-US" dirty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Better Authorization</a:t>
            </a:r>
          </a:p>
          <a:p>
            <a:pPr lvl="1"/>
            <a:r>
              <a:rPr lang="en-US" dirty="0" smtClean="0"/>
              <a:t>Better User Interface</a:t>
            </a:r>
          </a:p>
          <a:p>
            <a:pPr lvl="1"/>
            <a:r>
              <a:rPr lang="en-US" dirty="0" smtClean="0"/>
              <a:t>Spec and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rchive_x0020_Date xmlns="31ac3772-10db-466f-87b2-5ca6a813de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0B43F8E48554DAC2ACCA349F478E0" ma:contentTypeVersion="1" ma:contentTypeDescription="Create a new document." ma:contentTypeScope="" ma:versionID="e8353d059745f719334c416d39c97641">
  <xsd:schema xmlns:xsd="http://www.w3.org/2001/XMLSchema" xmlns:xs="http://www.w3.org/2001/XMLSchema" xmlns:p="http://schemas.microsoft.com/office/2006/metadata/properties" xmlns:ns2="31ac3772-10db-466f-87b2-5ca6a813de61" targetNamespace="http://schemas.microsoft.com/office/2006/metadata/properties" ma:root="true" ma:fieldsID="1fae896165effd2c741c679086e8bda6" ns2:_="">
    <xsd:import namespace="31ac3772-10db-466f-87b2-5ca6a813de61"/>
    <xsd:element name="properties">
      <xsd:complexType>
        <xsd:sequence>
          <xsd:element name="documentManagement">
            <xsd:complexType>
              <xsd:all>
                <xsd:element ref="ns2:Archive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c3772-10db-466f-87b2-5ca6a813de61" elementFormDefault="qualified">
    <xsd:import namespace="http://schemas.microsoft.com/office/2006/documentManagement/types"/>
    <xsd:import namespace="http://schemas.microsoft.com/office/infopath/2007/PartnerControls"/>
    <xsd:element name="Archive_x0020_Date" ma:index="8" nillable="true" ma:displayName="Archive Date" ma:format="DateOnly" ma:internalName="Archive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A702D-F6E6-4314-8945-369A109C75F9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31ac3772-10db-466f-87b2-5ca6a813de6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B36D6F-4158-4E6A-AA52-D3AA74EC3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ac3772-10db-466f-87b2-5ca6a813d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16248</TotalTime>
  <Words>84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Helvetica</vt:lpstr>
      <vt:lpstr>Lucida Grande</vt:lpstr>
      <vt:lpstr>Wingdings</vt:lpstr>
      <vt:lpstr>ヒラギノ角ゴ Pro W3</vt:lpstr>
      <vt:lpstr>1_FRIB2</vt:lpstr>
      <vt:lpstr>Configuration Manager Demo</vt:lpstr>
      <vt:lpstr>Overview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creator>Vuppala</dc:creator>
  <cp:lastModifiedBy>Vuppala, Vasu</cp:lastModifiedBy>
  <cp:revision>648</cp:revision>
  <cp:lastPrinted>2009-07-30T20:47:55Z</cp:lastPrinted>
  <dcterms:created xsi:type="dcterms:W3CDTF">2009-08-06T11:48:02Z</dcterms:created>
  <dcterms:modified xsi:type="dcterms:W3CDTF">2014-05-09T13:48:40Z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0x0101007460B43F8E48554DAC2ACCA349F478E0</vt:lpwstr>
  </property>
</Properties>
</file>