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69" r:id="rId13"/>
    <p:sldId id="270" r:id="rId14"/>
    <p:sldId id="271" r:id="rId15"/>
    <p:sldId id="260" r:id="rId16"/>
    <p:sldId id="272" r:id="rId17"/>
    <p:sldId id="261" r:id="rId18"/>
    <p:sldId id="274" r:id="rId19"/>
    <p:sldId id="275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2A3C-E9D7-4EDF-944E-7DEBBCE6396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CA9-8AFA-49BC-9716-77497E3020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8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2A3C-E9D7-4EDF-944E-7DEBBCE6396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CA9-8AFA-49BC-9716-77497E3020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2A3C-E9D7-4EDF-944E-7DEBBCE6396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CA9-8AFA-49BC-9716-77497E3020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6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2A3C-E9D7-4EDF-944E-7DEBBCE6396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CA9-8AFA-49BC-9716-77497E3020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8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2A3C-E9D7-4EDF-944E-7DEBBCE6396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CA9-8AFA-49BC-9716-77497E3020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2A3C-E9D7-4EDF-944E-7DEBBCE6396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CA9-8AFA-49BC-9716-77497E3020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7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2A3C-E9D7-4EDF-944E-7DEBBCE6396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CA9-8AFA-49BC-9716-77497E3020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2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2A3C-E9D7-4EDF-944E-7DEBBCE6396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CA9-8AFA-49BC-9716-77497E3020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2A3C-E9D7-4EDF-944E-7DEBBCE6396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CA9-8AFA-49BC-9716-77497E3020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6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2A3C-E9D7-4EDF-944E-7DEBBCE6396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CA9-8AFA-49BC-9716-77497E3020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1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2A3C-E9D7-4EDF-944E-7DEBBCE6396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CA9-8AFA-49BC-9716-77497E3020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2A3C-E9D7-4EDF-944E-7DEBBCE6396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ECA9-8AFA-49BC-9716-77497E3020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1470025"/>
          </a:xfrm>
        </p:spPr>
        <p:txBody>
          <a:bodyPr/>
          <a:lstStyle/>
          <a:p>
            <a:r>
              <a:rPr lang="pt-BR" dirty="0" smtClean="0"/>
              <a:t>Documentação do</a:t>
            </a:r>
            <a:br>
              <a:rPr lang="pt-BR" dirty="0" smtClean="0"/>
            </a:br>
            <a:r>
              <a:rPr lang="pt-BR" dirty="0" smtClean="0"/>
              <a:t> MBED </a:t>
            </a:r>
            <a:r>
              <a:rPr lang="pt-BR" dirty="0" err="1" smtClean="0"/>
              <a:t>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Esquemático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476500"/>
            <a:ext cx="40957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PCB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452438"/>
            <a:ext cx="6677025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PCB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519113"/>
            <a:ext cx="6677025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1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PCB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528638"/>
            <a:ext cx="6429375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5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PCB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728663"/>
            <a:ext cx="62960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5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Pinagem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5" y="1412776"/>
            <a:ext cx="744855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7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Pinagem</a:t>
            </a:r>
            <a:endParaRPr lang="en-US" dirty="0"/>
          </a:p>
        </p:txBody>
      </p:sp>
      <p:graphicFrame>
        <p:nvGraphicFramePr>
          <p:cNvPr id="3" name="Table 4"/>
          <p:cNvGraphicFramePr>
            <a:graphicFrameLocks noGrp="1"/>
          </p:cNvGraphicFramePr>
          <p:nvPr/>
        </p:nvGraphicFramePr>
        <p:xfrm>
          <a:off x="395536" y="908720"/>
          <a:ext cx="8424937" cy="5616618"/>
        </p:xfrm>
        <a:graphic>
          <a:graphicData uri="http://schemas.openxmlformats.org/drawingml/2006/table">
            <a:tbl>
              <a:tblPr/>
              <a:tblGrid>
                <a:gridCol w="2013765"/>
                <a:gridCol w="2009199"/>
                <a:gridCol w="2575427"/>
                <a:gridCol w="1826546"/>
              </a:tblGrid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Conector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Saída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física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Pino (MBED)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Conector/Saída física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Pino (MBED)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P3.1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P3.6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P3.10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Led verde ethernet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0EC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Led amarelo ethernet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Led vermelho/conector SMA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0EC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IF+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Dados ethernet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IF-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Dados ethernet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0EC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Dados ethernet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Dados ethernet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0EC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Alimentação USB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Dados USB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0EC"/>
                    </a:solidFill>
                  </a:tcPr>
                </a:tc>
              </a:tr>
              <a:tr h="2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P2.10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Dados USB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8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35625" y="840382"/>
            <a:ext cx="5911186" cy="5200548"/>
            <a:chOff x="1444470" y="560052"/>
            <a:chExt cx="6662452" cy="601639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4470" y="560052"/>
              <a:ext cx="6662452" cy="6016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CaixaDeTexto 4"/>
            <p:cNvSpPr txBox="1"/>
            <p:nvPr/>
          </p:nvSpPr>
          <p:spPr>
            <a:xfrm>
              <a:off x="2084760" y="1052735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</a:rPr>
                <a:t>USB </a:t>
              </a:r>
              <a:r>
                <a:rPr lang="pt-BR" b="1" dirty="0" err="1" smtClean="0">
                  <a:solidFill>
                    <a:srgbClr val="FFFF00"/>
                  </a:solidFill>
                </a:rPr>
                <a:t>Connector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195736" y="4762013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</a:rPr>
                <a:t>Ethernet </a:t>
              </a:r>
              <a:r>
                <a:rPr lang="pt-BR" b="1" dirty="0" err="1" smtClean="0">
                  <a:solidFill>
                    <a:srgbClr val="FFFF00"/>
                  </a:solidFill>
                </a:rPr>
                <a:t>Connector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516216" y="4958673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</a:rPr>
                <a:t>SMA </a:t>
              </a:r>
              <a:r>
                <a:rPr lang="pt-BR" b="1" dirty="0" err="1" smtClean="0">
                  <a:solidFill>
                    <a:srgbClr val="FFFF00"/>
                  </a:solidFill>
                </a:rPr>
                <a:t>Connector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4644008" y="530440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</a:rPr>
                <a:t>USB </a:t>
              </a:r>
            </a:p>
            <a:p>
              <a:pPr algn="ctr"/>
              <a:r>
                <a:rPr lang="pt-BR" b="1" dirty="0" smtClean="0">
                  <a:solidFill>
                    <a:srgbClr val="FFFF00"/>
                  </a:solidFill>
                </a:rPr>
                <a:t>MBED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801964" y="885238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</a:rPr>
                <a:t>Power </a:t>
              </a:r>
              <a:r>
                <a:rPr lang="pt-BR" b="1" dirty="0" err="1" smtClean="0">
                  <a:solidFill>
                    <a:srgbClr val="FFFF00"/>
                  </a:solidFill>
                </a:rPr>
                <a:t>Supply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363480" y="374539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</a:rPr>
                <a:t>P1 </a:t>
              </a:r>
              <a:r>
                <a:rPr lang="pt-BR" b="1" dirty="0" err="1" smtClean="0">
                  <a:solidFill>
                    <a:srgbClr val="FFFF00"/>
                  </a:solidFill>
                </a:rPr>
                <a:t>Connector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340660" y="1375900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</a:rPr>
                <a:t>P2 </a:t>
              </a:r>
              <a:r>
                <a:rPr lang="pt-BR" b="1" dirty="0" err="1" smtClean="0">
                  <a:solidFill>
                    <a:srgbClr val="FFFF00"/>
                  </a:solidFill>
                </a:rPr>
                <a:t>Connector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840844" y="241529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</a:rPr>
                <a:t>P3 </a:t>
              </a:r>
              <a:r>
                <a:rPr lang="pt-BR" b="1" dirty="0" err="1" smtClean="0">
                  <a:solidFill>
                    <a:srgbClr val="FFFF00"/>
                  </a:solidFill>
                </a:rPr>
                <a:t>Connector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7341616" y="2915870"/>
            <a:ext cx="3025921" cy="1556670"/>
            <a:chOff x="7341616" y="2915870"/>
            <a:chExt cx="3025921" cy="1556670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3968" y="2972826"/>
              <a:ext cx="2493569" cy="1270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1616" y="2915870"/>
              <a:ext cx="508912" cy="1556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Grupo 27"/>
          <p:cNvGrpSpPr/>
          <p:nvPr/>
        </p:nvGrpSpPr>
        <p:grpSpPr>
          <a:xfrm>
            <a:off x="7379348" y="821104"/>
            <a:ext cx="2824612" cy="1622940"/>
            <a:chOff x="7379348" y="821104"/>
            <a:chExt cx="2824612" cy="1622940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712" y="1041195"/>
              <a:ext cx="2232248" cy="1182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9348" y="821104"/>
              <a:ext cx="530372" cy="1622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" name="Grupo 25"/>
          <p:cNvGrpSpPr/>
          <p:nvPr/>
        </p:nvGrpSpPr>
        <p:grpSpPr>
          <a:xfrm>
            <a:off x="-1255711" y="1705222"/>
            <a:ext cx="2891336" cy="1654116"/>
            <a:chOff x="-1255711" y="1705222"/>
            <a:chExt cx="2891336" cy="1654116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55711" y="1930095"/>
              <a:ext cx="2281662" cy="1179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007" y="1705222"/>
              <a:ext cx="594618" cy="1654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Elipse 22"/>
          <p:cNvSpPr/>
          <p:nvPr/>
        </p:nvSpPr>
        <p:spPr>
          <a:xfrm>
            <a:off x="-1692695" y="1632574"/>
            <a:ext cx="6167074" cy="18885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/>
          <p:cNvSpPr/>
          <p:nvPr/>
        </p:nvSpPr>
        <p:spPr>
          <a:xfrm>
            <a:off x="5943602" y="2762251"/>
            <a:ext cx="4821085" cy="21596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/>
          <p:cNvSpPr/>
          <p:nvPr/>
        </p:nvSpPr>
        <p:spPr>
          <a:xfrm>
            <a:off x="5816033" y="495158"/>
            <a:ext cx="4815255" cy="21596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1635625" y="722724"/>
            <a:ext cx="6212478" cy="5318206"/>
            <a:chOff x="1635625" y="722724"/>
            <a:chExt cx="6212478" cy="5318206"/>
          </a:xfrm>
        </p:grpSpPr>
        <p:grpSp>
          <p:nvGrpSpPr>
            <p:cNvPr id="4" name="Grupo 3"/>
            <p:cNvGrpSpPr/>
            <p:nvPr/>
          </p:nvGrpSpPr>
          <p:grpSpPr>
            <a:xfrm>
              <a:off x="1635625" y="840382"/>
              <a:ext cx="5911186" cy="5200548"/>
              <a:chOff x="1444470" y="560052"/>
              <a:chExt cx="6662452" cy="6016396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4470" y="560052"/>
                <a:ext cx="6662452" cy="6016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CaixaDeTexto 10"/>
              <p:cNvSpPr txBox="1"/>
              <p:nvPr/>
            </p:nvSpPr>
            <p:spPr>
              <a:xfrm>
                <a:off x="6363480" y="3745394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>
                    <a:solidFill>
                      <a:srgbClr val="FFFF00"/>
                    </a:solidFill>
                  </a:rPr>
                  <a:t>P1 </a:t>
                </a:r>
                <a:r>
                  <a:rPr lang="pt-BR" b="1" dirty="0" err="1" smtClean="0">
                    <a:solidFill>
                      <a:srgbClr val="FFFF00"/>
                    </a:solidFill>
                  </a:rPr>
                  <a:t>Connector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6340660" y="1375900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>
                    <a:solidFill>
                      <a:srgbClr val="FFFF00"/>
                    </a:solidFill>
                  </a:rPr>
                  <a:t>P2 </a:t>
                </a:r>
                <a:r>
                  <a:rPr lang="pt-BR" b="1" dirty="0" err="1" smtClean="0">
                    <a:solidFill>
                      <a:srgbClr val="FFFF00"/>
                    </a:solidFill>
                  </a:rPr>
                  <a:t>Connector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2840844" y="2415292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>
                    <a:solidFill>
                      <a:srgbClr val="FFFF00"/>
                    </a:solidFill>
                  </a:rPr>
                  <a:t>P3 </a:t>
                </a:r>
                <a:r>
                  <a:rPr lang="pt-BR" b="1" dirty="0" err="1" smtClean="0">
                    <a:solidFill>
                      <a:srgbClr val="FFFF00"/>
                    </a:solidFill>
                  </a:rPr>
                  <a:t>Connector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</p:grpSp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48" y="2842902"/>
              <a:ext cx="624090" cy="190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48" y="722724"/>
              <a:ext cx="642155" cy="1964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727" y="1434697"/>
              <a:ext cx="721097" cy="200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Retângulo de cantos arredondados 17"/>
          <p:cNvSpPr/>
          <p:nvPr/>
        </p:nvSpPr>
        <p:spPr>
          <a:xfrm>
            <a:off x="2123728" y="1340769"/>
            <a:ext cx="2016224" cy="2099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6051702" y="654277"/>
            <a:ext cx="1904674" cy="2099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051702" y="2842902"/>
            <a:ext cx="1904674" cy="19089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09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635625" y="840382"/>
            <a:ext cx="5911186" cy="5200548"/>
            <a:chOff x="1444470" y="560052"/>
            <a:chExt cx="6662452" cy="601639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4470" y="560052"/>
              <a:ext cx="6662452" cy="6016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CaixaDeTexto 5"/>
            <p:cNvSpPr txBox="1"/>
            <p:nvPr/>
          </p:nvSpPr>
          <p:spPr>
            <a:xfrm>
              <a:off x="2084760" y="1052735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</a:rPr>
                <a:t>USB </a:t>
              </a:r>
              <a:r>
                <a:rPr lang="pt-BR" b="1" dirty="0" err="1" smtClean="0">
                  <a:solidFill>
                    <a:srgbClr val="FFFF00"/>
                  </a:solidFill>
                </a:rPr>
                <a:t>Connector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195736" y="4762013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</a:rPr>
                <a:t>Ethernet </a:t>
              </a:r>
              <a:r>
                <a:rPr lang="pt-BR" b="1" dirty="0" err="1" smtClean="0">
                  <a:solidFill>
                    <a:srgbClr val="FFFF00"/>
                  </a:solidFill>
                </a:rPr>
                <a:t>Connector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6516216" y="4958673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</a:rPr>
                <a:t>SMA </a:t>
              </a:r>
              <a:r>
                <a:rPr lang="pt-BR" b="1" dirty="0" err="1" smtClean="0">
                  <a:solidFill>
                    <a:srgbClr val="FFFF00"/>
                  </a:solidFill>
                </a:rPr>
                <a:t>Connector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644008" y="5304402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</a:rPr>
                <a:t>USB </a:t>
              </a:r>
            </a:p>
            <a:p>
              <a:pPr algn="ctr"/>
              <a:r>
                <a:rPr lang="pt-BR" b="1" dirty="0" smtClean="0">
                  <a:solidFill>
                    <a:srgbClr val="FFFF00"/>
                  </a:solidFill>
                </a:rPr>
                <a:t>MBED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801964" y="885238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</a:rPr>
                <a:t>Power </a:t>
              </a:r>
              <a:r>
                <a:rPr lang="pt-BR" b="1" dirty="0" err="1" smtClean="0">
                  <a:solidFill>
                    <a:srgbClr val="FFFF00"/>
                  </a:solidFill>
                </a:rPr>
                <a:t>Supply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516216" y="3560728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</a:rPr>
                <a:t>P1 </a:t>
              </a:r>
              <a:r>
                <a:rPr lang="pt-BR" b="1" dirty="0" err="1" smtClean="0">
                  <a:solidFill>
                    <a:srgbClr val="FFFF00"/>
                  </a:solidFill>
                </a:rPr>
                <a:t>Connector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516216" y="137352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</a:rPr>
                <a:t>P2 </a:t>
              </a:r>
              <a:r>
                <a:rPr lang="pt-BR" b="1" dirty="0" err="1" smtClean="0">
                  <a:solidFill>
                    <a:srgbClr val="FFFF00"/>
                  </a:solidFill>
                </a:rPr>
                <a:t>Connector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951820" y="2365076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</a:rPr>
                <a:t>P3 </a:t>
              </a:r>
              <a:r>
                <a:rPr lang="pt-BR" b="1" dirty="0" err="1" smtClean="0">
                  <a:solidFill>
                    <a:srgbClr val="FFFF00"/>
                  </a:solidFill>
                </a:rPr>
                <a:t>Connector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7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Esquema em blocos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557" y="127292"/>
            <a:ext cx="4089237" cy="208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317" y="2612379"/>
            <a:ext cx="3766793" cy="19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557" y="4844772"/>
            <a:ext cx="3752553" cy="193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844772"/>
            <a:ext cx="721097" cy="200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15" y="21177"/>
            <a:ext cx="727108" cy="222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12734"/>
            <a:ext cx="727108" cy="2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2627784" y="-1"/>
            <a:ext cx="5058010" cy="22452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627784" y="2388170"/>
            <a:ext cx="4913994" cy="22452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599184" y="4725144"/>
            <a:ext cx="4913994" cy="21557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2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Esquemático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18189"/>
            <a:ext cx="7989143" cy="530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5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Esquemático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103060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5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Esquemático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19288"/>
            <a:ext cx="47244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5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Esquemático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600200"/>
            <a:ext cx="54292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Esquemático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52700"/>
            <a:ext cx="472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Esquemático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16" y="1412776"/>
            <a:ext cx="67627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7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Esquemático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2290763"/>
            <a:ext cx="25527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0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166</Words>
  <Application>Microsoft Office PowerPoint</Application>
  <PresentationFormat>Apresentação na tela (4:3)</PresentationFormat>
  <Paragraphs>121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Documentação do  MBED Board</vt:lpstr>
      <vt:lpstr>Esquema em blocos</vt:lpstr>
      <vt:lpstr>Esquemático</vt:lpstr>
      <vt:lpstr>Esquemático</vt:lpstr>
      <vt:lpstr>Esquemático</vt:lpstr>
      <vt:lpstr>Esquemático</vt:lpstr>
      <vt:lpstr>Esquemático</vt:lpstr>
      <vt:lpstr>Esquemático</vt:lpstr>
      <vt:lpstr>Esquemático</vt:lpstr>
      <vt:lpstr>Esquemático</vt:lpstr>
      <vt:lpstr>PCB</vt:lpstr>
      <vt:lpstr>PCB</vt:lpstr>
      <vt:lpstr>PCB</vt:lpstr>
      <vt:lpstr>PCB</vt:lpstr>
      <vt:lpstr>Pinagem</vt:lpstr>
      <vt:lpstr>Pinagem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CNPEM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do  Bunch Cleaning</dc:title>
  <dc:creator>Lucas Alves Martins</dc:creator>
  <cp:lastModifiedBy>Lucas Alves Martins</cp:lastModifiedBy>
  <cp:revision>33</cp:revision>
  <dcterms:created xsi:type="dcterms:W3CDTF">2014-02-03T10:53:32Z</dcterms:created>
  <dcterms:modified xsi:type="dcterms:W3CDTF">2014-03-06T14:09:28Z</dcterms:modified>
</cp:coreProperties>
</file>