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11FC8-AA9F-C697-90E7-2F18B2290E11}" v="1388" dt="2023-08-25T18:31:3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18" Type="http://schemas.microsoft.com/office/2015/10/relationships/revisionInfo" Target="revisionInfo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Henrique De Sá" userId="S::fernando.sa@lnls.br::b920d36d-08af-4482-ae14-73247126ca1c" providerId="AD" clId="Web-{58E11FC8-AA9F-C697-90E7-2F18B2290E11}"/>
    <pc:docChg chg="addSld modSld">
      <pc:chgData name="Fernando Henrique De Sá" userId="S::fernando.sa@lnls.br::b920d36d-08af-4482-ae14-73247126ca1c" providerId="AD" clId="Web-{58E11FC8-AA9F-C697-90E7-2F18B2290E11}" dt="2023-08-25T18:31:32.308" v="1110" actId="20577"/>
      <pc:docMkLst>
        <pc:docMk/>
      </pc:docMkLst>
      <pc:sldChg chg="modSp">
        <pc:chgData name="Fernando Henrique De Sá" userId="S::fernando.sa@lnls.br::b920d36d-08af-4482-ae14-73247126ca1c" providerId="AD" clId="Web-{58E11FC8-AA9F-C697-90E7-2F18B2290E11}" dt="2023-08-25T17:50:15.013" v="12" actId="20577"/>
        <pc:sldMkLst>
          <pc:docMk/>
          <pc:sldMk cId="109857222" sldId="256"/>
        </pc:sldMkLst>
        <pc:spChg chg="mod">
          <ac:chgData name="Fernando Henrique De Sá" userId="S::fernando.sa@lnls.br::b920d36d-08af-4482-ae14-73247126ca1c" providerId="AD" clId="Web-{58E11FC8-AA9F-C697-90E7-2F18B2290E11}" dt="2023-08-25T17:50:08.247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rnando Henrique De Sá" userId="S::fernando.sa@lnls.br::b920d36d-08af-4482-ae14-73247126ca1c" providerId="AD" clId="Web-{58E11FC8-AA9F-C697-90E7-2F18B2290E11}" dt="2023-08-25T17:50:15.013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Fernando Henrique De Sá" userId="S::fernando.sa@lnls.br::b920d36d-08af-4482-ae14-73247126ca1c" providerId="AD" clId="Web-{58E11FC8-AA9F-C697-90E7-2F18B2290E11}" dt="2023-08-25T18:01:34.159" v="236" actId="1076"/>
        <pc:sldMkLst>
          <pc:docMk/>
          <pc:sldMk cId="3625972249" sldId="257"/>
        </pc:sldMkLst>
        <pc:spChg chg="mod">
          <ac:chgData name="Fernando Henrique De Sá" userId="S::fernando.sa@lnls.br::b920d36d-08af-4482-ae14-73247126ca1c" providerId="AD" clId="Web-{58E11FC8-AA9F-C697-90E7-2F18B2290E11}" dt="2023-08-25T17:57:36.104" v="153" actId="20577"/>
          <ac:spMkLst>
            <pc:docMk/>
            <pc:sldMk cId="3625972249" sldId="257"/>
            <ac:spMk id="2" creationId="{E15BB356-194B-2295-B32B-24B4DC4997F7}"/>
          </ac:spMkLst>
        </pc:spChg>
        <pc:spChg chg="del">
          <ac:chgData name="Fernando Henrique De Sá" userId="S::fernando.sa@lnls.br::b920d36d-08af-4482-ae14-73247126ca1c" providerId="AD" clId="Web-{58E11FC8-AA9F-C697-90E7-2F18B2290E11}" dt="2023-08-25T17:50:40.482" v="14"/>
          <ac:spMkLst>
            <pc:docMk/>
            <pc:sldMk cId="3625972249" sldId="257"/>
            <ac:spMk id="3" creationId="{26B9CB5B-EFE8-8352-E76D-C6169AF6B32A}"/>
          </ac:spMkLst>
        </pc:spChg>
        <pc:spChg chg="add mod">
          <ac:chgData name="Fernando Henrique De Sá" userId="S::fernando.sa@lnls.br::b920d36d-08af-4482-ae14-73247126ca1c" providerId="AD" clId="Web-{58E11FC8-AA9F-C697-90E7-2F18B2290E11}" dt="2023-08-25T18:01:34.159" v="236" actId="1076"/>
          <ac:spMkLst>
            <pc:docMk/>
            <pc:sldMk cId="3625972249" sldId="257"/>
            <ac:spMk id="5" creationId="{6297106C-A18F-FB13-61D7-BF50E3E49259}"/>
          </ac:spMkLst>
        </pc:spChg>
        <pc:picChg chg="add mod ord modCrop">
          <ac:chgData name="Fernando Henrique De Sá" userId="S::fernando.sa@lnls.br::b920d36d-08af-4482-ae14-73247126ca1c" providerId="AD" clId="Web-{58E11FC8-AA9F-C697-90E7-2F18B2290E11}" dt="2023-08-25T17:58:20.825" v="157" actId="1076"/>
          <ac:picMkLst>
            <pc:docMk/>
            <pc:sldMk cId="3625972249" sldId="257"/>
            <ac:picMk id="4" creationId="{0B12DA13-CAAF-8CD4-38D9-279D8048586D}"/>
          </ac:picMkLst>
        </pc:picChg>
      </pc:sldChg>
      <pc:sldChg chg="addSp modSp new">
        <pc:chgData name="Fernando Henrique De Sá" userId="S::fernando.sa@lnls.br::b920d36d-08af-4482-ae14-73247126ca1c" providerId="AD" clId="Web-{58E11FC8-AA9F-C697-90E7-2F18B2290E11}" dt="2023-08-25T17:57:16.635" v="148" actId="1076"/>
        <pc:sldMkLst>
          <pc:docMk/>
          <pc:sldMk cId="1992188522" sldId="258"/>
        </pc:sldMkLst>
        <pc:spChg chg="mod">
          <ac:chgData name="Fernando Henrique De Sá" userId="S::fernando.sa@lnls.br::b920d36d-08af-4482-ae14-73247126ca1c" providerId="AD" clId="Web-{58E11FC8-AA9F-C697-90E7-2F18B2290E11}" dt="2023-08-25T17:52:14.141" v="52" actId="20577"/>
          <ac:spMkLst>
            <pc:docMk/>
            <pc:sldMk cId="1992188522" sldId="258"/>
            <ac:spMk id="2" creationId="{3FA883A8-A2E9-B795-2C93-952CC70090A3}"/>
          </ac:spMkLst>
        </pc:spChg>
        <pc:spChg chg="mod">
          <ac:chgData name="Fernando Henrique De Sá" userId="S::fernando.sa@lnls.br::b920d36d-08af-4482-ae14-73247126ca1c" providerId="AD" clId="Web-{58E11FC8-AA9F-C697-90E7-2F18B2290E11}" dt="2023-08-25T17:56:48.665" v="140" actId="20577"/>
          <ac:spMkLst>
            <pc:docMk/>
            <pc:sldMk cId="1992188522" sldId="258"/>
            <ac:spMk id="3" creationId="{8E3F79C1-E844-7E04-1DFD-CE02EFBEF370}"/>
          </ac:spMkLst>
        </pc:spChg>
        <pc:picChg chg="add mod">
          <ac:chgData name="Fernando Henrique De Sá" userId="S::fernando.sa@lnls.br::b920d36d-08af-4482-ae14-73247126ca1c" providerId="AD" clId="Web-{58E11FC8-AA9F-C697-90E7-2F18B2290E11}" dt="2023-08-25T17:57:16.635" v="148" actId="1076"/>
          <ac:picMkLst>
            <pc:docMk/>
            <pc:sldMk cId="1992188522" sldId="258"/>
            <ac:picMk id="4" creationId="{50EC0DAB-E6A1-351E-031D-147CF0D656A8}"/>
          </ac:picMkLst>
        </pc:picChg>
      </pc:sldChg>
      <pc:sldChg chg="addSp delSp modSp new">
        <pc:chgData name="Fernando Henrique De Sá" userId="S::fernando.sa@lnls.br::b920d36d-08af-4482-ae14-73247126ca1c" providerId="AD" clId="Web-{58E11FC8-AA9F-C697-90E7-2F18B2290E11}" dt="2023-08-25T18:08:56.157" v="397" actId="14100"/>
        <pc:sldMkLst>
          <pc:docMk/>
          <pc:sldMk cId="3698575014" sldId="259"/>
        </pc:sldMkLst>
        <pc:spChg chg="mod">
          <ac:chgData name="Fernando Henrique De Sá" userId="S::fernando.sa@lnls.br::b920d36d-08af-4482-ae14-73247126ca1c" providerId="AD" clId="Web-{58E11FC8-AA9F-C697-90E7-2F18B2290E11}" dt="2023-08-25T18:05:26.478" v="255" actId="20577"/>
          <ac:spMkLst>
            <pc:docMk/>
            <pc:sldMk cId="3698575014" sldId="259"/>
            <ac:spMk id="2" creationId="{DC49E059-813A-F84F-43A9-AE6E73A0E44A}"/>
          </ac:spMkLst>
        </pc:spChg>
        <pc:spChg chg="del mod">
          <ac:chgData name="Fernando Henrique De Sá" userId="S::fernando.sa@lnls.br::b920d36d-08af-4482-ae14-73247126ca1c" providerId="AD" clId="Web-{58E11FC8-AA9F-C697-90E7-2F18B2290E11}" dt="2023-08-25T18:04:46.415" v="239"/>
          <ac:spMkLst>
            <pc:docMk/>
            <pc:sldMk cId="3698575014" sldId="259"/>
            <ac:spMk id="3" creationId="{E50F07DC-A3F6-5BA4-EEBE-307C301BAC2D}"/>
          </ac:spMkLst>
        </pc:spChg>
        <pc:spChg chg="add mod">
          <ac:chgData name="Fernando Henrique De Sá" userId="S::fernando.sa@lnls.br::b920d36d-08af-4482-ae14-73247126ca1c" providerId="AD" clId="Web-{58E11FC8-AA9F-C697-90E7-2F18B2290E11}" dt="2023-08-25T18:08:56.157" v="397" actId="14100"/>
          <ac:spMkLst>
            <pc:docMk/>
            <pc:sldMk cId="3698575014" sldId="259"/>
            <ac:spMk id="5" creationId="{2835862C-61FB-D0D7-6F76-E994749DF2BF}"/>
          </ac:spMkLst>
        </pc:spChg>
        <pc:picChg chg="add mod ord">
          <ac:chgData name="Fernando Henrique De Sá" userId="S::fernando.sa@lnls.br::b920d36d-08af-4482-ae14-73247126ca1c" providerId="AD" clId="Web-{58E11FC8-AA9F-C697-90E7-2F18B2290E11}" dt="2023-08-25T18:08:52.531" v="396" actId="1076"/>
          <ac:picMkLst>
            <pc:docMk/>
            <pc:sldMk cId="3698575014" sldId="259"/>
            <ac:picMk id="4" creationId="{13610E80-77C4-4454-1980-2625AEFA0B8E}"/>
          </ac:picMkLst>
        </pc:picChg>
      </pc:sldChg>
      <pc:sldChg chg="addSp delSp modSp new">
        <pc:chgData name="Fernando Henrique De Sá" userId="S::fernando.sa@lnls.br::b920d36d-08af-4482-ae14-73247126ca1c" providerId="AD" clId="Web-{58E11FC8-AA9F-C697-90E7-2F18B2290E11}" dt="2023-08-25T18:18:50.612" v="573" actId="1076"/>
        <pc:sldMkLst>
          <pc:docMk/>
          <pc:sldMk cId="3876476488" sldId="260"/>
        </pc:sldMkLst>
        <pc:spChg chg="mod">
          <ac:chgData name="Fernando Henrique De Sá" userId="S::fernando.sa@lnls.br::b920d36d-08af-4482-ae14-73247126ca1c" providerId="AD" clId="Web-{58E11FC8-AA9F-C697-90E7-2F18B2290E11}" dt="2023-08-25T18:13:32.259" v="471" actId="1076"/>
          <ac:spMkLst>
            <pc:docMk/>
            <pc:sldMk cId="3876476488" sldId="260"/>
            <ac:spMk id="2" creationId="{89B35528-CC54-E220-AE93-F71C3BA8EC4A}"/>
          </ac:spMkLst>
        </pc:spChg>
        <pc:spChg chg="del">
          <ac:chgData name="Fernando Henrique De Sá" userId="S::fernando.sa@lnls.br::b920d36d-08af-4482-ae14-73247126ca1c" providerId="AD" clId="Web-{58E11FC8-AA9F-C697-90E7-2F18B2290E11}" dt="2023-08-25T18:11:12.958" v="399"/>
          <ac:spMkLst>
            <pc:docMk/>
            <pc:sldMk cId="3876476488" sldId="260"/>
            <ac:spMk id="3" creationId="{C8649056-4617-F24B-92CA-9EBD78D80B53}"/>
          </ac:spMkLst>
        </pc:spChg>
        <pc:spChg chg="add mod">
          <ac:chgData name="Fernando Henrique De Sá" userId="S::fernando.sa@lnls.br::b920d36d-08af-4482-ae14-73247126ca1c" providerId="AD" clId="Web-{58E11FC8-AA9F-C697-90E7-2F18B2290E11}" dt="2023-08-25T18:18:50.612" v="573" actId="1076"/>
          <ac:spMkLst>
            <pc:docMk/>
            <pc:sldMk cId="3876476488" sldId="260"/>
            <ac:spMk id="5" creationId="{E480D461-F5F7-FA98-D59D-2D6D32D22CEB}"/>
          </ac:spMkLst>
        </pc:spChg>
        <pc:picChg chg="add mod ord">
          <ac:chgData name="Fernando Henrique De Sá" userId="S::fernando.sa@lnls.br::b920d36d-08af-4482-ae14-73247126ca1c" providerId="AD" clId="Web-{58E11FC8-AA9F-C697-90E7-2F18B2290E11}" dt="2023-08-25T18:13:27.462" v="469" actId="14100"/>
          <ac:picMkLst>
            <pc:docMk/>
            <pc:sldMk cId="3876476488" sldId="260"/>
            <ac:picMk id="4" creationId="{41D26D6F-63BB-7B7C-9D5C-F034A7A5FC1D}"/>
          </ac:picMkLst>
        </pc:picChg>
      </pc:sldChg>
      <pc:sldChg chg="addSp delSp modSp new">
        <pc:chgData name="Fernando Henrique De Sá" userId="S::fernando.sa@lnls.br::b920d36d-08af-4482-ae14-73247126ca1c" providerId="AD" clId="Web-{58E11FC8-AA9F-C697-90E7-2F18B2290E11}" dt="2023-08-25T18:20:26.490" v="607" actId="1076"/>
        <pc:sldMkLst>
          <pc:docMk/>
          <pc:sldMk cId="416278340" sldId="261"/>
        </pc:sldMkLst>
        <pc:spChg chg="mod">
          <ac:chgData name="Fernando Henrique De Sá" userId="S::fernando.sa@lnls.br::b920d36d-08af-4482-ae14-73247126ca1c" providerId="AD" clId="Web-{58E11FC8-AA9F-C697-90E7-2F18B2290E11}" dt="2023-08-25T18:20:04.787" v="602" actId="14100"/>
          <ac:spMkLst>
            <pc:docMk/>
            <pc:sldMk cId="416278340" sldId="261"/>
            <ac:spMk id="2" creationId="{39E0F4F7-F39E-F45C-FB9F-4039A7D87017}"/>
          </ac:spMkLst>
        </pc:spChg>
        <pc:spChg chg="del">
          <ac:chgData name="Fernando Henrique De Sá" userId="S::fernando.sa@lnls.br::b920d36d-08af-4482-ae14-73247126ca1c" providerId="AD" clId="Web-{58E11FC8-AA9F-C697-90E7-2F18B2290E11}" dt="2023-08-25T18:19:37.348" v="575"/>
          <ac:spMkLst>
            <pc:docMk/>
            <pc:sldMk cId="416278340" sldId="261"/>
            <ac:spMk id="3" creationId="{822F5775-57EC-6A53-661A-D3DC0D090F6C}"/>
          </ac:spMkLst>
        </pc:spChg>
        <pc:picChg chg="add mod ord">
          <ac:chgData name="Fernando Henrique De Sá" userId="S::fernando.sa@lnls.br::b920d36d-08af-4482-ae14-73247126ca1c" providerId="AD" clId="Web-{58E11FC8-AA9F-C697-90E7-2F18B2290E11}" dt="2023-08-25T18:20:26.490" v="607" actId="1076"/>
          <ac:picMkLst>
            <pc:docMk/>
            <pc:sldMk cId="416278340" sldId="261"/>
            <ac:picMk id="4" creationId="{468BFEB0-01DA-5EEE-8119-4D539FC94464}"/>
          </ac:picMkLst>
        </pc:picChg>
      </pc:sldChg>
      <pc:sldChg chg="modSp new">
        <pc:chgData name="Fernando Henrique De Sá" userId="S::fernando.sa@lnls.br::b920d36d-08af-4482-ae14-73247126ca1c" providerId="AD" clId="Web-{58E11FC8-AA9F-C697-90E7-2F18B2290E11}" dt="2023-08-25T18:25:58.516" v="833" actId="20577"/>
        <pc:sldMkLst>
          <pc:docMk/>
          <pc:sldMk cId="381291709" sldId="262"/>
        </pc:sldMkLst>
        <pc:spChg chg="mod">
          <ac:chgData name="Fernando Henrique De Sá" userId="S::fernando.sa@lnls.br::b920d36d-08af-4482-ae14-73247126ca1c" providerId="AD" clId="Web-{58E11FC8-AA9F-C697-90E7-2F18B2290E11}" dt="2023-08-25T18:20:36.959" v="612" actId="20577"/>
          <ac:spMkLst>
            <pc:docMk/>
            <pc:sldMk cId="381291709" sldId="262"/>
            <ac:spMk id="2" creationId="{1B227AC2-2552-6742-AE6E-8F900529A85B}"/>
          </ac:spMkLst>
        </pc:spChg>
        <pc:spChg chg="mod">
          <ac:chgData name="Fernando Henrique De Sá" userId="S::fernando.sa@lnls.br::b920d36d-08af-4482-ae14-73247126ca1c" providerId="AD" clId="Web-{58E11FC8-AA9F-C697-90E7-2F18B2290E11}" dt="2023-08-25T18:25:58.516" v="833" actId="20577"/>
          <ac:spMkLst>
            <pc:docMk/>
            <pc:sldMk cId="381291709" sldId="262"/>
            <ac:spMk id="3" creationId="{E6FFCA95-86BE-23D5-C8EA-0811096825D8}"/>
          </ac:spMkLst>
        </pc:spChg>
      </pc:sldChg>
      <pc:sldChg chg="modSp new">
        <pc:chgData name="Fernando Henrique De Sá" userId="S::fernando.sa@lnls.br::b920d36d-08af-4482-ae14-73247126ca1c" providerId="AD" clId="Web-{58E11FC8-AA9F-C697-90E7-2F18B2290E11}" dt="2023-08-25T18:31:32.308" v="1110" actId="20577"/>
        <pc:sldMkLst>
          <pc:docMk/>
          <pc:sldMk cId="387883578" sldId="263"/>
        </pc:sldMkLst>
        <pc:spChg chg="mod">
          <ac:chgData name="Fernando Henrique De Sá" userId="S::fernando.sa@lnls.br::b920d36d-08af-4482-ae14-73247126ca1c" providerId="AD" clId="Web-{58E11FC8-AA9F-C697-90E7-2F18B2290E11}" dt="2023-08-25T18:26:15.939" v="847" actId="20577"/>
          <ac:spMkLst>
            <pc:docMk/>
            <pc:sldMk cId="387883578" sldId="263"/>
            <ac:spMk id="2" creationId="{4CF5CA5E-5AB5-E58B-20A5-A158ED8A13E0}"/>
          </ac:spMkLst>
        </pc:spChg>
        <pc:spChg chg="mod">
          <ac:chgData name="Fernando Henrique De Sá" userId="S::fernando.sa@lnls.br::b920d36d-08af-4482-ae14-73247126ca1c" providerId="AD" clId="Web-{58E11FC8-AA9F-C697-90E7-2F18B2290E11}" dt="2023-08-25T18:31:32.308" v="1110" actId="20577"/>
          <ac:spMkLst>
            <pc:docMk/>
            <pc:sldMk cId="387883578" sldId="263"/>
            <ac:spMk id="3" creationId="{2722D197-9A73-2931-A7A7-8F6ED369E226}"/>
          </ac:spMkLst>
        </pc:spChg>
      </pc:sldChg>
    </pc:docChg>
  </pc:docChgLst>
  <pc:docChgLst>
    <pc:chgData name="Fernando Henrique De Sá" userId="b920d36d-08af-4482-ae14-73247126ca1c" providerId="ADAL" clId="{5FE4BA09-E52F-D34C-AA2E-05DC6BCF2CBC}"/>
    <pc:docChg chg="modSld">
      <pc:chgData name="Fernando Henrique De Sá" userId="b920d36d-08af-4482-ae14-73247126ca1c" providerId="ADAL" clId="{5FE4BA09-E52F-D34C-AA2E-05DC6BCF2CBC}" dt="2023-08-25T19:27:36.911" v="13" actId="20577"/>
      <pc:docMkLst>
        <pc:docMk/>
      </pc:docMkLst>
      <pc:sldChg chg="modSp">
        <pc:chgData name="Fernando Henrique De Sá" userId="b920d36d-08af-4482-ae14-73247126ca1c" providerId="ADAL" clId="{5FE4BA09-E52F-D34C-AA2E-05DC6BCF2CBC}" dt="2023-08-25T19:23:42.599" v="11" actId="1076"/>
        <pc:sldMkLst>
          <pc:docMk/>
          <pc:sldMk cId="3698575014" sldId="259"/>
        </pc:sldMkLst>
        <pc:spChg chg="mod">
          <ac:chgData name="Fernando Henrique De Sá" userId="b920d36d-08af-4482-ae14-73247126ca1c" providerId="ADAL" clId="{5FE4BA09-E52F-D34C-AA2E-05DC6BCF2CBC}" dt="2023-08-25T19:23:42.599" v="11" actId="1076"/>
          <ac:spMkLst>
            <pc:docMk/>
            <pc:sldMk cId="3698575014" sldId="259"/>
            <ac:spMk id="5" creationId="{2835862C-61FB-D0D7-6F76-E994749DF2BF}"/>
          </ac:spMkLst>
        </pc:spChg>
      </pc:sldChg>
      <pc:sldChg chg="modSp">
        <pc:chgData name="Fernando Henrique De Sá" userId="b920d36d-08af-4482-ae14-73247126ca1c" providerId="ADAL" clId="{5FE4BA09-E52F-D34C-AA2E-05DC6BCF2CBC}" dt="2023-08-25T19:27:36.911" v="13" actId="20577"/>
        <pc:sldMkLst>
          <pc:docMk/>
          <pc:sldMk cId="416278340" sldId="261"/>
        </pc:sldMkLst>
        <pc:spChg chg="mod">
          <ac:chgData name="Fernando Henrique De Sá" userId="b920d36d-08af-4482-ae14-73247126ca1c" providerId="ADAL" clId="{5FE4BA09-E52F-D34C-AA2E-05DC6BCF2CBC}" dt="2023-08-25T19:27:36.911" v="13" actId="20577"/>
          <ac:spMkLst>
            <pc:docMk/>
            <pc:sldMk cId="416278340" sldId="261"/>
            <ac:spMk id="2" creationId="{39E0F4F7-F39E-F45C-FB9F-4039A7D870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Revisão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Atividades</a:t>
            </a:r>
            <a:r>
              <a:rPr lang="en-US" dirty="0">
                <a:cs typeface="Calibri Light"/>
              </a:rPr>
              <a:t> da FAC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2023/08/25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356-194B-2295-B32B-24B4DC49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Estudos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Efeito</a:t>
            </a:r>
            <a:r>
              <a:rPr lang="en-US" dirty="0">
                <a:cs typeface="Calibri Light"/>
              </a:rPr>
              <a:t> do Delta52</a:t>
            </a:r>
          </a:p>
        </p:txBody>
      </p:sp>
      <p:pic>
        <p:nvPicPr>
          <p:cNvPr id="4" name="Content Placeholder 3" descr="image">
            <a:extLst>
              <a:ext uri="{FF2B5EF4-FFF2-40B4-BE49-F238E27FC236}">
                <a16:creationId xmlns:a16="http://schemas.microsoft.com/office/drawing/2014/main" id="{0B12DA13-CAAF-8CD4-38D9-279D8048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22" t="3947" r="1369" b="164"/>
          <a:stretch/>
        </p:blipFill>
        <p:spPr>
          <a:xfrm>
            <a:off x="163428" y="1591830"/>
            <a:ext cx="8782998" cy="50442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7106C-A18F-FB13-61D7-BF50E3E49259}"/>
              </a:ext>
            </a:extLst>
          </p:cNvPr>
          <p:cNvSpPr txBox="1"/>
          <p:nvPr/>
        </p:nvSpPr>
        <p:spPr>
          <a:xfrm>
            <a:off x="9135339" y="2912918"/>
            <a:ext cx="298565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Kicks de </a:t>
            </a:r>
            <a:r>
              <a:rPr lang="en-US" dirty="0" err="1">
                <a:cs typeface="Calibri"/>
              </a:rPr>
              <a:t>acoplamento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geram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difusão</a:t>
            </a:r>
            <a:r>
              <a:rPr lang="en-US" dirty="0">
                <a:cs typeface="Calibri"/>
              </a:rPr>
              <a:t>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Simulação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abertura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dinâmica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erros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aleatórios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mostra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redução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59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83A8-A2E9-B795-2C93-952CC70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Estudos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Efeito</a:t>
            </a:r>
            <a:r>
              <a:rPr lang="en-US" dirty="0">
                <a:cs typeface="Calibri Light"/>
              </a:rPr>
              <a:t> do WLS </a:t>
            </a:r>
            <a:r>
              <a:rPr lang="en-US" dirty="0" err="1">
                <a:cs typeface="Calibri Light"/>
              </a:rPr>
              <a:t>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ótica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79C1-E844-7E04-1DFD-CE02EFBE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359" y="1825625"/>
            <a:ext cx="498244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Emitância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inalterada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Energy spread </a:t>
            </a:r>
            <a:r>
              <a:rPr lang="en-US" dirty="0" err="1">
                <a:cs typeface="Calibri"/>
              </a:rPr>
              <a:t>aumentou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~5%;</a:t>
            </a:r>
          </a:p>
          <a:p>
            <a:r>
              <a:rPr lang="en-US" dirty="0" err="1">
                <a:cs typeface="Calibri"/>
              </a:rPr>
              <a:t>Função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dispersão</a:t>
            </a:r>
            <a:r>
              <a:rPr lang="en-US" dirty="0">
                <a:cs typeface="Calibri"/>
              </a:rPr>
              <a:t> residual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precisa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investigada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análitica</a:t>
            </a:r>
            <a:r>
              <a:rPr lang="en-US" dirty="0">
                <a:cs typeface="Calibri"/>
              </a:rPr>
              <a:t> para um campo piecewise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nula</a:t>
            </a:r>
            <a:r>
              <a:rPr lang="en-US" dirty="0">
                <a:cs typeface="Calibri"/>
              </a:rPr>
              <a:t> fora do ID;</a:t>
            </a:r>
          </a:p>
          <a:p>
            <a:pPr lvl="1"/>
            <a:r>
              <a:rPr lang="en-US" dirty="0">
                <a:cs typeface="Calibri"/>
              </a:rPr>
              <a:t>Tracking </a:t>
            </a:r>
            <a:r>
              <a:rPr lang="en-US" dirty="0" err="1">
                <a:cs typeface="Calibri"/>
              </a:rPr>
              <a:t>numérico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mesmo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campo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anula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dispersão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50EC0DAB-E6A1-351E-031D-147CF0D6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" y="1620981"/>
            <a:ext cx="6128903" cy="46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E059-813A-F84F-43A9-AE6E73A0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Análise</a:t>
            </a:r>
            <a:r>
              <a:rPr lang="en-US" dirty="0">
                <a:cs typeface="Calibri Light"/>
              </a:rPr>
              <a:t> da </a:t>
            </a:r>
            <a:r>
              <a:rPr lang="en-US" dirty="0" err="1">
                <a:cs typeface="Calibri Light"/>
              </a:rPr>
              <a:t>variação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sintonia</a:t>
            </a:r>
            <a:r>
              <a:rPr lang="en-US" dirty="0">
                <a:cs typeface="Calibri Light"/>
              </a:rPr>
              <a:t> com </a:t>
            </a:r>
            <a:r>
              <a:rPr lang="en-US" dirty="0" err="1">
                <a:cs typeface="Calibri Light"/>
              </a:rPr>
              <a:t>ação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610E80-77C4-4454-1980-2625AEFA0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6" y="2180386"/>
            <a:ext cx="8394123" cy="395354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5862C-61FB-D0D7-6F76-E994749DF2BF}"/>
              </a:ext>
            </a:extLst>
          </p:cNvPr>
          <p:cNvSpPr txBox="1"/>
          <p:nvPr/>
        </p:nvSpPr>
        <p:spPr>
          <a:xfrm>
            <a:off x="8645238" y="2310497"/>
            <a:ext cx="342726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Dados coletados para um feixe estocado e kickado com o InjDpKckr.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As </a:t>
            </a:r>
            <a:r>
              <a:rPr lang="en-US" dirty="0" err="1">
                <a:cs typeface="Calibri"/>
              </a:rPr>
              <a:t>variações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sintonia</a:t>
            </a:r>
            <a:r>
              <a:rPr lang="en-US" dirty="0">
                <a:cs typeface="Calibri"/>
              </a:rPr>
              <a:t> vertical com a </a:t>
            </a:r>
            <a:r>
              <a:rPr lang="en-US" dirty="0" err="1">
                <a:cs typeface="Calibri"/>
              </a:rPr>
              <a:t>ação</a:t>
            </a:r>
            <a:r>
              <a:rPr lang="en-US" dirty="0">
                <a:cs typeface="Calibri"/>
              </a:rPr>
              <a:t> horizontal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processadas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dificuldade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extrair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pequena</a:t>
            </a:r>
            <a:r>
              <a:rPr lang="en-US" dirty="0">
                <a:cs typeface="Calibri"/>
              </a:rPr>
              <a:t> amplitude das </a:t>
            </a:r>
            <a:r>
              <a:rPr lang="en-US" dirty="0" err="1">
                <a:cs typeface="Calibri"/>
              </a:rPr>
              <a:t>oscilações</a:t>
            </a:r>
            <a:r>
              <a:rPr lang="en-US" dirty="0">
                <a:cs typeface="Calibri"/>
              </a:rPr>
              <a:t>;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Qualificação de mestrado do Matheus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57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5528-CC54-E220-AE93-F71C3BA8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09" y="356466"/>
            <a:ext cx="5727123" cy="161997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Estudo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efeito</a:t>
            </a:r>
            <a:r>
              <a:rPr lang="en-US" dirty="0">
                <a:cs typeface="Calibri Light"/>
              </a:rPr>
              <a:t> da </a:t>
            </a:r>
            <a:r>
              <a:rPr lang="en-US" dirty="0" err="1">
                <a:cs typeface="Calibri Light"/>
              </a:rPr>
              <a:t>correção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órbita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ótica</a:t>
            </a:r>
            <a:endParaRPr lang="en-US" dirty="0" err="1"/>
          </a:p>
        </p:txBody>
      </p:sp>
      <p:pic>
        <p:nvPicPr>
          <p:cNvPr id="4" name="Content Placeholder 3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41D26D6F-63BB-7B7C-9D5C-F034A7A5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755" y="85149"/>
            <a:ext cx="5785671" cy="6697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0D461-F5F7-FA98-D59D-2D6D32D22CEB}"/>
              </a:ext>
            </a:extLst>
          </p:cNvPr>
          <p:cNvSpPr txBox="1"/>
          <p:nvPr/>
        </p:nvSpPr>
        <p:spPr>
          <a:xfrm>
            <a:off x="749877" y="2363931"/>
            <a:ext cx="465685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Simulação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com 16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erros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aleatórios</a:t>
            </a:r>
            <a:r>
              <a:rPr lang="en-US" dirty="0">
                <a:cs typeface="Calibri"/>
              </a:rPr>
              <a:t>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apenas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correção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órbita</a:t>
            </a:r>
            <a:r>
              <a:rPr lang="en-US" dirty="0">
                <a:cs typeface="Calibri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Análise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preliminar</a:t>
            </a:r>
            <a:r>
              <a:rPr lang="en-US" dirty="0">
                <a:cs typeface="Calibri"/>
              </a:rPr>
              <a:t> indica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ganhos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corrigir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órbita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de que 200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singulares</a:t>
            </a:r>
            <a:r>
              <a:rPr lang="en-US" dirty="0">
                <a:cs typeface="Calibri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análises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algumas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figuras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mérito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avaliem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acoplamento</a:t>
            </a:r>
            <a:r>
              <a:rPr lang="en-US" dirty="0">
                <a:cs typeface="Calibri"/>
              </a:rPr>
              <a:t> linear;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47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F4F7-F39E-F45C-FB9F-4039A7D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5" y="365125"/>
            <a:ext cx="1126894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E</a:t>
            </a:r>
            <a:r>
              <a:rPr lang="pt-BR" dirty="0">
                <a:cs typeface="Calibri Light"/>
              </a:rPr>
              <a:t>s</a:t>
            </a:r>
            <a:r>
              <a:rPr lang="en-US" dirty="0" err="1">
                <a:cs typeface="Calibri Light"/>
              </a:rPr>
              <a:t>tudo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perdas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elétrons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efeito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Touschek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8BFEB0-01DA-5EEE-8119-4D539FC94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667" y="1747693"/>
            <a:ext cx="9682712" cy="4749656"/>
          </a:xfrm>
        </p:spPr>
      </p:pic>
    </p:spTree>
    <p:extLst>
      <p:ext uri="{BB962C8B-B14F-4D97-AF65-F5344CB8AC3E}">
        <p14:creationId xmlns:p14="http://schemas.microsoft.com/office/powerpoint/2010/main" val="41627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AC2-2552-6742-AE6E-8F900529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Estudos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máquina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CA95-86BE-23D5-C8EA-08110968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Otimização</a:t>
            </a:r>
            <a:r>
              <a:rPr lang="en-US" dirty="0">
                <a:cs typeface="Calibri"/>
              </a:rPr>
              <a:t> do feedforward de </a:t>
            </a:r>
            <a:r>
              <a:rPr lang="en-US" err="1">
                <a:cs typeface="Calibri"/>
              </a:rPr>
              <a:t>órbita</a:t>
            </a:r>
            <a:r>
              <a:rPr lang="en-US">
                <a:cs typeface="Calibri"/>
              </a:rPr>
              <a:t> dos Septa:</a:t>
            </a:r>
          </a:p>
          <a:p>
            <a:pPr lvl="1"/>
            <a:r>
              <a:rPr lang="en-US" dirty="0">
                <a:cs typeface="Calibri"/>
              </a:rPr>
              <a:t>Sem </a:t>
            </a:r>
            <a:r>
              <a:rPr lang="en-US" err="1">
                <a:cs typeface="Calibri"/>
              </a:rPr>
              <a:t>melhoras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significativas</a:t>
            </a:r>
            <a:r>
              <a:rPr lang="en-US">
                <a:cs typeface="Calibri"/>
              </a:rPr>
              <a:t>;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queremos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usando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esquema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eficiente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otimização</a:t>
            </a:r>
            <a:r>
              <a:rPr lang="en-US" dirty="0">
                <a:cs typeface="Calibri"/>
              </a:rPr>
              <a:t>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Caracterização</a:t>
            </a:r>
            <a:r>
              <a:rPr lang="en-US" dirty="0">
                <a:cs typeface="Calibri"/>
              </a:rPr>
              <a:t> da </a:t>
            </a:r>
            <a:r>
              <a:rPr lang="en-US" err="1">
                <a:cs typeface="Calibri"/>
              </a:rPr>
              <a:t>perturbação</a:t>
            </a:r>
            <a:r>
              <a:rPr lang="en-US" dirty="0">
                <a:cs typeface="Calibri"/>
              </a:rPr>
              <a:t> do NLK no </a:t>
            </a:r>
            <a:r>
              <a:rPr lang="en-US" err="1">
                <a:cs typeface="Calibri"/>
              </a:rPr>
              <a:t>feixe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estocado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err="1">
                <a:cs typeface="Calibri"/>
              </a:rPr>
              <a:t>Coletamos</a:t>
            </a:r>
            <a:r>
              <a:rPr lang="en-US" dirty="0">
                <a:cs typeface="Calibri"/>
              </a:rPr>
              <a:t> dados com e </a:t>
            </a:r>
            <a:r>
              <a:rPr lang="en-US" err="1">
                <a:cs typeface="Calibri"/>
              </a:rPr>
              <a:t>sem</a:t>
            </a:r>
            <a:r>
              <a:rPr lang="en-US" dirty="0">
                <a:cs typeface="Calibri"/>
              </a:rPr>
              <a:t> as </a:t>
            </a:r>
            <a:r>
              <a:rPr lang="en-US" err="1">
                <a:cs typeface="Calibri"/>
              </a:rPr>
              <a:t>bobinas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compensação</a:t>
            </a:r>
            <a:r>
              <a:rPr lang="en-US">
                <a:cs typeface="Calibri"/>
              </a:rPr>
              <a:t>;</a:t>
            </a:r>
          </a:p>
          <a:p>
            <a:pPr lvl="1"/>
            <a:r>
              <a:rPr lang="en-US" dirty="0">
                <a:cs typeface="Calibri"/>
              </a:rPr>
              <a:t>Uma </a:t>
            </a:r>
            <a:r>
              <a:rPr lang="en-US" err="1">
                <a:cs typeface="Calibri"/>
              </a:rPr>
              <a:t>análise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preliminar</a:t>
            </a:r>
            <a:r>
              <a:rPr lang="en-US" dirty="0">
                <a:cs typeface="Calibri"/>
              </a:rPr>
              <a:t> dos </a:t>
            </a:r>
            <a:r>
              <a:rPr lang="en-US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evidenciou</a:t>
            </a:r>
            <a:r>
              <a:rPr lang="en-US" dirty="0">
                <a:cs typeface="Calibri"/>
              </a:rPr>
              <a:t> kicks </a:t>
            </a:r>
            <a:r>
              <a:rPr lang="en-US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uma</a:t>
            </a:r>
            <a:r>
              <a:rPr lang="en-US" dirty="0">
                <a:cs typeface="Calibri"/>
              </a:rPr>
              <a:t> volta: </a:t>
            </a:r>
          </a:p>
          <a:p>
            <a:pPr lvl="2"/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primeira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campo principal;</a:t>
            </a:r>
          </a:p>
          <a:p>
            <a:pPr lvl="2"/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posteriores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principalmente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segunda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eddy current.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CA5E-5AB5-E58B-20A5-A158ED8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Artigo</a:t>
            </a:r>
            <a:r>
              <a:rPr lang="en-US" dirty="0">
                <a:cs typeface="Calibri Light"/>
              </a:rPr>
              <a:t> PRAB </a:t>
            </a:r>
            <a:r>
              <a:rPr lang="en-US" dirty="0" err="1">
                <a:cs typeface="Calibri Light"/>
              </a:rPr>
              <a:t>sobre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equilibrio</a:t>
            </a:r>
            <a:r>
              <a:rPr lang="en-US" dirty="0">
                <a:cs typeface="Calibri Light"/>
              </a:rPr>
              <a:t> longitudinal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D197-9A73-2931-A7A7-8F6ED369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err="1">
                <a:cs typeface="Calibri"/>
              </a:rPr>
              <a:t>primeira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rodada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revisão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terminou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Referee A </a:t>
            </a:r>
            <a:r>
              <a:rPr lang="en-US" err="1">
                <a:cs typeface="Calibri"/>
              </a:rPr>
              <a:t>recomendou</a:t>
            </a:r>
            <a:r>
              <a:rPr lang="en-US" dirty="0">
                <a:cs typeface="Calibri"/>
              </a:rPr>
              <a:t> a </a:t>
            </a:r>
            <a:r>
              <a:rPr lang="en-US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publicação</a:t>
            </a:r>
            <a:r>
              <a:rPr lang="en-US" dirty="0">
                <a:cs typeface="Calibri"/>
              </a:rPr>
              <a:t> do </a:t>
            </a:r>
            <a:r>
              <a:rPr lang="en-US" err="1">
                <a:cs typeface="Calibri"/>
              </a:rPr>
              <a:t>artigo</a:t>
            </a:r>
            <a:r>
              <a:rPr lang="en-US" dirty="0">
                <a:cs typeface="Calibri"/>
              </a:rPr>
              <a:t> a </a:t>
            </a:r>
            <a:r>
              <a:rPr lang="en-US" err="1">
                <a:cs typeface="Calibri"/>
              </a:rPr>
              <a:t>menos</a:t>
            </a:r>
            <a:r>
              <a:rPr lang="en-US" dirty="0">
                <a:cs typeface="Calibri"/>
              </a:rPr>
              <a:t> que </a:t>
            </a:r>
            <a:r>
              <a:rPr lang="en-US" err="1">
                <a:cs typeface="Calibri"/>
              </a:rPr>
              <a:t>respondêssemos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suas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dúvidas</a:t>
            </a:r>
            <a:r>
              <a:rPr lang="en-US">
                <a:cs typeface="Calibri"/>
              </a:rPr>
              <a:t>;</a:t>
            </a:r>
          </a:p>
          <a:p>
            <a:pPr lvl="1"/>
            <a:r>
              <a:rPr lang="en-US" err="1">
                <a:cs typeface="Calibri"/>
              </a:rPr>
              <a:t>Referre</a:t>
            </a:r>
            <a:r>
              <a:rPr lang="en-US" dirty="0">
                <a:cs typeface="Calibri"/>
              </a:rPr>
              <a:t> B </a:t>
            </a:r>
            <a:r>
              <a:rPr lang="en-US" err="1">
                <a:cs typeface="Calibri"/>
              </a:rPr>
              <a:t>recomendou</a:t>
            </a:r>
            <a:r>
              <a:rPr lang="en-US" dirty="0">
                <a:cs typeface="Calibri"/>
              </a:rPr>
              <a:t> a </a:t>
            </a:r>
            <a:r>
              <a:rPr lang="en-US" err="1">
                <a:cs typeface="Calibri"/>
              </a:rPr>
              <a:t>publicação</a:t>
            </a:r>
            <a:r>
              <a:rPr lang="en-US" dirty="0">
                <a:cs typeface="Calibri"/>
              </a:rPr>
              <a:t> com </a:t>
            </a:r>
            <a:r>
              <a:rPr lang="en-US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pequena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sugestão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alteração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do </a:t>
            </a:r>
            <a:r>
              <a:rPr lang="en-US" err="1">
                <a:cs typeface="Calibri"/>
              </a:rPr>
              <a:t>título</a:t>
            </a:r>
            <a:r>
              <a:rPr lang="en-US">
                <a:cs typeface="Calibri"/>
              </a:rPr>
              <a:t>;</a:t>
            </a:r>
            <a:endParaRPr lang="en-US" dirty="0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Respondemos</a:t>
            </a:r>
            <a:r>
              <a:rPr lang="en-US" dirty="0">
                <a:cs typeface="Calibri"/>
              </a:rPr>
              <a:t> toas as </a:t>
            </a:r>
            <a:r>
              <a:rPr lang="en-US" err="1">
                <a:cs typeface="Calibri"/>
              </a:rPr>
              <a:t>dúvidas</a:t>
            </a:r>
            <a:r>
              <a:rPr lang="en-US" dirty="0">
                <a:cs typeface="Calibri"/>
              </a:rPr>
              <a:t> do referee A. </a:t>
            </a:r>
            <a:r>
              <a:rPr lang="en-US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relativamente</a:t>
            </a:r>
            <a:r>
              <a:rPr lang="en-US" dirty="0">
                <a:cs typeface="Calibri"/>
              </a:rPr>
              <a:t> simples responder, </a:t>
            </a:r>
            <a:r>
              <a:rPr lang="en-US" err="1">
                <a:cs typeface="Calibri"/>
              </a:rPr>
              <a:t>porque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ele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levantou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nenhum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argumento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sério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Quase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todos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eram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interpretações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erradas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leitura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segunda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rodada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terminando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Referee A </a:t>
            </a:r>
            <a:r>
              <a:rPr lang="en-US" dirty="0" err="1">
                <a:cs typeface="Calibri"/>
              </a:rPr>
              <a:t>acatou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respostas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menos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relativa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instabilidades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tópico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trabalho</a:t>
            </a:r>
            <a:r>
              <a:rPr lang="en-US" dirty="0">
                <a:cs typeface="Calibri"/>
              </a:rPr>
              <a:t>;</a:t>
            </a:r>
          </a:p>
          <a:p>
            <a:pPr lvl="1"/>
            <a:r>
              <a:rPr lang="en-US" dirty="0">
                <a:cs typeface="Calibri"/>
              </a:rPr>
              <a:t>Estamos </a:t>
            </a:r>
            <a:r>
              <a:rPr lang="en-US" dirty="0" err="1">
                <a:cs typeface="Calibri"/>
              </a:rPr>
              <a:t>finalizando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resposta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submeteremos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novamente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hoje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amanhã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8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6D53E8571CED41A612415A7B102C92" ma:contentTypeVersion="4" ma:contentTypeDescription="Crie um novo documento." ma:contentTypeScope="" ma:versionID="e3052dd65b0623f2acd7addd01ac9843">
  <xsd:schema xmlns:xsd="http://www.w3.org/2001/XMLSchema" xmlns:xs="http://www.w3.org/2001/XMLSchema" xmlns:p="http://schemas.microsoft.com/office/2006/metadata/properties" xmlns:ns2="fba8f6a0-5331-4896-bf0d-0871dbd0daf1" targetNamespace="http://schemas.microsoft.com/office/2006/metadata/properties" ma:root="true" ma:fieldsID="fc095981341b8a5d406e2c700f43d918" ns2:_="">
    <xsd:import namespace="fba8f6a0-5331-4896-bf0d-0871dbd0d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8f6a0-5331-4896-bf0d-0871dbd0da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6C249-FC21-4016-BB2F-4FC30639BED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ba8f6a0-5331-4896-bf0d-0871dbd0daf1"/>
  </ds:schemaRefs>
</ds:datastoreItem>
</file>

<file path=customXml/itemProps2.xml><?xml version="1.0" encoding="utf-8"?>
<ds:datastoreItem xmlns:ds="http://schemas.openxmlformats.org/officeDocument/2006/customXml" ds:itemID="{7C8215E3-3E67-4AFC-8987-5BBED68F851C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B286C060-F605-46EC-8D4A-D4CD4D452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Revisão de Atividades da FAC</vt:lpstr>
      <vt:lpstr>Estudos do Efeito do Delta52</vt:lpstr>
      <vt:lpstr>Estudos do Efeito do WLS na ótica</vt:lpstr>
      <vt:lpstr>Análise da variação de sintonia com ação</vt:lpstr>
      <vt:lpstr>Estudo do efeito da correção de órbita na ótica</vt:lpstr>
      <vt:lpstr>Estudo de perdas de elétrons por efeito Touschek</vt:lpstr>
      <vt:lpstr>Estudos de máquina</vt:lpstr>
      <vt:lpstr>Artigo PRAB sobre equilibrio longitudinal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Fernando Henrique De Sá</cp:lastModifiedBy>
  <cp:revision>202</cp:revision>
  <dcterms:created xsi:type="dcterms:W3CDTF">2023-08-25T17:49:50Z</dcterms:created>
  <dcterms:modified xsi:type="dcterms:W3CDTF">2023-08-25T19:27:46Z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0x010100116D53E8571CED41A612415A7B102C92</vt:lpwstr>
  </property>
</Properties>
</file>