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97" autoAdjust="0"/>
  </p:normalViewPr>
  <p:slideViewPr>
    <p:cSldViewPr snapToGrid="0" snapToObjects="1">
      <p:cViewPr varScale="1">
        <p:scale>
          <a:sx n="140" d="100"/>
          <a:sy n="140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July 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July 7,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July 7,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5388" y="1906433"/>
            <a:ext cx="8672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Question:</a:t>
            </a:r>
          </a:p>
          <a:p>
            <a:endParaRPr lang="en-US" dirty="0"/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中，一个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的运行意味着什么？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109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562" y="1298388"/>
            <a:ext cx="8444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RunningAppProcessInfo</a:t>
            </a:r>
            <a:r>
              <a:rPr lang="en-US" dirty="0"/>
              <a:t>&gt; </a:t>
            </a:r>
            <a:r>
              <a:rPr lang="en-US" dirty="0" smtClean="0"/>
              <a:t> </a:t>
            </a:r>
            <a:r>
              <a:rPr lang="en-US" dirty="0" err="1" smtClean="0"/>
              <a:t>runningAppProcessInfos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/>
              <a:t>ActivityManager</a:t>
            </a:r>
            <a:r>
              <a:rPr lang="en-US" dirty="0"/>
              <a:t> am;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am = (</a:t>
            </a:r>
            <a:r>
              <a:rPr lang="en-US" dirty="0" err="1"/>
              <a:t>ActivityManager</a:t>
            </a:r>
            <a:r>
              <a:rPr lang="en-US" dirty="0"/>
              <a:t>) </a:t>
            </a:r>
            <a:r>
              <a:rPr lang="en-US" dirty="0" err="1"/>
              <a:t>getSystemService</a:t>
            </a:r>
            <a:r>
              <a:rPr lang="en-US" dirty="0"/>
              <a:t>(</a:t>
            </a:r>
            <a:r>
              <a:rPr lang="en-US" dirty="0" err="1"/>
              <a:t>Context.</a:t>
            </a:r>
            <a:r>
              <a:rPr lang="en-US" i="1" dirty="0" err="1"/>
              <a:t>ACTIVITY_SERVICE</a:t>
            </a:r>
            <a:r>
              <a:rPr lang="en-US" i="1" dirty="0"/>
              <a:t>)</a:t>
            </a:r>
            <a:r>
              <a:rPr lang="en-US" i="1" dirty="0" smtClean="0"/>
              <a:t>;</a:t>
            </a:r>
          </a:p>
          <a:p>
            <a:endParaRPr lang="en-US" i="1" dirty="0" smtClean="0"/>
          </a:p>
          <a:p>
            <a:r>
              <a:rPr lang="en-US" dirty="0" err="1"/>
              <a:t>runningAppProcessInfos</a:t>
            </a:r>
            <a:r>
              <a:rPr lang="en-US" dirty="0"/>
              <a:t> = </a:t>
            </a:r>
            <a:r>
              <a:rPr lang="en-US" dirty="0" err="1"/>
              <a:t>am.getRunningAppProcesses</a:t>
            </a:r>
            <a:r>
              <a:rPr lang="en-US" dirty="0"/>
              <a:t>();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err="1"/>
              <a:t>am.killBackgroundProcesses</a:t>
            </a:r>
            <a:r>
              <a:rPr lang="en-US" dirty="0"/>
              <a:t>(</a:t>
            </a:r>
            <a:r>
              <a:rPr lang="en-US" dirty="0" err="1"/>
              <a:t>info.processName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android.permission.KILL_BACKGROUND_PROCESSES</a:t>
            </a:r>
            <a:r>
              <a:rPr lang="en-US" i="1" dirty="0"/>
              <a:t>" /&gt;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562" y="6096000"/>
            <a:ext cx="5534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/lnmcc/</a:t>
            </a:r>
            <a:r>
              <a:rPr lang="en-US" sz="1600" dirty="0" err="1"/>
              <a:t>KillApps.git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0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5" y="0"/>
            <a:ext cx="3857625" cy="6858000"/>
          </a:xfrm>
          <a:prstGeom prst="rect">
            <a:avLst/>
          </a:prstGeom>
        </p:spPr>
      </p:pic>
      <p:pic>
        <p:nvPicPr>
          <p:cNvPr id="3" name="Picture 2" descr="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14" y="0"/>
            <a:ext cx="3857625" cy="6858000"/>
          </a:xfrm>
          <a:prstGeom prst="rect">
            <a:avLst/>
          </a:prstGeom>
        </p:spPr>
      </p:pic>
      <p:sp>
        <p:nvSpPr>
          <p:cNvPr id="4" name="Double Bracket 3"/>
          <p:cNvSpPr/>
          <p:nvPr/>
        </p:nvSpPr>
        <p:spPr>
          <a:xfrm>
            <a:off x="366855" y="1832429"/>
            <a:ext cx="2200359" cy="104321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14" y="1578428"/>
            <a:ext cx="8926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Question:</a:t>
            </a:r>
          </a:p>
          <a:p>
            <a:endParaRPr lang="en-US" sz="6000" dirty="0"/>
          </a:p>
          <a:p>
            <a:pPr marL="514350" indent="-514350">
              <a:buAutoNum type="arabicPeriod"/>
            </a:pPr>
            <a:r>
              <a:rPr lang="zh-CN" altLang="en-US" sz="3200" dirty="0" smtClean="0"/>
              <a:t>上面的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有意义么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中可以使用</a:t>
            </a:r>
            <a:r>
              <a:rPr lang="en-US" altLang="zh-CN" sz="3200" dirty="0" smtClean="0"/>
              <a:t>kill -9 (-15)</a:t>
            </a:r>
            <a:r>
              <a:rPr lang="zh-CN" altLang="en-US" sz="3200" dirty="0" smtClean="0"/>
              <a:t>去</a:t>
            </a:r>
            <a:r>
              <a:rPr lang="en-US" altLang="zh-CN" sz="3200" dirty="0" smtClean="0"/>
              <a:t>Kill</a:t>
            </a:r>
            <a:r>
              <a:rPr lang="zh-CN" altLang="en-US" sz="3200" dirty="0" smtClean="0"/>
              <a:t>一个</a:t>
            </a:r>
            <a:r>
              <a:rPr lang="en-US" altLang="zh-CN" sz="3200" dirty="0" smtClean="0"/>
              <a:t>Process</a:t>
            </a:r>
            <a:r>
              <a:rPr lang="zh-CN" altLang="en-US" sz="3200" dirty="0" smtClean="0"/>
              <a:t>么？</a:t>
            </a:r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37671"/>
            <a:ext cx="6736443" cy="60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501900"/>
            <a:ext cx="4927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14" y="870857"/>
            <a:ext cx="9053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结论：</a:t>
            </a:r>
            <a:endParaRPr lang="en-US" altLang="zh-CN" sz="6000" dirty="0" smtClean="0"/>
          </a:p>
          <a:p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中，每一个程序运行在它独立的进程空间中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/>
              <a:t>为了节省资源或者为了避免</a:t>
            </a:r>
            <a:r>
              <a:rPr lang="en-US" altLang="zh-CN" sz="3200" dirty="0" smtClean="0"/>
              <a:t>IPC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会把多个程序运行在同一个进程空间中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776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5388" y="1906433"/>
            <a:ext cx="8672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Question:</a:t>
            </a:r>
          </a:p>
          <a:p>
            <a:endParaRPr lang="en-US" dirty="0"/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中，一个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的运行意味着什么？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904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71" y="3551463"/>
            <a:ext cx="1306793" cy="934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2149929"/>
            <a:ext cx="4308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544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9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144000" cy="1363579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6050642" y="3873500"/>
            <a:ext cx="2521857" cy="23327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  <p:pic>
        <p:nvPicPr>
          <p:cNvPr id="3" name="Picture 2" descr="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" y="0"/>
            <a:ext cx="3857625" cy="68580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932011" y="1079500"/>
            <a:ext cx="1354364" cy="2721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600"/>
            <a:ext cx="9144000" cy="1297663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6014357" y="3637643"/>
            <a:ext cx="2576286" cy="42862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24" y="824524"/>
            <a:ext cx="81416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Question:</a:t>
            </a:r>
          </a:p>
          <a:p>
            <a:endParaRPr lang="en-US" altLang="zh-CN" dirty="0" smtClean="0"/>
          </a:p>
          <a:p>
            <a:r>
              <a:rPr lang="zh-CN" altLang="en-US" sz="3200" dirty="0" smtClean="0"/>
              <a:t>当你点击返回键的时候，发生了什么？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15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600"/>
            <a:ext cx="9144000" cy="1297663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6023429" y="3646714"/>
            <a:ext cx="2540000" cy="41954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467" y="815046"/>
            <a:ext cx="79521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结论：</a:t>
            </a:r>
            <a:endParaRPr lang="en-US" altLang="zh-CN" sz="6000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当一个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中的某个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被调用，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即会创建该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的一个进程</a:t>
            </a:r>
            <a:endParaRPr lang="en-US" altLang="zh-CN" smtClean="0"/>
          </a:p>
          <a:p>
            <a:endParaRPr lang="en-US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中，进程完全有</a:t>
            </a:r>
            <a:r>
              <a:rPr lang="en-US" altLang="zh-CN" dirty="0" smtClean="0"/>
              <a:t>OS</a:t>
            </a:r>
            <a:r>
              <a:rPr lang="zh-CN" altLang="en-US" dirty="0" smtClean="0"/>
              <a:t>来管理，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会根据系统的资源状况来决定何时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一个非前台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的进程。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5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905" y="1014069"/>
            <a:ext cx="78573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Question: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我们有机会直接处理</a:t>
            </a:r>
            <a:r>
              <a:rPr lang="en-US" altLang="zh-CN" sz="3200" dirty="0" smtClean="0"/>
              <a:t>APP</a:t>
            </a:r>
            <a:r>
              <a:rPr lang="zh-CN" altLang="en-US" sz="3200" dirty="0" smtClean="0"/>
              <a:t>进程么？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876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395</TotalTime>
  <Words>158</Words>
  <Application>Microsoft Macintosh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lnmcc</dc:creator>
  <cp:lastModifiedBy>lnmcc</cp:lastModifiedBy>
  <cp:revision>18</cp:revision>
  <dcterms:created xsi:type="dcterms:W3CDTF">2014-07-06T10:48:03Z</dcterms:created>
  <dcterms:modified xsi:type="dcterms:W3CDTF">2014-07-07T14:34:31Z</dcterms:modified>
</cp:coreProperties>
</file>