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9" name="PlaceHolder 1"/>
          <p:cNvSpPr>
            <a:spLocks noGrp="1"/>
          </p:cNvSpPr>
          <p:nvPr>
            <p:ph type="body"/>
          </p:nvPr>
        </p:nvSpPr>
        <p:spPr>
          <a:xfrm>
            <a:off x="756000" y="5078520"/>
            <a:ext cx="6047640" cy="4811040"/>
          </a:xfrm>
          <a:prstGeom prst="rect">
            <a:avLst/>
          </a:prstGeom>
        </p:spPr>
        <p:txBody>
          <a:bodyPr lIns="0" tIns="0" rIns="0" bIns="0"/>
          <a:lstStyle/>
          <a:p>
            <a:r>
              <a:rPr lang="pt-BR" sz="2000" b="0" strike="noStrike" spc="-1">
                <a:solidFill>
                  <a:srgbClr val="000000"/>
                </a:solidFill>
                <a:uFill>
                  <a:solidFill>
                    <a:srgbClr val="FFFFFF"/>
                  </a:solidFill>
                </a:uFill>
                <a:latin typeface="Arial"/>
              </a:rPr>
              <a:t>Click to edit the notes format</a:t>
            </a:r>
          </a:p>
        </p:txBody>
      </p:sp>
      <p:sp>
        <p:nvSpPr>
          <p:cNvPr id="200" name="PlaceHolder 2"/>
          <p:cNvSpPr>
            <a:spLocks noGrp="1"/>
          </p:cNvSpPr>
          <p:nvPr>
            <p:ph type="hdr"/>
          </p:nvPr>
        </p:nvSpPr>
        <p:spPr>
          <a:xfrm>
            <a:off x="0" y="0"/>
            <a:ext cx="3280680" cy="534240"/>
          </a:xfrm>
          <a:prstGeom prst="rect">
            <a:avLst/>
          </a:prstGeom>
        </p:spPr>
        <p:txBody>
          <a:bodyPr lIns="0" tIns="0" rIns="0" bIns="0"/>
          <a:lstStyle/>
          <a:p>
            <a:r>
              <a:rPr lang="pt-BR" sz="1400" b="0" strike="noStrike" spc="-1">
                <a:solidFill>
                  <a:srgbClr val="000000"/>
                </a:solidFill>
                <a:uFill>
                  <a:solidFill>
                    <a:srgbClr val="FFFFFF"/>
                  </a:solidFill>
                </a:uFill>
                <a:latin typeface="Times New Roman"/>
              </a:rPr>
              <a:t>&lt;header&gt;</a:t>
            </a:r>
          </a:p>
        </p:txBody>
      </p:sp>
      <p:sp>
        <p:nvSpPr>
          <p:cNvPr id="201" name="PlaceHolder 3"/>
          <p:cNvSpPr>
            <a:spLocks noGrp="1"/>
          </p:cNvSpPr>
          <p:nvPr>
            <p:ph type="dt"/>
          </p:nvPr>
        </p:nvSpPr>
        <p:spPr>
          <a:xfrm>
            <a:off x="4278960" y="0"/>
            <a:ext cx="3280680" cy="534240"/>
          </a:xfrm>
          <a:prstGeom prst="rect">
            <a:avLst/>
          </a:prstGeom>
        </p:spPr>
        <p:txBody>
          <a:bodyPr lIns="0" tIns="0" rIns="0" bIns="0"/>
          <a:lstStyle/>
          <a:p>
            <a:pPr algn="r"/>
            <a:r>
              <a:rPr lang="pt-BR" sz="1400" b="0" strike="noStrike" spc="-1">
                <a:solidFill>
                  <a:srgbClr val="000000"/>
                </a:solidFill>
                <a:uFill>
                  <a:solidFill>
                    <a:srgbClr val="FFFFFF"/>
                  </a:solidFill>
                </a:uFill>
                <a:latin typeface="Times New Roman"/>
              </a:rPr>
              <a:t>&lt;date/time&gt;</a:t>
            </a:r>
          </a:p>
        </p:txBody>
      </p:sp>
      <p:sp>
        <p:nvSpPr>
          <p:cNvPr id="202" name="PlaceHolder 4"/>
          <p:cNvSpPr>
            <a:spLocks noGrp="1"/>
          </p:cNvSpPr>
          <p:nvPr>
            <p:ph type="ftr"/>
          </p:nvPr>
        </p:nvSpPr>
        <p:spPr>
          <a:xfrm>
            <a:off x="0" y="10157400"/>
            <a:ext cx="3280680" cy="534240"/>
          </a:xfrm>
          <a:prstGeom prst="rect">
            <a:avLst/>
          </a:prstGeom>
        </p:spPr>
        <p:txBody>
          <a:bodyPr lIns="0" tIns="0" rIns="0" bIns="0" anchor="b"/>
          <a:lstStyle/>
          <a:p>
            <a:r>
              <a:rPr lang="pt-BR" sz="1400" b="0" strike="noStrike" spc="-1">
                <a:solidFill>
                  <a:srgbClr val="000000"/>
                </a:solidFill>
                <a:uFill>
                  <a:solidFill>
                    <a:srgbClr val="FFFFFF"/>
                  </a:solidFill>
                </a:uFill>
                <a:latin typeface="Times New Roman"/>
              </a:rPr>
              <a:t>&lt;footer&gt;</a:t>
            </a:r>
          </a:p>
        </p:txBody>
      </p:sp>
      <p:sp>
        <p:nvSpPr>
          <p:cNvPr id="203" name="PlaceHolder 5"/>
          <p:cNvSpPr>
            <a:spLocks noGrp="1"/>
          </p:cNvSpPr>
          <p:nvPr>
            <p:ph type="sldNum"/>
          </p:nvPr>
        </p:nvSpPr>
        <p:spPr>
          <a:xfrm>
            <a:off x="4278960" y="10157400"/>
            <a:ext cx="3280680" cy="534240"/>
          </a:xfrm>
          <a:prstGeom prst="rect">
            <a:avLst/>
          </a:prstGeom>
        </p:spPr>
        <p:txBody>
          <a:bodyPr lIns="0" tIns="0" rIns="0" bIns="0" anchor="b"/>
          <a:lstStyle/>
          <a:p>
            <a:pPr algn="r"/>
            <a:fld id="{CC0E55BC-F65F-4501-B85D-9FE5CAE845F3}" type="slidenum">
              <a:rPr lang="pt-BR" sz="1400" b="0" strike="noStrike" spc="-1">
                <a:solidFill>
                  <a:srgbClr val="000000"/>
                </a:solidFill>
                <a:uFill>
                  <a:solidFill>
                    <a:srgbClr val="FFFFFF"/>
                  </a:solidFill>
                </a:uFill>
                <a:latin typeface="Times New Roman"/>
              </a:rPr>
              <a:pPr algn="r"/>
              <a:t>‹nº›</a:t>
            </a:fld>
            <a:endParaRPr lang="pt-BR"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400640"/>
            <a:ext cx="5486040" cy="3600000"/>
          </a:xfrm>
          <a:prstGeom prst="rect">
            <a:avLst/>
          </a:prstGeom>
        </p:spPr>
        <p:txBody>
          <a:bodyPr/>
          <a:lstStyle/>
          <a:p>
            <a:endParaRPr lang="pt-BR" sz="2000" b="0" strike="noStrike" spc="-1">
              <a:solidFill>
                <a:srgbClr val="000000"/>
              </a:solidFill>
              <a:uFill>
                <a:solidFill>
                  <a:srgbClr val="FFFFFF"/>
                </a:solidFill>
              </a:uFill>
              <a:latin typeface="Arial"/>
            </a:endParaRPr>
          </a:p>
        </p:txBody>
      </p:sp>
      <p:sp>
        <p:nvSpPr>
          <p:cNvPr id="287" name="TextShape 2"/>
          <p:cNvSpPr txBox="1"/>
          <p:nvPr/>
        </p:nvSpPr>
        <p:spPr>
          <a:xfrm>
            <a:off x="3884760" y="8685360"/>
            <a:ext cx="2971440" cy="458280"/>
          </a:xfrm>
          <a:prstGeom prst="rect">
            <a:avLst/>
          </a:prstGeom>
          <a:noFill/>
          <a:ln>
            <a:noFill/>
          </a:ln>
        </p:spPr>
        <p:txBody>
          <a:bodyPr anchor="b"/>
          <a:lstStyle/>
          <a:p>
            <a:pPr algn="r">
              <a:lnSpc>
                <a:spcPct val="100000"/>
              </a:lnSpc>
            </a:pPr>
            <a:fld id="{59F80F98-CF37-405D-BB7C-816D262A6CF1}" type="slidenum">
              <a:rPr lang="pt-BR" sz="1200" b="0" strike="noStrike" spc="-1">
                <a:solidFill>
                  <a:srgbClr val="000000"/>
                </a:solidFill>
                <a:uFill>
                  <a:solidFill>
                    <a:srgbClr val="FFFFFF"/>
                  </a:solidFill>
                </a:uFill>
                <a:latin typeface="+mn-lt"/>
                <a:ea typeface="+mn-ea"/>
              </a:rPr>
              <a:pPr algn="r">
                <a:lnSpc>
                  <a:spcPct val="100000"/>
                </a:lnSpc>
              </a:pPr>
              <a:t>1</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Hoje mandariamos algo similar a um rover para explorá-la, eles são desenvolvidos no JPL da Nasa, e aqui as coisas vão se tornar mais interessantes, eu acredito que estamos fazendo isso da maneira não tão certa.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Eu sei como isso soa, nem me formei em engenharia e estou falando que o JPL com alguns dos melhores engenheiros não está correto, mas melhora: Vou tentar convencer vocês aqui agora disso também, assim seremos uma classe de pretensiosos ao invez de um só pretensioso sozinho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Vou propor uma outra abordagem para robos de exploração, não tão nova asism, é verdade eu não a inventei, mas minha intenção é colocá-la em prática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Trouxe aqui hoje pra vocês em primeira mão uma blueprint de meu projeto de hoover, estão preparados? É um design inovador.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Today they sent something similar to a rover to explore it, they are developed at JPL of Nasa, and now the things will become an little more interesting, I believe we are doing it in the wrong way.</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I know how it sounds, I even graduate and I’m talking about how a few of the best engineers in the world has to do their job. But it gets better: I will try to convince you guys that too</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I will propose another approach to exploration robots, not so new it’s true, I did not create this approach, but I will try to put it into practice</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Brought here first hand a blue print of my rover project, are you prepared? It’s ground breaking</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p:txBody>
      </p:sp>
      <p:sp>
        <p:nvSpPr>
          <p:cNvPr id="305" name="TextShape 2"/>
          <p:cNvSpPr txBox="1"/>
          <p:nvPr/>
        </p:nvSpPr>
        <p:spPr>
          <a:xfrm>
            <a:off x="3884760" y="8685360"/>
            <a:ext cx="2971440" cy="458280"/>
          </a:xfrm>
          <a:prstGeom prst="rect">
            <a:avLst/>
          </a:prstGeom>
          <a:noFill/>
          <a:ln>
            <a:noFill/>
          </a:ln>
        </p:spPr>
        <p:txBody>
          <a:bodyPr anchor="b"/>
          <a:lstStyle/>
          <a:p>
            <a:pPr algn="r">
              <a:lnSpc>
                <a:spcPct val="100000"/>
              </a:lnSpc>
            </a:pPr>
            <a:fld id="{118F272E-7BBC-4C37-8AE6-19A641D072A9}" type="slidenum">
              <a:rPr lang="pt-BR" sz="1200" b="0" strike="noStrike" spc="-1">
                <a:solidFill>
                  <a:srgbClr val="000000"/>
                </a:solidFill>
                <a:uFill>
                  <a:solidFill>
                    <a:srgbClr val="FFFFFF"/>
                  </a:solidFill>
                </a:uFill>
                <a:latin typeface="+mn-lt"/>
                <a:ea typeface="+mn-ea"/>
              </a:rPr>
              <a:pPr algn="r">
                <a:lnSpc>
                  <a:spcPct val="100000"/>
                </a:lnSpc>
              </a:pPr>
              <a:t>10</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Então, a piada de verdade aqui é: Isso não é piada, eu acho mesmo que a melhor maneira de explorar o espaço é com robos mais próximos disso, que disso. Porque?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So, the real joke here is: This is not a joke, I think even the best way to explore space is with robots closest that, than that. The question now is: Why?</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p:txBody>
      </p:sp>
      <p:sp>
        <p:nvSpPr>
          <p:cNvPr id="307" name="TextShape 2"/>
          <p:cNvSpPr txBox="1"/>
          <p:nvPr/>
        </p:nvSpPr>
        <p:spPr>
          <a:xfrm>
            <a:off x="3884760" y="8685360"/>
            <a:ext cx="2971440" cy="458280"/>
          </a:xfrm>
          <a:prstGeom prst="rect">
            <a:avLst/>
          </a:prstGeom>
          <a:noFill/>
          <a:ln>
            <a:noFill/>
          </a:ln>
        </p:spPr>
        <p:txBody>
          <a:bodyPr anchor="b"/>
          <a:lstStyle/>
          <a:p>
            <a:pPr algn="r">
              <a:lnSpc>
                <a:spcPct val="100000"/>
              </a:lnSpc>
            </a:pPr>
            <a:fld id="{F9394C5A-9D85-4454-BE87-C517DE229FE9}" type="slidenum">
              <a:rPr lang="pt-BR" sz="1200" b="0" strike="noStrike" spc="-1">
                <a:solidFill>
                  <a:srgbClr val="000000"/>
                </a:solidFill>
                <a:uFill>
                  <a:solidFill>
                    <a:srgbClr val="FFFFFF"/>
                  </a:solidFill>
                </a:uFill>
                <a:latin typeface="+mn-lt"/>
                <a:ea typeface="+mn-ea"/>
              </a:rPr>
              <a:pPr algn="r">
                <a:lnSpc>
                  <a:spcPct val="100000"/>
                </a:lnSpc>
              </a:pPr>
              <a:t>11</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Rovers com rodas são energeticamente eficientes, são rápidas, sim. Mas o que estamos fazendo é pegar um design artificial terrestre que criamos para nossa locomoção e adaptando a um terreno desconhecido, e é ai que mora a questão "terreno não mapeado, desconhecido". Rodas são muito eficientes aqui nesta sala, mas e lá? porque não utilizar um design já testado e provado por milhões de anos, capaz de sobreviver a ambientes hostis e resolver problemas de locomoção impossiveis a rodas, como por exemplo, subir na vertical, transpor um desfiladeiro, manter mobilidade relativa em terreno seco, enlamado e poças, e com capacidades minimas de escalada. Nada disso é possivel com rodas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E se ele tombar, como o modulo que mandamos para o cometa? Basta acionar um movimento pre determinado de virar, exatamente como as centopeias fazem aqui na terra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Rovers with wheels are energy efficient and fast, yes. But what we are doing is taking a terrestrial artificial design we create for our movement and adapting to an unknown land, and this is where the question “land unmapped, unknown” lies. Wheels are very efficient in this room, but and there? Why not use a design already tested and proven by millions of years, able to survive in hostile environments and solve mobility problems impossible to wheels, for example, rise vertically, transpose a gorge, keeping relative mobility on dry ground, in the mud and puddles, and climbing minimal capabilities. None of this is possible with wheels</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And if he turn upside down, as the module we send to the comet? Just fire a certain pre-determined motion turn, like centipedes do here on earth</a:t>
            </a:r>
            <a:endParaRPr lang="pt-BR" sz="2000" b="0" strike="noStrike" spc="-1">
              <a:solidFill>
                <a:srgbClr val="000000"/>
              </a:solidFill>
              <a:uFill>
                <a:solidFill>
                  <a:srgbClr val="FFFFFF"/>
                </a:solidFill>
              </a:uFill>
              <a:latin typeface="Arial"/>
            </a:endParaRPr>
          </a:p>
        </p:txBody>
      </p:sp>
      <p:sp>
        <p:nvSpPr>
          <p:cNvPr id="309" name="TextShape 2"/>
          <p:cNvSpPr txBox="1"/>
          <p:nvPr/>
        </p:nvSpPr>
        <p:spPr>
          <a:xfrm>
            <a:off x="3884760" y="8685360"/>
            <a:ext cx="2971440" cy="458280"/>
          </a:xfrm>
          <a:prstGeom prst="rect">
            <a:avLst/>
          </a:prstGeom>
          <a:noFill/>
          <a:ln>
            <a:noFill/>
          </a:ln>
        </p:spPr>
        <p:txBody>
          <a:bodyPr anchor="b"/>
          <a:lstStyle/>
          <a:p>
            <a:pPr algn="r">
              <a:lnSpc>
                <a:spcPct val="100000"/>
              </a:lnSpc>
            </a:pPr>
            <a:fld id="{6A80F4AA-ED24-41C1-8119-C1431534CA7A}" type="slidenum">
              <a:rPr lang="pt-BR" sz="1200" b="0" strike="noStrike" spc="-1">
                <a:solidFill>
                  <a:srgbClr val="000000"/>
                </a:solidFill>
                <a:uFill>
                  <a:solidFill>
                    <a:srgbClr val="FFFFFF"/>
                  </a:solidFill>
                </a:uFill>
                <a:latin typeface="+mn-lt"/>
                <a:ea typeface="+mn-ea"/>
              </a:rPr>
              <a:pPr algn="r">
                <a:lnSpc>
                  <a:spcPct val="100000"/>
                </a:lnSpc>
              </a:pPr>
              <a:t>12</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Sobre capacidade de sobrevivência, não é uma centopeia por acaso, ele é modular, com módulos redundantes, e os da cauda são para comunicação, então quando ele estiver muito fundo numa caverna ou distante da base, pode soltar seus últimos módulos que começam a agir como repetidores de sinal, evitando que se perca e aumentando seu alcance, inclusive em labirintos subterrâneos, onde o sinal não atravessa paredes.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About survivability, it is not a centipede by chance, it is modular with redundant modules, and the tail are for communication, so when it is too deep in a cave or away from the base, it can drop their last modules that begin to act as signal repeaters, preventing it of getting lost and increasing its reach, it can do this in underground labyrinths, where the signal does not penetrate rocky walls.</a:t>
            </a:r>
            <a:endParaRPr lang="pt-BR" sz="2000" b="0" strike="noStrike" spc="-1">
              <a:solidFill>
                <a:srgbClr val="000000"/>
              </a:solidFill>
              <a:uFill>
                <a:solidFill>
                  <a:srgbClr val="FFFFFF"/>
                </a:solidFill>
              </a:uFill>
              <a:latin typeface="Arial"/>
            </a:endParaRPr>
          </a:p>
        </p:txBody>
      </p:sp>
      <p:sp>
        <p:nvSpPr>
          <p:cNvPr id="311" name="TextShape 2"/>
          <p:cNvSpPr txBox="1"/>
          <p:nvPr/>
        </p:nvSpPr>
        <p:spPr>
          <a:xfrm>
            <a:off x="3884760" y="8685360"/>
            <a:ext cx="2971440" cy="458280"/>
          </a:xfrm>
          <a:prstGeom prst="rect">
            <a:avLst/>
          </a:prstGeom>
          <a:noFill/>
          <a:ln>
            <a:noFill/>
          </a:ln>
        </p:spPr>
        <p:txBody>
          <a:bodyPr anchor="b"/>
          <a:lstStyle/>
          <a:p>
            <a:pPr algn="r">
              <a:lnSpc>
                <a:spcPct val="100000"/>
              </a:lnSpc>
            </a:pPr>
            <a:fld id="{CB8BA681-1EC6-4BBA-A9A3-FC1A57E045EA}" type="slidenum">
              <a:rPr lang="pt-BR" sz="1200" b="0" strike="noStrike" spc="-1">
                <a:solidFill>
                  <a:srgbClr val="000000"/>
                </a:solidFill>
                <a:uFill>
                  <a:solidFill>
                    <a:srgbClr val="FFFFFF"/>
                  </a:solidFill>
                </a:uFill>
                <a:latin typeface="+mn-lt"/>
                <a:ea typeface="+mn-ea"/>
              </a:rPr>
              <a:pPr algn="r">
                <a:lnSpc>
                  <a:spcPct val="100000"/>
                </a:lnSpc>
              </a:pPr>
              <a:t>13</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Acredito que devemos nos focar em sobrevivência, resistência em ambiente hostil e capacidade de resolver problemas de locomoção quando em terreno não explorado. E temos os designs pra isso prontos, aqui na Terra, com criaturas muito mais antigas e em muitos aspectos, mas avançadas que nós.</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I believe we should focus on survival in hostile environment, endurance and in the ability to solve mobility problems when on unexplored lands. And we have the designs ready for that, here on Earth, with more ancient creatures than us and in many ways, more advanced than us.</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100" b="0" strike="noStrike" spc="-1">
                <a:solidFill>
                  <a:srgbClr val="000000"/>
                </a:solidFill>
                <a:uFill>
                  <a:solidFill>
                    <a:srgbClr val="FFFFFF"/>
                  </a:solidFill>
                </a:uFill>
                <a:latin typeface="+mn-lt"/>
                <a:ea typeface="+mn-ea"/>
              </a:rPr>
              <a:t>Nos gabamos de ter desenvolvido coisas que não sabíamos nem que precisávamos para viver, somos uma sociedade altamente egocêntrica que rotineiramente se gaba de sua própria sabedoria, mas será que somos mesmo tão sábios assim? Será que não temos mais nada a aprender com a natureza? Estes animais têm alguns milhões de anos de vida, e sobreviveram a  desastres que causaram extinções globais, e é bem possível que ainda estejam aqui quando nosso tempo na terra passar.</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100" b="0" strike="noStrike" spc="-1">
                <a:solidFill>
                  <a:srgbClr val="000000"/>
                </a:solidFill>
                <a:uFill>
                  <a:solidFill>
                    <a:srgbClr val="FFFFFF"/>
                  </a:solidFill>
                </a:uFill>
                <a:latin typeface="+mn-lt"/>
                <a:ea typeface="+mn-ea"/>
              </a:rPr>
              <a:t>We boast of having developed things that we do not know we needed to live, we are a highly egocentric society that routinely brags of his own wisdom, but are we really so wise as well? Do we have nothing to learn from nature? These animals have a few million years, and survived the disaster that caused global extinctions, and it is quite possible that are still here when our time on earth pass.</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p:txBody>
      </p:sp>
      <p:sp>
        <p:nvSpPr>
          <p:cNvPr id="313" name="TextShape 2"/>
          <p:cNvSpPr txBox="1"/>
          <p:nvPr/>
        </p:nvSpPr>
        <p:spPr>
          <a:xfrm>
            <a:off x="3884760" y="8685360"/>
            <a:ext cx="2971440" cy="458280"/>
          </a:xfrm>
          <a:prstGeom prst="rect">
            <a:avLst/>
          </a:prstGeom>
          <a:noFill/>
          <a:ln>
            <a:noFill/>
          </a:ln>
        </p:spPr>
        <p:txBody>
          <a:bodyPr anchor="b"/>
          <a:lstStyle/>
          <a:p>
            <a:pPr algn="r">
              <a:lnSpc>
                <a:spcPct val="100000"/>
              </a:lnSpc>
            </a:pPr>
            <a:fld id="{36DA17CD-4124-4189-BEDF-3CF3328D7593}" type="slidenum">
              <a:rPr lang="pt-BR" sz="1200" b="0" strike="noStrike" spc="-1">
                <a:solidFill>
                  <a:srgbClr val="000000"/>
                </a:solidFill>
                <a:uFill>
                  <a:solidFill>
                    <a:srgbClr val="FFFFFF"/>
                  </a:solidFill>
                </a:uFill>
                <a:latin typeface="+mn-lt"/>
                <a:ea typeface="+mn-ea"/>
              </a:rPr>
              <a:pPr algn="r">
                <a:lnSpc>
                  <a:spcPct val="100000"/>
                </a:lnSpc>
              </a:pPr>
              <a:t>14</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Agora a pergunta: Vocês ainda acham que esse design é mais preparado para sobreviver em ambiente completamente desconhecido que esse?</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Now the question: Do you still think this design is more prepared to survive on a completely unfamiliar and unpredictable environments than that?</a:t>
            </a:r>
            <a:endParaRPr lang="pt-BR" sz="2000" b="0" strike="noStrike" spc="-1">
              <a:solidFill>
                <a:srgbClr val="000000"/>
              </a:solidFill>
              <a:uFill>
                <a:solidFill>
                  <a:srgbClr val="FFFFFF"/>
                </a:solidFill>
              </a:uFill>
              <a:latin typeface="Arial"/>
            </a:endParaRPr>
          </a:p>
        </p:txBody>
      </p:sp>
      <p:sp>
        <p:nvSpPr>
          <p:cNvPr id="315" name="TextShape 2"/>
          <p:cNvSpPr txBox="1"/>
          <p:nvPr/>
        </p:nvSpPr>
        <p:spPr>
          <a:xfrm>
            <a:off x="3884760" y="8685360"/>
            <a:ext cx="2971440" cy="458280"/>
          </a:xfrm>
          <a:prstGeom prst="rect">
            <a:avLst/>
          </a:prstGeom>
          <a:noFill/>
          <a:ln>
            <a:noFill/>
          </a:ln>
        </p:spPr>
        <p:txBody>
          <a:bodyPr anchor="b"/>
          <a:lstStyle/>
          <a:p>
            <a:pPr algn="r">
              <a:lnSpc>
                <a:spcPct val="100000"/>
              </a:lnSpc>
            </a:pPr>
            <a:fld id="{308E6D0A-6CA2-48EA-BBAF-7C7637B556A3}" type="slidenum">
              <a:rPr lang="pt-BR" sz="1200" b="0" strike="noStrike" spc="-1">
                <a:solidFill>
                  <a:srgbClr val="000000"/>
                </a:solidFill>
                <a:uFill>
                  <a:solidFill>
                    <a:srgbClr val="FFFFFF"/>
                  </a:solidFill>
                </a:uFill>
                <a:latin typeface="+mn-lt"/>
                <a:ea typeface="+mn-ea"/>
              </a:rPr>
              <a:pPr algn="r">
                <a:lnSpc>
                  <a:spcPct val="100000"/>
                </a:lnSpc>
              </a:pPr>
              <a:t>15</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God morning, I would like to introduce myself, my name is Lenin, study aerospace engineering here at UFABC, a field also called “rocket science” and today I like to pose a question:</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“What to do when you are in Europa?”</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But I don’t think this slide is completely accurate, I’m not specifically this Lenin and the Europa we will visit today also not is specifically this Europa.
We will talk about what to do in this Europa.</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p:txBody>
      </p:sp>
      <p:sp>
        <p:nvSpPr>
          <p:cNvPr id="289" name="TextShape 2"/>
          <p:cNvSpPr txBox="1"/>
          <p:nvPr/>
        </p:nvSpPr>
        <p:spPr>
          <a:xfrm>
            <a:off x="3884760" y="8685360"/>
            <a:ext cx="2971440" cy="458280"/>
          </a:xfrm>
          <a:prstGeom prst="rect">
            <a:avLst/>
          </a:prstGeom>
          <a:noFill/>
          <a:ln>
            <a:noFill/>
          </a:ln>
        </p:spPr>
        <p:txBody>
          <a:bodyPr anchor="b"/>
          <a:lstStyle/>
          <a:p>
            <a:pPr algn="r">
              <a:lnSpc>
                <a:spcPct val="100000"/>
              </a:lnSpc>
            </a:pPr>
            <a:fld id="{3A747139-341A-407B-9DB0-AE552FCC6F93}" type="slidenum">
              <a:rPr lang="pt-BR" sz="1200" b="0" strike="noStrike" spc="-1">
                <a:solidFill>
                  <a:srgbClr val="000000"/>
                </a:solidFill>
                <a:uFill>
                  <a:solidFill>
                    <a:srgbClr val="FFFFFF"/>
                  </a:solidFill>
                </a:uFill>
                <a:latin typeface="+mn-lt"/>
                <a:ea typeface="+mn-ea"/>
              </a:rPr>
              <a:pPr algn="r">
                <a:lnSpc>
                  <a:spcPct val="100000"/>
                </a:lnSpc>
              </a:pPr>
              <a:t>2</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6040" cy="4114440"/>
          </a:xfrm>
          <a:prstGeom prst="rect">
            <a:avLst/>
          </a:prstGeom>
        </p:spPr>
        <p:txBody>
          <a:bodyPr/>
          <a:lstStyle/>
          <a:p>
            <a:r>
              <a:rPr lang="pt-BR" sz="1200" b="0" strike="noStrike" spc="-1">
                <a:solidFill>
                  <a:srgbClr val="000000"/>
                </a:solidFill>
                <a:uFill>
                  <a:solidFill>
                    <a:srgbClr val="FFFFFF"/>
                  </a:solidFill>
                </a:uFill>
                <a:latin typeface="+mn-lt"/>
                <a:ea typeface="+mn-ea"/>
              </a:rPr>
              <a:t>Europa é uma das 4 grandes luas de Jupiter, temos Io, Calisto, Ganimedes e Europa, e Europa, assim como Encélado recentemente tem chamado bastante atenção da comunidade cientifica por ter água líquida.</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 Você dirá: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"Mas vi na Folha que Marte tem água também, e Marte é bem mais perto"</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Sim, marte tem água, na verdade detectamos lama com alta concentração de cloro escorrendo, os jornais precisam vender certo? Mas quando falamos de Europa estamos falando de água, muita água mesmo.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
Europa is one of the 4 large moons of Jupiter and like the Saturn moon Encelado, recently drawn considerable attention from the scientific community to have liquid water.</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You will say:</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"But I saw in the newspapers that Mars has water too, and Mars is much closer"</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Yes, Mars has water. Actually we detected a dripping mud with high concentrations of chlorine. Newspapers need to sell right? But when we talk about Europe we are talking about water, lots of water.</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pPr>
              <a:lnSpc>
                <a:spcPct val="100000"/>
              </a:lnSpc>
            </a:pPr>
            <a:endParaRPr lang="pt-BR" sz="2000" b="0" strike="noStrike" spc="-1">
              <a:solidFill>
                <a:srgbClr val="000000"/>
              </a:solidFill>
              <a:uFill>
                <a:solidFill>
                  <a:srgbClr val="FFFFFF"/>
                </a:solidFill>
              </a:uFill>
              <a:latin typeface="Arial"/>
            </a:endParaRPr>
          </a:p>
        </p:txBody>
      </p:sp>
      <p:sp>
        <p:nvSpPr>
          <p:cNvPr id="291" name="TextShape 2"/>
          <p:cNvSpPr txBox="1"/>
          <p:nvPr/>
        </p:nvSpPr>
        <p:spPr>
          <a:xfrm>
            <a:off x="3884760" y="8685360"/>
            <a:ext cx="2971440" cy="456840"/>
          </a:xfrm>
          <a:prstGeom prst="rect">
            <a:avLst/>
          </a:prstGeom>
          <a:noFill/>
          <a:ln>
            <a:noFill/>
          </a:ln>
        </p:spPr>
        <p:txBody>
          <a:bodyPr anchor="b"/>
          <a:lstStyle/>
          <a:p>
            <a:pPr algn="r">
              <a:lnSpc>
                <a:spcPct val="100000"/>
              </a:lnSpc>
            </a:pPr>
            <a:fld id="{EBA3DC63-08A0-4E94-A46B-458D6F9EC300}" type="slidenum">
              <a:rPr lang="pt-BR" sz="1200" b="0" strike="noStrike" spc="-1">
                <a:solidFill>
                  <a:srgbClr val="000000"/>
                </a:solidFill>
                <a:uFill>
                  <a:solidFill>
                    <a:srgbClr val="FFFFFF"/>
                  </a:solidFill>
                </a:uFill>
                <a:latin typeface="Calibri"/>
                <a:ea typeface="Calibri"/>
              </a:rPr>
              <a:pPr algn="r">
                <a:lnSpc>
                  <a:spcPct val="100000"/>
                </a:lnSpc>
              </a:pPr>
              <a:t>3</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343400"/>
            <a:ext cx="5486040" cy="4114440"/>
          </a:xfrm>
          <a:prstGeom prst="rect">
            <a:avLst/>
          </a:prstGeom>
        </p:spPr>
        <p:txBody>
          <a:bodyPr/>
          <a:lstStyle/>
          <a:p>
            <a:r>
              <a:rPr lang="pt-BR" sz="1200" b="0" strike="noStrike" spc="-1">
                <a:solidFill>
                  <a:srgbClr val="000000"/>
                </a:solidFill>
                <a:uFill>
                  <a:solidFill>
                    <a:srgbClr val="FFFFFF"/>
                  </a:solidFill>
                </a:uFill>
                <a:latin typeface="+mn-lt"/>
                <a:ea typeface="+mn-ea"/>
              </a:rPr>
              <a:t>Debaixo desta camada de gelo, temos um oceano de água com aproximadamente 1.5 vezes mais água que a superfície da terra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Temos um nucleo rochoso em contato com essa água e recentemente detectamos elementos pré-bioticos em geiseres na superficie do planeta.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Bom, mas o que fazer na Europa?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Underneath the ice, we have an ocean of water with about 1.5 times more water than the surface of the earth</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We also have a rocky core in contact with this water, and newly detected some pre-biotic elements in geysers on its surface</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Well, but what to do in Europa?</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pPr>
              <a:lnSpc>
                <a:spcPct val="100000"/>
              </a:lnSpc>
            </a:pPr>
            <a:endParaRPr lang="pt-BR" sz="2000" b="0" strike="noStrike" spc="-1">
              <a:solidFill>
                <a:srgbClr val="000000"/>
              </a:solidFill>
              <a:uFill>
                <a:solidFill>
                  <a:srgbClr val="FFFFFF"/>
                </a:solidFill>
              </a:uFill>
              <a:latin typeface="Arial"/>
            </a:endParaRPr>
          </a:p>
        </p:txBody>
      </p:sp>
      <p:sp>
        <p:nvSpPr>
          <p:cNvPr id="293" name="TextShape 2"/>
          <p:cNvSpPr txBox="1"/>
          <p:nvPr/>
        </p:nvSpPr>
        <p:spPr>
          <a:xfrm>
            <a:off x="3884760" y="8685360"/>
            <a:ext cx="2971440" cy="456840"/>
          </a:xfrm>
          <a:prstGeom prst="rect">
            <a:avLst/>
          </a:prstGeom>
          <a:noFill/>
          <a:ln>
            <a:noFill/>
          </a:ln>
        </p:spPr>
        <p:txBody>
          <a:bodyPr anchor="b"/>
          <a:lstStyle/>
          <a:p>
            <a:pPr algn="r">
              <a:lnSpc>
                <a:spcPct val="100000"/>
              </a:lnSpc>
            </a:pPr>
            <a:fld id="{EC62A12B-6006-42C7-85D2-4B31009919EC}" type="slidenum">
              <a:rPr lang="pt-BR" sz="1200" b="0" strike="noStrike" spc="-1">
                <a:solidFill>
                  <a:srgbClr val="000000"/>
                </a:solidFill>
                <a:uFill>
                  <a:solidFill>
                    <a:srgbClr val="FFFFFF"/>
                  </a:solidFill>
                </a:uFill>
                <a:latin typeface="Calibri"/>
                <a:ea typeface="Calibri"/>
              </a:rPr>
              <a:pPr algn="r">
                <a:lnSpc>
                  <a:spcPct val="100000"/>
                </a:lnSpc>
              </a:pPr>
              <a:t>4</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6040" cy="4114440"/>
          </a:xfrm>
          <a:prstGeom prst="rect">
            <a:avLst/>
          </a:prstGeom>
        </p:spPr>
        <p:txBody>
          <a:bodyPr/>
          <a:lstStyle/>
          <a:p>
            <a:r>
              <a:rPr lang="pt-BR" sz="1200" b="0" strike="noStrike" spc="-1">
                <a:solidFill>
                  <a:srgbClr val="000000"/>
                </a:solidFill>
                <a:uFill>
                  <a:solidFill>
                    <a:srgbClr val="FFFFFF"/>
                  </a:solidFill>
                </a:uFill>
                <a:latin typeface="+mn-lt"/>
                <a:ea typeface="+mn-ea"/>
              </a:rPr>
              <a:t>Debaixo desta camada de gelo, temos um oceano de água com aproximadamente 1.5 vezes mais água que a superfície da terra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Temos um nucleo rochoso em contato com essa água e recentemente detectamos elementos pré-bioticos em geiseres na superficie do planeta.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Bom, mas o que fazer na Europa?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Underneath the ice, we have an ocean of water with about 1.5 times more water than the surface of the earth</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We also have a rocky core in contact with this water, and newly detected some pre-biotic elements in geysers on its surface</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Well, but what to do in Europa?</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pPr>
              <a:lnSpc>
                <a:spcPct val="100000"/>
              </a:lnSpc>
            </a:pPr>
            <a:endParaRPr lang="pt-BR" sz="2000" b="0" strike="noStrike" spc="-1">
              <a:solidFill>
                <a:srgbClr val="000000"/>
              </a:solidFill>
              <a:uFill>
                <a:solidFill>
                  <a:srgbClr val="FFFFFF"/>
                </a:solidFill>
              </a:uFill>
              <a:latin typeface="Arial"/>
            </a:endParaRPr>
          </a:p>
        </p:txBody>
      </p:sp>
      <p:sp>
        <p:nvSpPr>
          <p:cNvPr id="295" name="TextShape 2"/>
          <p:cNvSpPr txBox="1"/>
          <p:nvPr/>
        </p:nvSpPr>
        <p:spPr>
          <a:xfrm>
            <a:off x="3884760" y="8685360"/>
            <a:ext cx="2971440" cy="456840"/>
          </a:xfrm>
          <a:prstGeom prst="rect">
            <a:avLst/>
          </a:prstGeom>
          <a:noFill/>
          <a:ln>
            <a:noFill/>
          </a:ln>
        </p:spPr>
        <p:txBody>
          <a:bodyPr anchor="b"/>
          <a:lstStyle/>
          <a:p>
            <a:pPr algn="r">
              <a:lnSpc>
                <a:spcPct val="100000"/>
              </a:lnSpc>
            </a:pPr>
            <a:fld id="{E1291E99-995E-49B5-B26F-9D33F8BAD1B1}" type="slidenum">
              <a:rPr lang="pt-BR" sz="1200" b="0" strike="noStrike" spc="-1">
                <a:solidFill>
                  <a:srgbClr val="000000"/>
                </a:solidFill>
                <a:uFill>
                  <a:solidFill>
                    <a:srgbClr val="FFFFFF"/>
                  </a:solidFill>
                </a:uFill>
                <a:latin typeface="Calibri"/>
                <a:ea typeface="Calibri"/>
              </a:rPr>
              <a:pPr algn="r">
                <a:lnSpc>
                  <a:spcPct val="100000"/>
                </a:lnSpc>
              </a:pPr>
              <a:t>5</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343400"/>
            <a:ext cx="5486040" cy="4114440"/>
          </a:xfrm>
          <a:prstGeom prst="rect">
            <a:avLst/>
          </a:prstGeom>
        </p:spPr>
        <p:txBody>
          <a:bodyPr/>
          <a:lstStyle/>
          <a:p>
            <a:endParaRPr lang="pt-BR" sz="2000" b="0" strike="noStrike" spc="-1">
              <a:solidFill>
                <a:srgbClr val="000000"/>
              </a:solidFill>
              <a:uFill>
                <a:solidFill>
                  <a:srgbClr val="FFFFFF"/>
                </a:solidFill>
              </a:uFill>
              <a:latin typeface="Arial"/>
            </a:endParaRPr>
          </a:p>
        </p:txBody>
      </p:sp>
      <p:sp>
        <p:nvSpPr>
          <p:cNvPr id="297" name="TextShape 2"/>
          <p:cNvSpPr txBox="1"/>
          <p:nvPr/>
        </p:nvSpPr>
        <p:spPr>
          <a:xfrm>
            <a:off x="3884760" y="8685360"/>
            <a:ext cx="2971440" cy="456840"/>
          </a:xfrm>
          <a:prstGeom prst="rect">
            <a:avLst/>
          </a:prstGeom>
          <a:noFill/>
          <a:ln>
            <a:noFill/>
          </a:ln>
        </p:spPr>
        <p:txBody>
          <a:bodyPr anchor="b"/>
          <a:lstStyle/>
          <a:p>
            <a:pPr algn="r">
              <a:lnSpc>
                <a:spcPct val="100000"/>
              </a:lnSpc>
            </a:pPr>
            <a:fld id="{01E09BAD-6210-4D60-872A-FB868D34A947}" type="slidenum">
              <a:rPr lang="pt-BR" sz="1200" b="0" strike="noStrike" spc="-1">
                <a:solidFill>
                  <a:srgbClr val="000000"/>
                </a:solidFill>
                <a:uFill>
                  <a:solidFill>
                    <a:srgbClr val="FFFFFF"/>
                  </a:solidFill>
                </a:uFill>
                <a:latin typeface="Calibri"/>
                <a:ea typeface="Calibri"/>
              </a:rPr>
              <a:pPr algn="r">
                <a:lnSpc>
                  <a:spcPct val="100000"/>
                </a:lnSpc>
              </a:pPr>
              <a:t>6</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Europa é uma das 4 grandes luas de Jupiter, temos Io, Calisto, Ganimedes e Europa, e Europa, assim como Encélado recentemente tem chamado bastante atenção da comunidade cientifica por ter água líquida.</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 Você dirá: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"Mas vi na Folha que Marte tem água também, e Marte é bem mais perto"</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Sim, marte tem água, na verdade detectamos lama com alta concentração de cloro escorrendo, os jornais precisam vender certo? Mas quando falamos de Europa estamos falando de água, muita água mesmo.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
Europa is one of the 4 large moons of Jupiter and like the Saturn moon Encelado, recently drawn considerable attention from the scientific community to have liquid water.</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You will say:</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"But I saw in the newspapers that Mars has water too, and Mars is much closer"</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Yes, Mars has water. Actually we detected a dripping mud with high concentrations of chlorine. Newspapers need to sell right? But when we talk about Europe we are talking about water, lots of water.</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p:txBody>
      </p:sp>
      <p:sp>
        <p:nvSpPr>
          <p:cNvPr id="299" name="TextShape 2"/>
          <p:cNvSpPr txBox="1"/>
          <p:nvPr/>
        </p:nvSpPr>
        <p:spPr>
          <a:xfrm>
            <a:off x="3884760" y="8685360"/>
            <a:ext cx="2971440" cy="458280"/>
          </a:xfrm>
          <a:prstGeom prst="rect">
            <a:avLst/>
          </a:prstGeom>
          <a:noFill/>
          <a:ln>
            <a:noFill/>
          </a:ln>
        </p:spPr>
        <p:txBody>
          <a:bodyPr anchor="b"/>
          <a:lstStyle/>
          <a:p>
            <a:pPr algn="r">
              <a:lnSpc>
                <a:spcPct val="100000"/>
              </a:lnSpc>
            </a:pPr>
            <a:fld id="{51F04FE8-C829-49B0-94E1-B0377BEC930E}" type="slidenum">
              <a:rPr lang="pt-BR" sz="1200" b="0" strike="noStrike" spc="-1">
                <a:solidFill>
                  <a:srgbClr val="000000"/>
                </a:solidFill>
                <a:uFill>
                  <a:solidFill>
                    <a:srgbClr val="FFFFFF"/>
                  </a:solidFill>
                </a:uFill>
                <a:latin typeface="+mn-lt"/>
                <a:ea typeface="+mn-ea"/>
              </a:rPr>
              <a:pPr algn="r">
                <a:lnSpc>
                  <a:spcPct val="100000"/>
                </a:lnSpc>
              </a:pPr>
              <a:t>7</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400640"/>
            <a:ext cx="5486040" cy="3600000"/>
          </a:xfrm>
          <a:prstGeom prst="rect">
            <a:avLst/>
          </a:prstGeom>
        </p:spPr>
        <p:txBody>
          <a:bodyPr/>
          <a:lstStyle/>
          <a:p>
            <a:r>
              <a:rPr lang="pt-BR" sz="1200" b="0" strike="noStrike" spc="-1">
                <a:solidFill>
                  <a:srgbClr val="000000"/>
                </a:solidFill>
                <a:uFill>
                  <a:solidFill>
                    <a:srgbClr val="FFFFFF"/>
                  </a:solidFill>
                </a:uFill>
                <a:latin typeface="+mn-lt"/>
                <a:ea typeface="+mn-ea"/>
              </a:rPr>
              <a:t>Debaixo desta camada de gelo, temos um oceano de água com aproximadamente 1.5 vezes mais água que a superfície da terra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Temos um nucleo rochoso em contato com essa água e recentemente detectamos elementos pré-bioticos em geiseres na superficie do planeta. </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Bom, mas o que fazer na Europa?  </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Underneath the ice, we have an ocean of water with about 1.5 times more water than the surface of the earth</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We also have a rocky core in contact with this water, and newly detected some pre-biotic elements in geysers on its surface</a:t>
            </a:r>
            <a:endParaRPr lang="pt-BR" sz="2000" b="0" strike="noStrike" spc="-1">
              <a:solidFill>
                <a:srgbClr val="000000"/>
              </a:solidFill>
              <a:uFill>
                <a:solidFill>
                  <a:srgbClr val="FFFFFF"/>
                </a:solidFill>
              </a:uFill>
              <a:latin typeface="Arial"/>
            </a:endParaRPr>
          </a:p>
          <a:p>
            <a:r>
              <a:rPr lang="pt-BR" sz="1200" b="0" strike="noStrike" spc="-1">
                <a:solidFill>
                  <a:srgbClr val="000000"/>
                </a:solidFill>
                <a:uFill>
                  <a:solidFill>
                    <a:srgbClr val="FFFFFF"/>
                  </a:solidFill>
                </a:uFill>
                <a:latin typeface="+mn-lt"/>
                <a:ea typeface="+mn-ea"/>
              </a:rPr>
              <a:t>Well, but what to do in Europa?</a:t>
            </a:r>
            <a:endParaRPr lang="pt-BR" sz="2000" b="0" strike="noStrike" spc="-1">
              <a:solidFill>
                <a:srgbClr val="000000"/>
              </a:solidFill>
              <a:uFill>
                <a:solidFill>
                  <a:srgbClr val="FFFFFF"/>
                </a:solidFill>
              </a:uFill>
              <a:latin typeface="Arial"/>
            </a:endParaRPr>
          </a:p>
          <a:p>
            <a:endParaRPr lang="pt-BR" sz="2000" b="0" strike="noStrike" spc="-1">
              <a:solidFill>
                <a:srgbClr val="000000"/>
              </a:solidFill>
              <a:uFill>
                <a:solidFill>
                  <a:srgbClr val="FFFFFF"/>
                </a:solidFill>
              </a:uFill>
              <a:latin typeface="Arial"/>
            </a:endParaRPr>
          </a:p>
        </p:txBody>
      </p:sp>
      <p:sp>
        <p:nvSpPr>
          <p:cNvPr id="301" name="TextShape 2"/>
          <p:cNvSpPr txBox="1"/>
          <p:nvPr/>
        </p:nvSpPr>
        <p:spPr>
          <a:xfrm>
            <a:off x="3884760" y="8685360"/>
            <a:ext cx="2971440" cy="458280"/>
          </a:xfrm>
          <a:prstGeom prst="rect">
            <a:avLst/>
          </a:prstGeom>
          <a:noFill/>
          <a:ln>
            <a:noFill/>
          </a:ln>
        </p:spPr>
        <p:txBody>
          <a:bodyPr anchor="b"/>
          <a:lstStyle/>
          <a:p>
            <a:pPr algn="r">
              <a:lnSpc>
                <a:spcPct val="100000"/>
              </a:lnSpc>
            </a:pPr>
            <a:fld id="{4795731E-0B92-4064-BA5E-049B3FA122EC}" type="slidenum">
              <a:rPr lang="pt-BR" sz="1200" b="0" strike="noStrike" spc="-1">
                <a:solidFill>
                  <a:srgbClr val="000000"/>
                </a:solidFill>
                <a:uFill>
                  <a:solidFill>
                    <a:srgbClr val="FFFFFF"/>
                  </a:solidFill>
                </a:uFill>
                <a:latin typeface="+mn-lt"/>
                <a:ea typeface="+mn-ea"/>
              </a:rPr>
              <a:pPr algn="r">
                <a:lnSpc>
                  <a:spcPct val="100000"/>
                </a:lnSpc>
              </a:pPr>
              <a:t>8</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400640"/>
            <a:ext cx="5486040" cy="3600000"/>
          </a:xfrm>
          <a:prstGeom prst="rect">
            <a:avLst/>
          </a:prstGeom>
        </p:spPr>
        <p:txBody>
          <a:bodyPr/>
          <a:lstStyle/>
          <a:p>
            <a:endParaRPr lang="pt-BR" sz="2000" b="0" strike="noStrike" spc="-1">
              <a:solidFill>
                <a:srgbClr val="000000"/>
              </a:solidFill>
              <a:uFill>
                <a:solidFill>
                  <a:srgbClr val="FFFFFF"/>
                </a:solidFill>
              </a:uFill>
              <a:latin typeface="Arial"/>
            </a:endParaRPr>
          </a:p>
        </p:txBody>
      </p:sp>
      <p:sp>
        <p:nvSpPr>
          <p:cNvPr id="303" name="TextShape 2"/>
          <p:cNvSpPr txBox="1"/>
          <p:nvPr/>
        </p:nvSpPr>
        <p:spPr>
          <a:xfrm>
            <a:off x="3884760" y="8685360"/>
            <a:ext cx="2971440" cy="458280"/>
          </a:xfrm>
          <a:prstGeom prst="rect">
            <a:avLst/>
          </a:prstGeom>
          <a:noFill/>
          <a:ln>
            <a:noFill/>
          </a:ln>
        </p:spPr>
        <p:txBody>
          <a:bodyPr anchor="b"/>
          <a:lstStyle/>
          <a:p>
            <a:pPr algn="r">
              <a:lnSpc>
                <a:spcPct val="100000"/>
              </a:lnSpc>
            </a:pPr>
            <a:fld id="{B9E19F75-9BA1-4B39-8601-D223BFA102CB}" type="slidenum">
              <a:rPr lang="pt-BR" sz="1200" b="0" strike="noStrike" spc="-1">
                <a:solidFill>
                  <a:srgbClr val="000000"/>
                </a:solidFill>
                <a:uFill>
                  <a:solidFill>
                    <a:srgbClr val="FFFFFF"/>
                  </a:solidFill>
                </a:uFill>
                <a:latin typeface="+mn-lt"/>
                <a:ea typeface="+mn-ea"/>
              </a:rPr>
              <a:pPr algn="r">
                <a:lnSpc>
                  <a:spcPct val="100000"/>
                </a:lnSpc>
              </a:pPr>
              <a:t>9</a:t>
            </a:fld>
            <a:endParaRPr lang="pt-BR"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pic>
        <p:nvPicPr>
          <p:cNvPr id="37" name="Imagem 36"/>
          <p:cNvPicPr/>
          <p:nvPr/>
        </p:nvPicPr>
        <p:blipFill>
          <a:blip r:embed="rId2" cstate="print"/>
          <a:stretch/>
        </p:blipFill>
        <p:spPr>
          <a:xfrm>
            <a:off x="2079000" y="1604520"/>
            <a:ext cx="4985280" cy="3977280"/>
          </a:xfrm>
          <a:prstGeom prst="rect">
            <a:avLst/>
          </a:prstGeom>
          <a:ln>
            <a:noFill/>
          </a:ln>
        </p:spPr>
      </p:pic>
      <p:pic>
        <p:nvPicPr>
          <p:cNvPr id="38" name="Imagem 37"/>
          <p:cNvPicPr/>
          <p:nvPr/>
        </p:nvPicPr>
        <p:blipFill>
          <a:blip r:embed="rId2" cstate="print"/>
          <a:stretch/>
        </p:blipFill>
        <p:spPr>
          <a:xfrm>
            <a:off x="2079000" y="1604520"/>
            <a:ext cx="498528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0"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58" name="PlaceHolder 3"/>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59" name="PlaceHolder 4"/>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63"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67" name="PlaceHolder 4"/>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9" name="PlaceHolder 2"/>
          <p:cNvSpPr>
            <a:spLocks noGrp="1"/>
          </p:cNvSpPr>
          <p:nvPr>
            <p:ph type="body"/>
          </p:nvPr>
        </p:nvSpPr>
        <p:spPr>
          <a:xfrm>
            <a:off x="457200" y="160452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70" name="PlaceHolder 3"/>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74"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75" name="PlaceHolder 5"/>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7"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78" name="PlaceHolder 3"/>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pic>
        <p:nvPicPr>
          <p:cNvPr id="79" name="Imagem 78"/>
          <p:cNvPicPr/>
          <p:nvPr/>
        </p:nvPicPr>
        <p:blipFill>
          <a:blip r:embed="rId2" cstate="print"/>
          <a:stretch/>
        </p:blipFill>
        <p:spPr>
          <a:xfrm>
            <a:off x="2079000" y="1604520"/>
            <a:ext cx="4985280" cy="3977280"/>
          </a:xfrm>
          <a:prstGeom prst="rect">
            <a:avLst/>
          </a:prstGeom>
          <a:ln>
            <a:noFill/>
          </a:ln>
        </p:spPr>
      </p:pic>
      <p:pic>
        <p:nvPicPr>
          <p:cNvPr id="80" name="Imagem 79"/>
          <p:cNvPicPr/>
          <p:nvPr/>
        </p:nvPicPr>
        <p:blipFill>
          <a:blip r:embed="rId2" cstate="print"/>
          <a:stretch/>
        </p:blipFill>
        <p:spPr>
          <a:xfrm>
            <a:off x="2079000" y="1604520"/>
            <a:ext cx="498528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9"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97" name="PlaceHolder 3"/>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98" name="PlaceHolder 4"/>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06" name="PlaceHolder 4"/>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8" name="PlaceHolder 2"/>
          <p:cNvSpPr>
            <a:spLocks noGrp="1"/>
          </p:cNvSpPr>
          <p:nvPr>
            <p:ph type="body"/>
          </p:nvPr>
        </p:nvSpPr>
        <p:spPr>
          <a:xfrm>
            <a:off x="457200" y="160452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09" name="PlaceHolder 3"/>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13"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14" name="PlaceHolder 5"/>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16"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17" name="PlaceHolder 3"/>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pic>
        <p:nvPicPr>
          <p:cNvPr id="118" name="Imagem 117"/>
          <p:cNvPicPr/>
          <p:nvPr/>
        </p:nvPicPr>
        <p:blipFill>
          <a:blip r:embed="rId2" cstate="print"/>
          <a:stretch/>
        </p:blipFill>
        <p:spPr>
          <a:xfrm>
            <a:off x="2079000" y="1604520"/>
            <a:ext cx="4985280" cy="3977280"/>
          </a:xfrm>
          <a:prstGeom prst="rect">
            <a:avLst/>
          </a:prstGeom>
          <a:ln>
            <a:noFill/>
          </a:ln>
        </p:spPr>
      </p:pic>
      <p:pic>
        <p:nvPicPr>
          <p:cNvPr id="119" name="Imagem 118"/>
          <p:cNvPicPr/>
          <p:nvPr/>
        </p:nvPicPr>
        <p:blipFill>
          <a:blip r:embed="rId2" cstate="print"/>
          <a:stretch/>
        </p:blipFill>
        <p:spPr>
          <a:xfrm>
            <a:off x="2079000" y="1604520"/>
            <a:ext cx="498528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2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28"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31" name="PlaceHolder 3"/>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35"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36" name="PlaceHolder 3"/>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37" name="PlaceHolder 4"/>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39"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41"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43"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44"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45" name="PlaceHolder 4"/>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47" name="PlaceHolder 2"/>
          <p:cNvSpPr>
            <a:spLocks noGrp="1"/>
          </p:cNvSpPr>
          <p:nvPr>
            <p:ph type="body"/>
          </p:nvPr>
        </p:nvSpPr>
        <p:spPr>
          <a:xfrm>
            <a:off x="457200" y="160452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48" name="PlaceHolder 3"/>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0"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51"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52"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53" name="PlaceHolder 5"/>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5"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56" name="PlaceHolder 3"/>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pic>
        <p:nvPicPr>
          <p:cNvPr id="157" name="Imagem 156"/>
          <p:cNvPicPr/>
          <p:nvPr/>
        </p:nvPicPr>
        <p:blipFill>
          <a:blip r:embed="rId2" cstate="print"/>
          <a:stretch/>
        </p:blipFill>
        <p:spPr>
          <a:xfrm>
            <a:off x="2079000" y="1604520"/>
            <a:ext cx="4985280" cy="3977280"/>
          </a:xfrm>
          <a:prstGeom prst="rect">
            <a:avLst/>
          </a:prstGeom>
          <a:ln>
            <a:noFill/>
          </a:ln>
        </p:spPr>
      </p:pic>
      <p:pic>
        <p:nvPicPr>
          <p:cNvPr id="158" name="Imagem 157"/>
          <p:cNvPicPr/>
          <p:nvPr/>
        </p:nvPicPr>
        <p:blipFill>
          <a:blip r:embed="rId2" cstate="print"/>
          <a:stretch/>
        </p:blipFill>
        <p:spPr>
          <a:xfrm>
            <a:off x="2079000" y="1604520"/>
            <a:ext cx="498528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6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68"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70"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71" name="PlaceHolder 3"/>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75"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76" name="PlaceHolder 3"/>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77" name="PlaceHolder 4"/>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79"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80"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81"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83"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84"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85" name="PlaceHolder 4"/>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87" name="PlaceHolder 2"/>
          <p:cNvSpPr>
            <a:spLocks noGrp="1"/>
          </p:cNvSpPr>
          <p:nvPr>
            <p:ph type="body"/>
          </p:nvPr>
        </p:nvSpPr>
        <p:spPr>
          <a:xfrm>
            <a:off x="457200" y="160452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88" name="PlaceHolder 3"/>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0"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91"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92"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93" name="PlaceHolder 5"/>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pt-B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5" name="PlaceHolder 2"/>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96" name="PlaceHolder 3"/>
          <p:cNvSpPr>
            <a:spLocks noGrp="1"/>
          </p:cNvSpPr>
          <p:nvPr>
            <p:ph type="body"/>
          </p:nvPr>
        </p:nvSpPr>
        <p:spPr>
          <a:xfrm>
            <a:off x="457200" y="1604520"/>
            <a:ext cx="822924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pic>
        <p:nvPicPr>
          <p:cNvPr id="197" name="Imagem 196"/>
          <p:cNvPicPr/>
          <p:nvPr/>
        </p:nvPicPr>
        <p:blipFill>
          <a:blip r:embed="rId2" cstate="print"/>
          <a:stretch/>
        </p:blipFill>
        <p:spPr>
          <a:xfrm>
            <a:off x="2079000" y="1604520"/>
            <a:ext cx="4985280" cy="3977280"/>
          </a:xfrm>
          <a:prstGeom prst="rect">
            <a:avLst/>
          </a:prstGeom>
          <a:ln>
            <a:noFill/>
          </a:ln>
        </p:spPr>
      </p:pic>
      <p:pic>
        <p:nvPicPr>
          <p:cNvPr id="198" name="Imagem 197"/>
          <p:cNvPicPr/>
          <p:nvPr/>
        </p:nvPicPr>
        <p:blipFill>
          <a:blip r:embed="rId2" cstate="print"/>
          <a:stretch/>
        </p:blipFill>
        <p:spPr>
          <a:xfrm>
            <a:off x="2079000" y="1604520"/>
            <a:ext cx="498528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lang="en-US" sz="28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22480"/>
            <a:ext cx="7772040" cy="2387160"/>
          </a:xfrm>
          <a:prstGeom prst="rect">
            <a:avLst/>
          </a:prstGeom>
        </p:spPr>
        <p:txBody>
          <a:bodyPr anchor="b"/>
          <a:lstStyle/>
          <a:p>
            <a:pPr algn="ctr">
              <a:lnSpc>
                <a:spcPct val="100000"/>
              </a:lnSpc>
            </a:pPr>
            <a:r>
              <a:rPr lang="en-US" sz="6000" b="0" strike="noStrike" spc="-1">
                <a:solidFill>
                  <a:srgbClr val="FFFFFF"/>
                </a:solidFill>
                <a:uFill>
                  <a:solidFill>
                    <a:srgbClr val="FFFFFF"/>
                  </a:solidFill>
                </a:uFill>
                <a:latin typeface="Calibri Light"/>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628560" y="6356520"/>
            <a:ext cx="2057040" cy="364680"/>
          </a:xfrm>
          <a:prstGeom prst="rect">
            <a:avLst/>
          </a:prstGeom>
        </p:spPr>
        <p:txBody>
          <a:bodyPr anchor="ctr"/>
          <a:lstStyle/>
          <a:p>
            <a:pPr>
              <a:lnSpc>
                <a:spcPct val="100000"/>
              </a:lnSpc>
            </a:pPr>
            <a:r>
              <a:rPr lang="pt-BR" sz="1200" b="0" strike="noStrike" spc="-1">
                <a:solidFill>
                  <a:srgbClr val="FFFFFF"/>
                </a:solidFill>
                <a:uFill>
                  <a:solidFill>
                    <a:srgbClr val="FFFFFF"/>
                  </a:solidFill>
                </a:uFill>
                <a:latin typeface="Calibri"/>
              </a:rPr>
              <a:t>26/02/16</a:t>
            </a:r>
            <a:endParaRPr lang="pt-BR" sz="12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lstStyle/>
          <a:p>
            <a:endParaRPr lang="pt-BR"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lstStyle/>
          <a:p>
            <a:pPr algn="r">
              <a:lnSpc>
                <a:spcPct val="100000"/>
              </a:lnSpc>
            </a:pPr>
            <a:fld id="{B166242B-6EC2-4BEB-BE8C-8BB1A61F6AA3}" type="slidenum">
              <a:rPr lang="pt-BR" sz="1200" b="0" strike="noStrike" spc="-1">
                <a:solidFill>
                  <a:srgbClr val="FFFFFF"/>
                </a:solidFill>
                <a:uFill>
                  <a:solidFill>
                    <a:srgbClr val="FFFFFF"/>
                  </a:solidFill>
                </a:uFill>
                <a:latin typeface="Calibri"/>
              </a:rPr>
              <a:pPr algn="r">
                <a:lnSpc>
                  <a:spcPct val="100000"/>
                </a:lnSpc>
              </a:pPr>
              <a:t>‹nº›</a:t>
            </a:fld>
            <a:endParaRPr lang="pt-BR" sz="12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0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18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30000" y="365040"/>
            <a:ext cx="7886520" cy="1325160"/>
          </a:xfrm>
          <a:prstGeom prst="rect">
            <a:avLst/>
          </a:prstGeom>
        </p:spPr>
        <p:txBody>
          <a:bodyPr anchor="ctr"/>
          <a:lstStyle/>
          <a:p>
            <a:pPr>
              <a:lnSpc>
                <a:spcPct val="90000"/>
              </a:lnSpc>
            </a:pPr>
            <a:r>
              <a:rPr lang="en-US" sz="4400" b="0" strike="noStrike" spc="-1">
                <a:solidFill>
                  <a:srgbClr val="FFFFFF"/>
                </a:solidFill>
                <a:uFill>
                  <a:solidFill>
                    <a:srgbClr val="FFFFFF"/>
                  </a:solidFill>
                </a:uFill>
                <a:latin typeface="Calibri Light"/>
              </a:rPr>
              <a:t>Click to edit Master title style</a:t>
            </a:r>
            <a:endParaRPr lang="en-US" sz="1800" b="0" strike="noStrike" spc="-1">
              <a:solidFill>
                <a:srgbClr val="FFFFFF"/>
              </a:solidFill>
              <a:uFill>
                <a:solidFill>
                  <a:srgbClr val="FFFFFF"/>
                </a:solidFill>
              </a:uFill>
              <a:latin typeface="Calibri"/>
            </a:endParaRPr>
          </a:p>
        </p:txBody>
      </p:sp>
      <p:sp>
        <p:nvSpPr>
          <p:cNvPr id="40" name="PlaceHolder 2"/>
          <p:cNvSpPr>
            <a:spLocks noGrp="1"/>
          </p:cNvSpPr>
          <p:nvPr>
            <p:ph type="body"/>
          </p:nvPr>
        </p:nvSpPr>
        <p:spPr>
          <a:xfrm>
            <a:off x="630000" y="1681200"/>
            <a:ext cx="3867840" cy="823680"/>
          </a:xfrm>
          <a:prstGeom prst="rect">
            <a:avLst/>
          </a:prstGeom>
        </p:spPr>
        <p:txBody>
          <a:bodyPr anchor="b"/>
          <a:lstStyle/>
          <a:p>
            <a:pPr marL="432000" indent="-324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Click to edit the outline text format</a:t>
            </a:r>
            <a:endParaRPr lang="en-US" sz="2800" b="0" strike="noStrike" spc="-1">
              <a:solidFill>
                <a:srgbClr val="FFFFFF"/>
              </a:solidFill>
              <a:uFill>
                <a:solidFill>
                  <a:srgbClr val="FFFFFF"/>
                </a:solidFill>
              </a:uFill>
              <a:latin typeface="Calibri"/>
            </a:endParaRPr>
          </a:p>
          <a:p>
            <a:pPr marL="864000" lvl="1" indent="-324000">
              <a:buClr>
                <a:srgbClr val="FFFFFF"/>
              </a:buClr>
              <a:buSzPct val="75000"/>
              <a:buFont typeface="Symbol" charset="2"/>
              <a:buChar char=""/>
            </a:pPr>
            <a:r>
              <a:rPr lang="en-US" sz="2400" b="1" strike="noStrike" spc="-1">
                <a:solidFill>
                  <a:srgbClr val="FFFFFF"/>
                </a:solidFill>
                <a:uFill>
                  <a:solidFill>
                    <a:srgbClr val="FFFFFF"/>
                  </a:solidFill>
                </a:uFill>
                <a:latin typeface="Calibri"/>
              </a:rPr>
              <a:t>Second Outline Level</a:t>
            </a:r>
            <a:endParaRPr lang="en-US" sz="2000" b="0" strike="noStrike" spc="-1">
              <a:solidFill>
                <a:srgbClr val="FFFFFF"/>
              </a:solidFill>
              <a:uFill>
                <a:solidFill>
                  <a:srgbClr val="FFFFFF"/>
                </a:solidFill>
              </a:uFill>
              <a:latin typeface="Calibri"/>
            </a:endParaRPr>
          </a:p>
          <a:p>
            <a:pPr marL="1296000" lvl="2" indent="-288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Third Outline Level</a:t>
            </a:r>
            <a:endParaRPr lang="en-US" sz="1800" b="0" strike="noStrike" spc="-1">
              <a:solidFill>
                <a:srgbClr val="FFFFFF"/>
              </a:solidFill>
              <a:uFill>
                <a:solidFill>
                  <a:srgbClr val="FFFFFF"/>
                </a:solidFill>
              </a:uFill>
              <a:latin typeface="Calibri"/>
            </a:endParaRPr>
          </a:p>
          <a:p>
            <a:pPr marL="1728000" lvl="3" indent="-216000">
              <a:buClr>
                <a:srgbClr val="FFFFFF"/>
              </a:buClr>
              <a:buSzPct val="75000"/>
              <a:buFont typeface="Symbol" charset="2"/>
              <a:buChar char=""/>
            </a:pPr>
            <a:r>
              <a:rPr lang="en-US" sz="2400" b="1" strike="noStrike" spc="-1">
                <a:solidFill>
                  <a:srgbClr val="FFFFFF"/>
                </a:solidFill>
                <a:uFill>
                  <a:solidFill>
                    <a:srgbClr val="FFFFFF"/>
                  </a:solidFill>
                </a:uFill>
                <a:latin typeface="Calibri"/>
              </a:rPr>
              <a:t>Fourth Outline Level</a:t>
            </a:r>
            <a:endParaRPr lang="en-US" sz="1800" b="0" strike="noStrike" spc="-1">
              <a:solidFill>
                <a:srgbClr val="FFFFFF"/>
              </a:solidFill>
              <a:uFill>
                <a:solidFill>
                  <a:srgbClr val="FFFFFF"/>
                </a:solidFill>
              </a:uFill>
              <a:latin typeface="Calibri"/>
            </a:endParaRPr>
          </a:p>
          <a:p>
            <a:pPr marL="2160000" lvl="4" indent="-216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Fifth Outline Level</a:t>
            </a:r>
            <a:endParaRPr lang="en-US" sz="2000" b="0" strike="noStrike" spc="-1">
              <a:solidFill>
                <a:srgbClr val="FFFFFF"/>
              </a:solidFill>
              <a:uFill>
                <a:solidFill>
                  <a:srgbClr val="FFFFFF"/>
                </a:solidFill>
              </a:uFill>
              <a:latin typeface="Calibri"/>
            </a:endParaRPr>
          </a:p>
          <a:p>
            <a:pPr marL="2592000" lvl="5" indent="-216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Sixth Outline Level</a:t>
            </a:r>
            <a:endParaRPr lang="en-US" sz="2000" b="0" strike="noStrike" spc="-1">
              <a:solidFill>
                <a:srgbClr val="FFFFFF"/>
              </a:solidFill>
              <a:uFill>
                <a:solidFill>
                  <a:srgbClr val="FFFFFF"/>
                </a:solidFill>
              </a:uFill>
              <a:latin typeface="Calibri"/>
            </a:endParaRPr>
          </a:p>
          <a:p>
            <a:pPr marL="3024000" lvl="6" indent="-216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Seventh Outline LevelEdit Master text styles</a:t>
            </a:r>
            <a:endParaRPr lang="en-US" sz="2000" b="0" strike="noStrike" spc="-1">
              <a:solidFill>
                <a:srgbClr val="FFFFFF"/>
              </a:solidFill>
              <a:uFill>
                <a:solidFill>
                  <a:srgbClr val="FFFFFF"/>
                </a:solidFill>
              </a:uFill>
              <a:latin typeface="Calibri"/>
            </a:endParaRPr>
          </a:p>
        </p:txBody>
      </p:sp>
      <p:sp>
        <p:nvSpPr>
          <p:cNvPr id="41" name="PlaceHolder 3"/>
          <p:cNvSpPr>
            <a:spLocks noGrp="1"/>
          </p:cNvSpPr>
          <p:nvPr>
            <p:ph type="body"/>
          </p:nvPr>
        </p:nvSpPr>
        <p:spPr>
          <a:xfrm>
            <a:off x="630000" y="2505240"/>
            <a:ext cx="3867840" cy="3684240"/>
          </a:xfrm>
          <a:prstGeom prst="rect">
            <a:avLst/>
          </a:prstGeom>
        </p:spPr>
        <p:txBody>
          <a:bodyPr/>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Calibri"/>
              </a:rPr>
              <a:t>Second Outline Level</a:t>
            </a:r>
            <a:endParaRPr lang="en-US" sz="2000" b="0" strike="noStrike" spc="-1">
              <a:solidFill>
                <a:srgbClr val="FFFFFF"/>
              </a:solidFill>
              <a:uFill>
                <a:solidFill>
                  <a:srgbClr val="FFFFFF"/>
                </a:solidFill>
              </a:uFill>
              <a:latin typeface="Calibri"/>
            </a:endParaRPr>
          </a:p>
          <a:p>
            <a:pPr marL="1296000" lvl="2" indent="-288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Third Outline Level</a:t>
            </a:r>
            <a:endParaRPr lang="en-US" sz="1800" b="0" strike="noStrike" spc="-1">
              <a:solidFill>
                <a:srgbClr val="FFFFFF"/>
              </a:solidFill>
              <a:uFill>
                <a:solidFill>
                  <a:srgbClr val="FFFFFF"/>
                </a:solidFill>
              </a:uFill>
              <a:latin typeface="Calibri"/>
            </a:endParaRPr>
          </a:p>
          <a:p>
            <a:pPr marL="1728000" lvl="3" indent="-216000">
              <a:buClr>
                <a:srgbClr val="FFFFFF"/>
              </a:buClr>
              <a:buSzPct val="75000"/>
              <a:buFont typeface="Symbol" charset="2"/>
              <a:buChar char=""/>
            </a:pPr>
            <a:r>
              <a:rPr lang="en-US" sz="2800" b="0" strike="noStrike" spc="-1">
                <a:solidFill>
                  <a:srgbClr val="FFFFFF"/>
                </a:solidFill>
                <a:uFill>
                  <a:solidFill>
                    <a:srgbClr val="FFFFFF"/>
                  </a:solidFill>
                </a:uFill>
                <a:latin typeface="Calibri"/>
              </a:rPr>
              <a:t>Fourth Outline Level</a:t>
            </a:r>
            <a:endParaRPr lang="en-US" sz="1800" b="0" strike="noStrike" spc="-1">
              <a:solidFill>
                <a:srgbClr val="FFFFFF"/>
              </a:solidFill>
              <a:uFill>
                <a:solidFill>
                  <a:srgbClr val="FFFFFF"/>
                </a:solidFill>
              </a:uFill>
              <a:latin typeface="Calibri"/>
            </a:endParaRPr>
          </a:p>
          <a:p>
            <a:pPr marL="2160000" lvl="4"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Fifth Outline Level</a:t>
            </a:r>
            <a:endParaRPr lang="en-US" sz="2000" b="0" strike="noStrike" spc="-1">
              <a:solidFill>
                <a:srgbClr val="FFFFFF"/>
              </a:solidFill>
              <a:uFill>
                <a:solidFill>
                  <a:srgbClr val="FFFFFF"/>
                </a:solidFill>
              </a:uFill>
              <a:latin typeface="Calibri"/>
            </a:endParaRPr>
          </a:p>
          <a:p>
            <a:pPr marL="2592000" lvl="5"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Sixth Outline Level</a:t>
            </a:r>
            <a:endParaRPr lang="en-US" sz="2000" b="0" strike="noStrike" spc="-1">
              <a:solidFill>
                <a:srgbClr val="FFFFFF"/>
              </a:solidFill>
              <a:uFill>
                <a:solidFill>
                  <a:srgbClr val="FFFFFF"/>
                </a:solidFill>
              </a:uFill>
              <a:latin typeface="Calibri"/>
            </a:endParaRPr>
          </a:p>
          <a:p>
            <a:pPr marL="228600" indent="-22824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Seventh Outline LevelEdit Master text styles</a:t>
            </a: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Second level</a:t>
            </a:r>
            <a:endParaRPr lang="en-US" sz="20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Third level</a:t>
            </a:r>
            <a:endParaRPr lang="en-US" sz="18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Fourth level</a:t>
            </a:r>
          </a:p>
          <a:p>
            <a:pPr marL="2057400" lvl="4"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Fifth level</a:t>
            </a:r>
            <a:endParaRPr lang="en-US" sz="2000" b="0" strike="noStrike" spc="-1">
              <a:solidFill>
                <a:srgbClr val="FFFFFF"/>
              </a:solidFill>
              <a:uFill>
                <a:solidFill>
                  <a:srgbClr val="FFFFFF"/>
                </a:solidFill>
              </a:uFill>
              <a:latin typeface="Calibri"/>
            </a:endParaRPr>
          </a:p>
        </p:txBody>
      </p:sp>
      <p:sp>
        <p:nvSpPr>
          <p:cNvPr id="42" name="PlaceHolder 4"/>
          <p:cNvSpPr>
            <a:spLocks noGrp="1"/>
          </p:cNvSpPr>
          <p:nvPr>
            <p:ph type="body"/>
          </p:nvPr>
        </p:nvSpPr>
        <p:spPr>
          <a:xfrm>
            <a:off x="4629240" y="1681200"/>
            <a:ext cx="3886920" cy="823680"/>
          </a:xfrm>
          <a:prstGeom prst="rect">
            <a:avLst/>
          </a:prstGeom>
        </p:spPr>
        <p:txBody>
          <a:bodyPr anchor="b"/>
          <a:lstStyle/>
          <a:p>
            <a:pPr marL="432000" indent="-324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Click to edit the outline text format</a:t>
            </a:r>
            <a:endParaRPr lang="en-US" sz="2800" b="0" strike="noStrike" spc="-1">
              <a:solidFill>
                <a:srgbClr val="FFFFFF"/>
              </a:solidFill>
              <a:uFill>
                <a:solidFill>
                  <a:srgbClr val="FFFFFF"/>
                </a:solidFill>
              </a:uFill>
              <a:latin typeface="Calibri"/>
            </a:endParaRPr>
          </a:p>
          <a:p>
            <a:pPr marL="864000" lvl="1" indent="-324000">
              <a:buClr>
                <a:srgbClr val="FFFFFF"/>
              </a:buClr>
              <a:buSzPct val="75000"/>
              <a:buFont typeface="Symbol" charset="2"/>
              <a:buChar char=""/>
            </a:pPr>
            <a:r>
              <a:rPr lang="en-US" sz="2400" b="1" strike="noStrike" spc="-1">
                <a:solidFill>
                  <a:srgbClr val="FFFFFF"/>
                </a:solidFill>
                <a:uFill>
                  <a:solidFill>
                    <a:srgbClr val="FFFFFF"/>
                  </a:solidFill>
                </a:uFill>
                <a:latin typeface="Calibri"/>
              </a:rPr>
              <a:t>Second Outline Level</a:t>
            </a:r>
            <a:endParaRPr lang="en-US" sz="2000" b="0" strike="noStrike" spc="-1">
              <a:solidFill>
                <a:srgbClr val="FFFFFF"/>
              </a:solidFill>
              <a:uFill>
                <a:solidFill>
                  <a:srgbClr val="FFFFFF"/>
                </a:solidFill>
              </a:uFill>
              <a:latin typeface="Calibri"/>
            </a:endParaRPr>
          </a:p>
          <a:p>
            <a:pPr marL="1296000" lvl="2" indent="-288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Third Outline Level</a:t>
            </a:r>
            <a:endParaRPr lang="en-US" sz="1800" b="0" strike="noStrike" spc="-1">
              <a:solidFill>
                <a:srgbClr val="FFFFFF"/>
              </a:solidFill>
              <a:uFill>
                <a:solidFill>
                  <a:srgbClr val="FFFFFF"/>
                </a:solidFill>
              </a:uFill>
              <a:latin typeface="Calibri"/>
            </a:endParaRPr>
          </a:p>
          <a:p>
            <a:pPr marL="1728000" lvl="3" indent="-216000">
              <a:buClr>
                <a:srgbClr val="FFFFFF"/>
              </a:buClr>
              <a:buSzPct val="75000"/>
              <a:buFont typeface="Symbol" charset="2"/>
              <a:buChar char=""/>
            </a:pPr>
            <a:r>
              <a:rPr lang="en-US" sz="2400" b="1" strike="noStrike" spc="-1">
                <a:solidFill>
                  <a:srgbClr val="FFFFFF"/>
                </a:solidFill>
                <a:uFill>
                  <a:solidFill>
                    <a:srgbClr val="FFFFFF"/>
                  </a:solidFill>
                </a:uFill>
                <a:latin typeface="Calibri"/>
              </a:rPr>
              <a:t>Fourth Outline Level</a:t>
            </a:r>
            <a:endParaRPr lang="en-US" sz="1800" b="0" strike="noStrike" spc="-1">
              <a:solidFill>
                <a:srgbClr val="FFFFFF"/>
              </a:solidFill>
              <a:uFill>
                <a:solidFill>
                  <a:srgbClr val="FFFFFF"/>
                </a:solidFill>
              </a:uFill>
              <a:latin typeface="Calibri"/>
            </a:endParaRPr>
          </a:p>
          <a:p>
            <a:pPr marL="2160000" lvl="4" indent="-216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Fifth Outline Level</a:t>
            </a:r>
            <a:endParaRPr lang="en-US" sz="2000" b="0" strike="noStrike" spc="-1">
              <a:solidFill>
                <a:srgbClr val="FFFFFF"/>
              </a:solidFill>
              <a:uFill>
                <a:solidFill>
                  <a:srgbClr val="FFFFFF"/>
                </a:solidFill>
              </a:uFill>
              <a:latin typeface="Calibri"/>
            </a:endParaRPr>
          </a:p>
          <a:p>
            <a:pPr marL="2592000" lvl="5" indent="-216000">
              <a:buClr>
                <a:srgbClr val="FFFFFF"/>
              </a:buClr>
              <a:buSzPct val="45000"/>
              <a:buFont typeface="Wingdings" charset="2"/>
              <a:buChar char=""/>
            </a:pPr>
            <a:r>
              <a:rPr lang="en-US" sz="2400" b="1" strike="noStrike" spc="-1">
                <a:solidFill>
                  <a:srgbClr val="FFFFFF"/>
                </a:solidFill>
                <a:uFill>
                  <a:solidFill>
                    <a:srgbClr val="FFFFFF"/>
                  </a:solidFill>
                </a:uFill>
                <a:latin typeface="Calibri"/>
              </a:rPr>
              <a:t>Sixth Outline Level</a:t>
            </a:r>
            <a:endParaRPr lang="en-US" sz="2000" b="0" strike="noStrike" spc="-1">
              <a:solidFill>
                <a:srgbClr val="FFFFFF"/>
              </a:solidFill>
              <a:uFill>
                <a:solidFill>
                  <a:srgbClr val="FFFFFF"/>
                </a:solidFill>
              </a:uFill>
              <a:latin typeface="Calibri"/>
            </a:endParaRPr>
          </a:p>
          <a:p>
            <a:pPr>
              <a:lnSpc>
                <a:spcPct val="100000"/>
              </a:lnSpc>
            </a:pPr>
            <a:r>
              <a:rPr lang="en-US" sz="2400" b="1" strike="noStrike" spc="-1">
                <a:solidFill>
                  <a:srgbClr val="FFFFFF"/>
                </a:solidFill>
                <a:uFill>
                  <a:solidFill>
                    <a:srgbClr val="FFFFFF"/>
                  </a:solidFill>
                </a:uFill>
                <a:latin typeface="Calibri"/>
              </a:rPr>
              <a:t>Seventh Outline LevelEdit Master text styles</a:t>
            </a:r>
            <a:endParaRPr lang="en-US" sz="2800" b="0" strike="noStrike" spc="-1">
              <a:solidFill>
                <a:srgbClr val="FFFFFF"/>
              </a:solidFill>
              <a:uFill>
                <a:solidFill>
                  <a:srgbClr val="FFFFFF"/>
                </a:solidFill>
              </a:uFill>
              <a:latin typeface="Calibri"/>
            </a:endParaRPr>
          </a:p>
        </p:txBody>
      </p:sp>
      <p:sp>
        <p:nvSpPr>
          <p:cNvPr id="43" name="PlaceHolder 5"/>
          <p:cNvSpPr>
            <a:spLocks noGrp="1"/>
          </p:cNvSpPr>
          <p:nvPr>
            <p:ph type="body"/>
          </p:nvPr>
        </p:nvSpPr>
        <p:spPr>
          <a:xfrm>
            <a:off x="4629240" y="2505240"/>
            <a:ext cx="3886920" cy="3684240"/>
          </a:xfrm>
          <a:prstGeom prst="rect">
            <a:avLst/>
          </a:prstGeom>
        </p:spPr>
        <p:txBody>
          <a:bodyPr/>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Calibri"/>
              </a:rPr>
              <a:t>Second Outline Level</a:t>
            </a:r>
            <a:endParaRPr lang="en-US" sz="2000" b="0" strike="noStrike" spc="-1">
              <a:solidFill>
                <a:srgbClr val="FFFFFF"/>
              </a:solidFill>
              <a:uFill>
                <a:solidFill>
                  <a:srgbClr val="FFFFFF"/>
                </a:solidFill>
              </a:uFill>
              <a:latin typeface="Calibri"/>
            </a:endParaRPr>
          </a:p>
          <a:p>
            <a:pPr marL="1296000" lvl="2" indent="-288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Third Outline Level</a:t>
            </a:r>
            <a:endParaRPr lang="en-US" sz="1800" b="0" strike="noStrike" spc="-1">
              <a:solidFill>
                <a:srgbClr val="FFFFFF"/>
              </a:solidFill>
              <a:uFill>
                <a:solidFill>
                  <a:srgbClr val="FFFFFF"/>
                </a:solidFill>
              </a:uFill>
              <a:latin typeface="Calibri"/>
            </a:endParaRPr>
          </a:p>
          <a:p>
            <a:pPr marL="1728000" lvl="3" indent="-216000">
              <a:buClr>
                <a:srgbClr val="FFFFFF"/>
              </a:buClr>
              <a:buSzPct val="75000"/>
              <a:buFont typeface="Symbol" charset="2"/>
              <a:buChar char=""/>
            </a:pPr>
            <a:r>
              <a:rPr lang="en-US" sz="2800" b="0" strike="noStrike" spc="-1">
                <a:solidFill>
                  <a:srgbClr val="FFFFFF"/>
                </a:solidFill>
                <a:uFill>
                  <a:solidFill>
                    <a:srgbClr val="FFFFFF"/>
                  </a:solidFill>
                </a:uFill>
                <a:latin typeface="Calibri"/>
              </a:rPr>
              <a:t>Fourth Outline Level</a:t>
            </a:r>
            <a:endParaRPr lang="en-US" sz="1800" b="0" strike="noStrike" spc="-1">
              <a:solidFill>
                <a:srgbClr val="FFFFFF"/>
              </a:solidFill>
              <a:uFill>
                <a:solidFill>
                  <a:srgbClr val="FFFFFF"/>
                </a:solidFill>
              </a:uFill>
              <a:latin typeface="Calibri"/>
            </a:endParaRPr>
          </a:p>
          <a:p>
            <a:pPr marL="2160000" lvl="4"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Fifth Outline Level</a:t>
            </a:r>
            <a:endParaRPr lang="en-US" sz="2000" b="0" strike="noStrike" spc="-1">
              <a:solidFill>
                <a:srgbClr val="FFFFFF"/>
              </a:solidFill>
              <a:uFill>
                <a:solidFill>
                  <a:srgbClr val="FFFFFF"/>
                </a:solidFill>
              </a:uFill>
              <a:latin typeface="Calibri"/>
            </a:endParaRPr>
          </a:p>
          <a:p>
            <a:pPr marL="2592000" lvl="5"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Sixth Outline Level</a:t>
            </a:r>
            <a:endParaRPr lang="en-US" sz="2000" b="0" strike="noStrike" spc="-1">
              <a:solidFill>
                <a:srgbClr val="FFFFFF"/>
              </a:solidFill>
              <a:uFill>
                <a:solidFill>
                  <a:srgbClr val="FFFFFF"/>
                </a:solidFill>
              </a:uFill>
              <a:latin typeface="Calibri"/>
            </a:endParaRPr>
          </a:p>
          <a:p>
            <a:pPr marL="228600" indent="-22824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Seventh Outline LevelEdit Master text styles</a:t>
            </a: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Second level</a:t>
            </a:r>
            <a:endParaRPr lang="en-US" sz="20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Third level</a:t>
            </a:r>
            <a:endParaRPr lang="en-US" sz="18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Fourth level</a:t>
            </a:r>
          </a:p>
          <a:p>
            <a:pPr marL="2057400" lvl="4"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Fifth level</a:t>
            </a:r>
            <a:endParaRPr lang="en-US" sz="2000" b="0" strike="noStrike" spc="-1">
              <a:solidFill>
                <a:srgbClr val="FFFFFF"/>
              </a:solidFill>
              <a:uFill>
                <a:solidFill>
                  <a:srgbClr val="FFFFFF"/>
                </a:solidFill>
              </a:uFill>
              <a:latin typeface="Calibri"/>
            </a:endParaRPr>
          </a:p>
        </p:txBody>
      </p:sp>
      <p:sp>
        <p:nvSpPr>
          <p:cNvPr id="44" name="PlaceHolder 6"/>
          <p:cNvSpPr>
            <a:spLocks noGrp="1"/>
          </p:cNvSpPr>
          <p:nvPr>
            <p:ph type="dt"/>
          </p:nvPr>
        </p:nvSpPr>
        <p:spPr>
          <a:xfrm>
            <a:off x="628560" y="6356520"/>
            <a:ext cx="2057040" cy="364680"/>
          </a:xfrm>
          <a:prstGeom prst="rect">
            <a:avLst/>
          </a:prstGeom>
        </p:spPr>
        <p:txBody>
          <a:bodyPr anchor="ctr"/>
          <a:lstStyle/>
          <a:p>
            <a:pPr>
              <a:lnSpc>
                <a:spcPct val="100000"/>
              </a:lnSpc>
            </a:pPr>
            <a:r>
              <a:rPr lang="pt-BR" sz="1200" b="0" strike="noStrike" spc="-1">
                <a:solidFill>
                  <a:srgbClr val="FFFFFF"/>
                </a:solidFill>
                <a:uFill>
                  <a:solidFill>
                    <a:srgbClr val="FFFFFF"/>
                  </a:solidFill>
                </a:uFill>
                <a:latin typeface="Calibri"/>
              </a:rPr>
              <a:t>26/02/16</a:t>
            </a:r>
            <a:endParaRPr lang="pt-BR" sz="1200" b="0" strike="noStrike" spc="-1">
              <a:solidFill>
                <a:srgbClr val="FFFFFF"/>
              </a:solidFill>
              <a:uFill>
                <a:solidFill>
                  <a:srgbClr val="FFFFFF"/>
                </a:solidFill>
              </a:uFill>
              <a:latin typeface="Times New Roman"/>
            </a:endParaRPr>
          </a:p>
        </p:txBody>
      </p:sp>
      <p:sp>
        <p:nvSpPr>
          <p:cNvPr id="45" name="PlaceHolder 7"/>
          <p:cNvSpPr>
            <a:spLocks noGrp="1"/>
          </p:cNvSpPr>
          <p:nvPr>
            <p:ph type="ftr"/>
          </p:nvPr>
        </p:nvSpPr>
        <p:spPr>
          <a:xfrm>
            <a:off x="3029040" y="6356520"/>
            <a:ext cx="3085920" cy="364680"/>
          </a:xfrm>
          <a:prstGeom prst="rect">
            <a:avLst/>
          </a:prstGeom>
        </p:spPr>
        <p:txBody>
          <a:bodyPr anchor="ctr"/>
          <a:lstStyle/>
          <a:p>
            <a:endParaRPr lang="pt-BR" sz="2400" b="0" strike="noStrike" spc="-1">
              <a:solidFill>
                <a:srgbClr val="FFFFFF"/>
              </a:solidFill>
              <a:uFill>
                <a:solidFill>
                  <a:srgbClr val="FFFFFF"/>
                </a:solidFill>
              </a:uFill>
              <a:latin typeface="Times New Roman"/>
            </a:endParaRPr>
          </a:p>
        </p:txBody>
      </p:sp>
      <p:sp>
        <p:nvSpPr>
          <p:cNvPr id="46" name="PlaceHolder 8"/>
          <p:cNvSpPr>
            <a:spLocks noGrp="1"/>
          </p:cNvSpPr>
          <p:nvPr>
            <p:ph type="sldNum"/>
          </p:nvPr>
        </p:nvSpPr>
        <p:spPr>
          <a:xfrm>
            <a:off x="6458040" y="6356520"/>
            <a:ext cx="2057040" cy="364680"/>
          </a:xfrm>
          <a:prstGeom prst="rect">
            <a:avLst/>
          </a:prstGeom>
        </p:spPr>
        <p:txBody>
          <a:bodyPr anchor="ctr"/>
          <a:lstStyle/>
          <a:p>
            <a:pPr algn="r">
              <a:lnSpc>
                <a:spcPct val="100000"/>
              </a:lnSpc>
            </a:pPr>
            <a:fld id="{0FA73BCE-0CB3-428D-A07A-361BACD1E7FE}" type="slidenum">
              <a:rPr lang="pt-BR" sz="1200" b="0" strike="noStrike" spc="-1">
                <a:solidFill>
                  <a:srgbClr val="FFFFFF"/>
                </a:solidFill>
                <a:uFill>
                  <a:solidFill>
                    <a:srgbClr val="FFFFFF"/>
                  </a:solidFill>
                </a:uFill>
                <a:latin typeface="Calibri"/>
              </a:rPr>
              <a:pPr algn="r">
                <a:lnSpc>
                  <a:spcPct val="100000"/>
                </a:lnSpc>
              </a:pPr>
              <a:t>‹nº›</a:t>
            </a:fld>
            <a:endParaRPr lang="pt-BR" sz="12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1" name="PlaceHolder 1"/>
          <p:cNvSpPr>
            <a:spLocks noGrp="1"/>
          </p:cNvSpPr>
          <p:nvPr>
            <p:ph type="dt"/>
          </p:nvPr>
        </p:nvSpPr>
        <p:spPr>
          <a:xfrm>
            <a:off x="628560" y="6356520"/>
            <a:ext cx="2057040" cy="364680"/>
          </a:xfrm>
          <a:prstGeom prst="rect">
            <a:avLst/>
          </a:prstGeom>
        </p:spPr>
        <p:txBody>
          <a:bodyPr anchor="ctr"/>
          <a:lstStyle/>
          <a:p>
            <a:pPr>
              <a:lnSpc>
                <a:spcPct val="100000"/>
              </a:lnSpc>
            </a:pPr>
            <a:r>
              <a:rPr lang="pt-BR" sz="1200" b="0" strike="noStrike" spc="-1">
                <a:solidFill>
                  <a:srgbClr val="FFFFFF"/>
                </a:solidFill>
                <a:uFill>
                  <a:solidFill>
                    <a:srgbClr val="FFFFFF"/>
                  </a:solidFill>
                </a:uFill>
                <a:latin typeface="Calibri"/>
              </a:rPr>
              <a:t>26/02/16</a:t>
            </a:r>
            <a:endParaRPr lang="pt-BR" sz="1200" b="0" strike="noStrike" spc="-1">
              <a:solidFill>
                <a:srgbClr val="FFFFFF"/>
              </a:solidFill>
              <a:uFill>
                <a:solidFill>
                  <a:srgbClr val="FFFFFF"/>
                </a:solidFill>
              </a:uFill>
              <a:latin typeface="Times New Roman"/>
            </a:endParaRPr>
          </a:p>
        </p:txBody>
      </p:sp>
      <p:sp>
        <p:nvSpPr>
          <p:cNvPr id="82" name="PlaceHolder 2"/>
          <p:cNvSpPr>
            <a:spLocks noGrp="1"/>
          </p:cNvSpPr>
          <p:nvPr>
            <p:ph type="ftr"/>
          </p:nvPr>
        </p:nvSpPr>
        <p:spPr>
          <a:xfrm>
            <a:off x="3029040" y="6356520"/>
            <a:ext cx="3085920" cy="364680"/>
          </a:xfrm>
          <a:prstGeom prst="rect">
            <a:avLst/>
          </a:prstGeom>
        </p:spPr>
        <p:txBody>
          <a:bodyPr anchor="ctr"/>
          <a:lstStyle/>
          <a:p>
            <a:endParaRPr lang="pt-BR" sz="2400" b="0" strike="noStrike" spc="-1">
              <a:solidFill>
                <a:srgbClr val="FFFFFF"/>
              </a:solidFill>
              <a:uFill>
                <a:solidFill>
                  <a:srgbClr val="FFFFFF"/>
                </a:solidFill>
              </a:uFill>
              <a:latin typeface="Times New Roman"/>
            </a:endParaRPr>
          </a:p>
        </p:txBody>
      </p:sp>
      <p:sp>
        <p:nvSpPr>
          <p:cNvPr id="83" name="PlaceHolder 3"/>
          <p:cNvSpPr>
            <a:spLocks noGrp="1"/>
          </p:cNvSpPr>
          <p:nvPr>
            <p:ph type="sldNum"/>
          </p:nvPr>
        </p:nvSpPr>
        <p:spPr>
          <a:xfrm>
            <a:off x="6458040" y="6356520"/>
            <a:ext cx="2057040" cy="364680"/>
          </a:xfrm>
          <a:prstGeom prst="rect">
            <a:avLst/>
          </a:prstGeom>
        </p:spPr>
        <p:txBody>
          <a:bodyPr anchor="ctr"/>
          <a:lstStyle/>
          <a:p>
            <a:pPr algn="r">
              <a:lnSpc>
                <a:spcPct val="100000"/>
              </a:lnSpc>
            </a:pPr>
            <a:fld id="{7E79CF54-44EB-45F7-BBAF-EC4117C9D4EC}" type="slidenum">
              <a:rPr lang="pt-BR" sz="1200" b="0" strike="noStrike" spc="-1">
                <a:solidFill>
                  <a:srgbClr val="FFFFFF"/>
                </a:solidFill>
                <a:uFill>
                  <a:solidFill>
                    <a:srgbClr val="FFFFFF"/>
                  </a:solidFill>
                </a:uFill>
                <a:latin typeface="Calibri"/>
              </a:rPr>
              <a:pPr algn="r">
                <a:lnSpc>
                  <a:spcPct val="100000"/>
                </a:lnSpc>
              </a:pPr>
              <a:t>‹nº›</a:t>
            </a:fld>
            <a:endParaRPr lang="pt-BR" sz="1200" b="0" strike="noStrike" spc="-1">
              <a:solidFill>
                <a:srgbClr val="FFFFFF"/>
              </a:solidFill>
              <a:uFill>
                <a:solidFill>
                  <a:srgbClr val="FFFFFF"/>
                </a:solidFill>
              </a:uFill>
              <a:latin typeface="Times New Roman"/>
            </a:endParaRPr>
          </a:p>
        </p:txBody>
      </p:sp>
      <p:sp>
        <p:nvSpPr>
          <p:cNvPr id="84" name="PlaceHolder 4"/>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uFill>
                  <a:solidFill>
                    <a:srgbClr val="FFFFFF"/>
                  </a:solidFill>
                </a:uFill>
                <a:latin typeface="Calibri"/>
              </a:rPr>
              <a:t>Click to edit the title text format</a:t>
            </a:r>
          </a:p>
        </p:txBody>
      </p:sp>
      <p:sp>
        <p:nvSpPr>
          <p:cNvPr id="85"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0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18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628560" y="365040"/>
            <a:ext cx="7886520" cy="1325160"/>
          </a:xfrm>
          <a:prstGeom prst="rect">
            <a:avLst/>
          </a:prstGeom>
        </p:spPr>
        <p:txBody>
          <a:bodyPr anchor="ctr"/>
          <a:lstStyle/>
          <a:p>
            <a:pPr>
              <a:lnSpc>
                <a:spcPct val="90000"/>
              </a:lnSpc>
            </a:pPr>
            <a:r>
              <a:rPr lang="en-US" sz="4400" b="0" strike="noStrike" spc="-1">
                <a:solidFill>
                  <a:srgbClr val="FFFFFF"/>
                </a:solidFill>
                <a:uFill>
                  <a:solidFill>
                    <a:srgbClr val="FFFFFF"/>
                  </a:solidFill>
                </a:uFill>
                <a:latin typeface="Calibri Light"/>
              </a:rPr>
              <a:t>Click to edit Master title style</a:t>
            </a:r>
            <a:endParaRPr lang="en-US" sz="1800" b="0" strike="noStrike" spc="-1">
              <a:solidFill>
                <a:srgbClr val="FFFFFF"/>
              </a:solidFill>
              <a:uFill>
                <a:solidFill>
                  <a:srgbClr val="FFFFFF"/>
                </a:solidFill>
              </a:uFill>
              <a:latin typeface="Calibri"/>
            </a:endParaRPr>
          </a:p>
        </p:txBody>
      </p:sp>
      <p:sp>
        <p:nvSpPr>
          <p:cNvPr id="121" name="PlaceHolder 2"/>
          <p:cNvSpPr>
            <a:spLocks noGrp="1"/>
          </p:cNvSpPr>
          <p:nvPr>
            <p:ph type="dt"/>
          </p:nvPr>
        </p:nvSpPr>
        <p:spPr>
          <a:xfrm>
            <a:off x="628560" y="6356520"/>
            <a:ext cx="2057040" cy="364680"/>
          </a:xfrm>
          <a:prstGeom prst="rect">
            <a:avLst/>
          </a:prstGeom>
        </p:spPr>
        <p:txBody>
          <a:bodyPr anchor="ctr"/>
          <a:lstStyle/>
          <a:p>
            <a:pPr>
              <a:lnSpc>
                <a:spcPct val="100000"/>
              </a:lnSpc>
            </a:pPr>
            <a:r>
              <a:rPr lang="pt-BR" sz="1200" b="0" strike="noStrike" spc="-1">
                <a:solidFill>
                  <a:srgbClr val="FFFFFF"/>
                </a:solidFill>
                <a:uFill>
                  <a:solidFill>
                    <a:srgbClr val="FFFFFF"/>
                  </a:solidFill>
                </a:uFill>
                <a:latin typeface="Calibri"/>
              </a:rPr>
              <a:t>26/02/16</a:t>
            </a:r>
            <a:endParaRPr lang="pt-BR" sz="1200" b="0" strike="noStrike" spc="-1">
              <a:solidFill>
                <a:srgbClr val="FFFFFF"/>
              </a:solidFill>
              <a:uFill>
                <a:solidFill>
                  <a:srgbClr val="FFFFFF"/>
                </a:solidFill>
              </a:uFill>
              <a:latin typeface="Times New Roman"/>
            </a:endParaRPr>
          </a:p>
        </p:txBody>
      </p:sp>
      <p:sp>
        <p:nvSpPr>
          <p:cNvPr id="122" name="PlaceHolder 3"/>
          <p:cNvSpPr>
            <a:spLocks noGrp="1"/>
          </p:cNvSpPr>
          <p:nvPr>
            <p:ph type="ftr"/>
          </p:nvPr>
        </p:nvSpPr>
        <p:spPr>
          <a:xfrm>
            <a:off x="3029040" y="6356520"/>
            <a:ext cx="3085920" cy="364680"/>
          </a:xfrm>
          <a:prstGeom prst="rect">
            <a:avLst/>
          </a:prstGeom>
        </p:spPr>
        <p:txBody>
          <a:bodyPr anchor="ctr"/>
          <a:lstStyle/>
          <a:p>
            <a:endParaRPr lang="pt-BR" sz="2400" b="0" strike="noStrike" spc="-1">
              <a:solidFill>
                <a:srgbClr val="FFFFFF"/>
              </a:solidFill>
              <a:uFill>
                <a:solidFill>
                  <a:srgbClr val="FFFFFF"/>
                </a:solidFill>
              </a:uFill>
              <a:latin typeface="Times New Roman"/>
            </a:endParaRPr>
          </a:p>
        </p:txBody>
      </p:sp>
      <p:sp>
        <p:nvSpPr>
          <p:cNvPr id="123" name="PlaceHolder 4"/>
          <p:cNvSpPr>
            <a:spLocks noGrp="1"/>
          </p:cNvSpPr>
          <p:nvPr>
            <p:ph type="sldNum"/>
          </p:nvPr>
        </p:nvSpPr>
        <p:spPr>
          <a:xfrm>
            <a:off x="6458040" y="6356520"/>
            <a:ext cx="2057040" cy="364680"/>
          </a:xfrm>
          <a:prstGeom prst="rect">
            <a:avLst/>
          </a:prstGeom>
        </p:spPr>
        <p:txBody>
          <a:bodyPr anchor="ctr"/>
          <a:lstStyle/>
          <a:p>
            <a:pPr algn="r">
              <a:lnSpc>
                <a:spcPct val="100000"/>
              </a:lnSpc>
            </a:pPr>
            <a:fld id="{308F6CE9-FA6A-4C37-AE8A-146143B19397}" type="slidenum">
              <a:rPr lang="pt-BR" sz="1200" b="0" strike="noStrike" spc="-1">
                <a:solidFill>
                  <a:srgbClr val="FFFFFF"/>
                </a:solidFill>
                <a:uFill>
                  <a:solidFill>
                    <a:srgbClr val="FFFFFF"/>
                  </a:solidFill>
                </a:uFill>
                <a:latin typeface="Calibri"/>
              </a:rPr>
              <a:pPr algn="r">
                <a:lnSpc>
                  <a:spcPct val="100000"/>
                </a:lnSpc>
              </a:pPr>
              <a:t>‹nº›</a:t>
            </a:fld>
            <a:endParaRPr lang="pt-BR" sz="1200" b="0" strike="noStrike" spc="-1">
              <a:solidFill>
                <a:srgbClr val="FFFFFF"/>
              </a:solidFill>
              <a:uFill>
                <a:solidFill>
                  <a:srgbClr val="FFFFFF"/>
                </a:solidFill>
              </a:uFill>
              <a:latin typeface="Times New Roman"/>
            </a:endParaRPr>
          </a:p>
        </p:txBody>
      </p:sp>
      <p:sp>
        <p:nvSpPr>
          <p:cNvPr id="12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0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18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18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628560" y="365040"/>
            <a:ext cx="7886520" cy="1325160"/>
          </a:xfrm>
          <a:prstGeom prst="rect">
            <a:avLst/>
          </a:prstGeom>
        </p:spPr>
        <p:txBody>
          <a:bodyPr anchor="ctr"/>
          <a:lstStyle/>
          <a:p>
            <a:pPr>
              <a:lnSpc>
                <a:spcPct val="90000"/>
              </a:lnSpc>
            </a:pPr>
            <a:r>
              <a:rPr lang="en-US" sz="4400" b="0" strike="noStrike" spc="-1">
                <a:solidFill>
                  <a:srgbClr val="FFFFFF"/>
                </a:solidFill>
                <a:uFill>
                  <a:solidFill>
                    <a:srgbClr val="FFFFFF"/>
                  </a:solidFill>
                </a:uFill>
                <a:latin typeface="Calibri Light"/>
              </a:rPr>
              <a:t>Click to edit Master title style</a:t>
            </a:r>
            <a:endParaRPr lang="en-US" sz="1800" b="0" strike="noStrike" spc="-1">
              <a:solidFill>
                <a:srgbClr val="FFFFFF"/>
              </a:solidFill>
              <a:uFill>
                <a:solidFill>
                  <a:srgbClr val="FFFFFF"/>
                </a:solidFill>
              </a:uFill>
              <a:latin typeface="Calibri"/>
            </a:endParaRPr>
          </a:p>
        </p:txBody>
      </p:sp>
      <p:sp>
        <p:nvSpPr>
          <p:cNvPr id="160" name="PlaceHolder 2"/>
          <p:cNvSpPr>
            <a:spLocks noGrp="1"/>
          </p:cNvSpPr>
          <p:nvPr>
            <p:ph type="body"/>
          </p:nvPr>
        </p:nvSpPr>
        <p:spPr>
          <a:xfrm>
            <a:off x="628560" y="1825560"/>
            <a:ext cx="3885840" cy="4350960"/>
          </a:xfrm>
          <a:prstGeom prst="rect">
            <a:avLst/>
          </a:prstGeom>
        </p:spPr>
        <p:txBody>
          <a:bodyPr/>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Calibri"/>
              </a:rPr>
              <a:t>Second Outline Level</a:t>
            </a:r>
            <a:endParaRPr lang="en-US" sz="2000" b="0" strike="noStrike" spc="-1">
              <a:solidFill>
                <a:srgbClr val="FFFFFF"/>
              </a:solidFill>
              <a:uFill>
                <a:solidFill>
                  <a:srgbClr val="FFFFFF"/>
                </a:solidFill>
              </a:uFill>
              <a:latin typeface="Calibri"/>
            </a:endParaRPr>
          </a:p>
          <a:p>
            <a:pPr marL="1296000" lvl="2" indent="-288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Third Outline Level</a:t>
            </a:r>
            <a:endParaRPr lang="en-US" sz="1800" b="0" strike="noStrike" spc="-1">
              <a:solidFill>
                <a:srgbClr val="FFFFFF"/>
              </a:solidFill>
              <a:uFill>
                <a:solidFill>
                  <a:srgbClr val="FFFFFF"/>
                </a:solidFill>
              </a:uFill>
              <a:latin typeface="Calibri"/>
            </a:endParaRPr>
          </a:p>
          <a:p>
            <a:pPr marL="1728000" lvl="3" indent="-216000">
              <a:buClr>
                <a:srgbClr val="FFFFFF"/>
              </a:buClr>
              <a:buSzPct val="75000"/>
              <a:buFont typeface="Symbol" charset="2"/>
              <a:buChar char=""/>
            </a:pPr>
            <a:r>
              <a:rPr lang="en-US" sz="2800" b="0" strike="noStrike" spc="-1">
                <a:solidFill>
                  <a:srgbClr val="FFFFFF"/>
                </a:solidFill>
                <a:uFill>
                  <a:solidFill>
                    <a:srgbClr val="FFFFFF"/>
                  </a:solidFill>
                </a:uFill>
                <a:latin typeface="Calibri"/>
              </a:rPr>
              <a:t>Fourth Outline Level</a:t>
            </a:r>
            <a:endParaRPr lang="en-US" sz="1800" b="0" strike="noStrike" spc="-1">
              <a:solidFill>
                <a:srgbClr val="FFFFFF"/>
              </a:solidFill>
              <a:uFill>
                <a:solidFill>
                  <a:srgbClr val="FFFFFF"/>
                </a:solidFill>
              </a:uFill>
              <a:latin typeface="Calibri"/>
            </a:endParaRPr>
          </a:p>
          <a:p>
            <a:pPr marL="2160000" lvl="4"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Fifth Outline Level</a:t>
            </a:r>
            <a:endParaRPr lang="en-US" sz="2000" b="0" strike="noStrike" spc="-1">
              <a:solidFill>
                <a:srgbClr val="FFFFFF"/>
              </a:solidFill>
              <a:uFill>
                <a:solidFill>
                  <a:srgbClr val="FFFFFF"/>
                </a:solidFill>
              </a:uFill>
              <a:latin typeface="Calibri"/>
            </a:endParaRPr>
          </a:p>
          <a:p>
            <a:pPr marL="2592000" lvl="5"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Sixth Outline Level</a:t>
            </a:r>
            <a:endParaRPr lang="en-US" sz="2000" b="0" strike="noStrike" spc="-1">
              <a:solidFill>
                <a:srgbClr val="FFFFFF"/>
              </a:solidFill>
              <a:uFill>
                <a:solidFill>
                  <a:srgbClr val="FFFFFF"/>
                </a:solidFill>
              </a:uFill>
              <a:latin typeface="Calibri"/>
            </a:endParaRPr>
          </a:p>
          <a:p>
            <a:pPr marL="3024000" lvl="6"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Seventh Outline LevelEdit Master text styles</a:t>
            </a:r>
            <a:endParaRPr lang="en-US" sz="2000" b="0" strike="noStrike" spc="-1">
              <a:solidFill>
                <a:srgbClr val="FFFFFF"/>
              </a:solidFill>
              <a:uFill>
                <a:solidFill>
                  <a:srgbClr val="FFFFFF"/>
                </a:solidFill>
              </a:uFill>
              <a:latin typeface="Calibri"/>
            </a:endParaRPr>
          </a:p>
          <a:p>
            <a:pPr marL="3456000" lvl="7" indent="-216000">
              <a:buClr>
                <a:srgbClr val="FFFFFF"/>
              </a:buClr>
              <a:buSzPct val="45000"/>
              <a:buFont typeface="Wingdings" charset="2"/>
              <a:buChar char=""/>
            </a:pPr>
            <a:r>
              <a:rPr lang="en-US" sz="2400" b="0" strike="noStrike" spc="-1">
                <a:solidFill>
                  <a:srgbClr val="FFFFFF"/>
                </a:solidFill>
                <a:uFill>
                  <a:solidFill>
                    <a:srgbClr val="FFFFFF"/>
                  </a:solidFill>
                </a:uFill>
                <a:latin typeface="Calibri"/>
              </a:rPr>
              <a:t>Second level</a:t>
            </a:r>
            <a:endParaRPr lang="en-US" sz="2000" b="0" strike="noStrike" spc="-1">
              <a:solidFill>
                <a:srgbClr val="FFFFFF"/>
              </a:solidFill>
              <a:uFill>
                <a:solidFill>
                  <a:srgbClr val="FFFFFF"/>
                </a:solidFill>
              </a:uFill>
              <a:latin typeface="Calibri"/>
            </a:endParaRPr>
          </a:p>
          <a:p>
            <a:pPr marL="3888000" lvl="8" indent="-216000">
              <a:buClr>
                <a:srgbClr val="FFFFFF"/>
              </a:buClr>
              <a:buSzPct val="45000"/>
              <a:buFont typeface="Wingdings" charset="2"/>
              <a:buChar char=""/>
            </a:pPr>
            <a:r>
              <a:rPr lang="en-US" sz="2000" b="0" strike="noStrike" spc="-1">
                <a:solidFill>
                  <a:srgbClr val="FFFFFF"/>
                </a:solidFill>
                <a:uFill>
                  <a:solidFill>
                    <a:srgbClr val="FFFFFF"/>
                  </a:solidFill>
                </a:uFill>
                <a:latin typeface="Calibri"/>
              </a:rPr>
              <a:t>Third level</a:t>
            </a:r>
          </a:p>
          <a:p>
            <a:pPr marL="4320000" lvl="0" indent="-216000">
              <a:lnSpc>
                <a:spcPct val="100000"/>
              </a:lnSpc>
              <a:buClr>
                <a:srgbClr val="FFFFFF"/>
              </a:buClr>
              <a:buSzPct val="45000"/>
              <a:buFont typeface="Wingdings" charset="2"/>
              <a:buChar char=""/>
            </a:pPr>
            <a:r>
              <a:rPr lang="en-US" sz="1800" b="0" strike="noStrike" spc="-1">
                <a:solidFill>
                  <a:srgbClr val="FFFFFF"/>
                </a:solidFill>
                <a:uFill>
                  <a:solidFill>
                    <a:srgbClr val="FFFFFF"/>
                  </a:solidFill>
                </a:uFill>
                <a:latin typeface="Calibri"/>
              </a:rPr>
              <a:t>Fourth level</a:t>
            </a:r>
          </a:p>
          <a:p>
            <a:pPr marL="4320000" lvl="0" indent="-216000">
              <a:lnSpc>
                <a:spcPct val="100000"/>
              </a:lnSpc>
              <a:buClr>
                <a:srgbClr val="FFFFFF"/>
              </a:buClr>
              <a:buSzPct val="45000"/>
              <a:buFont typeface="Wingdings" charset="2"/>
              <a:buChar char=""/>
            </a:pPr>
            <a:r>
              <a:rPr lang="en-US" sz="1800" b="0" strike="noStrike" spc="-1">
                <a:solidFill>
                  <a:srgbClr val="FFFFFF"/>
                </a:solidFill>
                <a:uFill>
                  <a:solidFill>
                    <a:srgbClr val="FFFFFF"/>
                  </a:solidFill>
                </a:uFill>
                <a:latin typeface="Calibri"/>
              </a:rPr>
              <a:t>Fifth level</a:t>
            </a:r>
            <a:endParaRPr lang="en-US" sz="2000" b="0" strike="noStrike" spc="-1">
              <a:solidFill>
                <a:srgbClr val="FFFFFF"/>
              </a:solidFill>
              <a:uFill>
                <a:solidFill>
                  <a:srgbClr val="FFFFFF"/>
                </a:solidFill>
              </a:uFill>
              <a:latin typeface="Calibri"/>
            </a:endParaRPr>
          </a:p>
        </p:txBody>
      </p:sp>
      <p:sp>
        <p:nvSpPr>
          <p:cNvPr id="161" name="PlaceHolder 3"/>
          <p:cNvSpPr>
            <a:spLocks noGrp="1"/>
          </p:cNvSpPr>
          <p:nvPr>
            <p:ph type="body"/>
          </p:nvPr>
        </p:nvSpPr>
        <p:spPr>
          <a:xfrm>
            <a:off x="4629240" y="1825560"/>
            <a:ext cx="3885840" cy="4350960"/>
          </a:xfrm>
          <a:prstGeom prst="rect">
            <a:avLst/>
          </a:prstGeom>
        </p:spPr>
        <p:txBody>
          <a:bodyPr/>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Calibri"/>
              </a:rPr>
              <a:t>Second Outline Level</a:t>
            </a:r>
            <a:endParaRPr lang="en-US" sz="2000" b="0" strike="noStrike" spc="-1">
              <a:solidFill>
                <a:srgbClr val="FFFFFF"/>
              </a:solidFill>
              <a:uFill>
                <a:solidFill>
                  <a:srgbClr val="FFFFFF"/>
                </a:solidFill>
              </a:uFill>
              <a:latin typeface="Calibri"/>
            </a:endParaRPr>
          </a:p>
          <a:p>
            <a:pPr marL="1296000" lvl="2" indent="-288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Third Outline Level</a:t>
            </a:r>
            <a:endParaRPr lang="en-US" sz="1800" b="0" strike="noStrike" spc="-1">
              <a:solidFill>
                <a:srgbClr val="FFFFFF"/>
              </a:solidFill>
              <a:uFill>
                <a:solidFill>
                  <a:srgbClr val="FFFFFF"/>
                </a:solidFill>
              </a:uFill>
              <a:latin typeface="Calibri"/>
            </a:endParaRPr>
          </a:p>
          <a:p>
            <a:pPr marL="1728000" lvl="3" indent="-216000">
              <a:buClr>
                <a:srgbClr val="FFFFFF"/>
              </a:buClr>
              <a:buSzPct val="75000"/>
              <a:buFont typeface="Symbol" charset="2"/>
              <a:buChar char=""/>
            </a:pPr>
            <a:r>
              <a:rPr lang="en-US" sz="2800" b="0" strike="noStrike" spc="-1">
                <a:solidFill>
                  <a:srgbClr val="FFFFFF"/>
                </a:solidFill>
                <a:uFill>
                  <a:solidFill>
                    <a:srgbClr val="FFFFFF"/>
                  </a:solidFill>
                </a:uFill>
                <a:latin typeface="Calibri"/>
              </a:rPr>
              <a:t>Fourth Outline Level</a:t>
            </a:r>
            <a:endParaRPr lang="en-US" sz="1800" b="0" strike="noStrike" spc="-1">
              <a:solidFill>
                <a:srgbClr val="FFFFFF"/>
              </a:solidFill>
              <a:uFill>
                <a:solidFill>
                  <a:srgbClr val="FFFFFF"/>
                </a:solidFill>
              </a:uFill>
              <a:latin typeface="Calibri"/>
            </a:endParaRPr>
          </a:p>
          <a:p>
            <a:pPr marL="2160000" lvl="4"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Fifth Outline Level</a:t>
            </a:r>
            <a:endParaRPr lang="en-US" sz="2000" b="0" strike="noStrike" spc="-1">
              <a:solidFill>
                <a:srgbClr val="FFFFFF"/>
              </a:solidFill>
              <a:uFill>
                <a:solidFill>
                  <a:srgbClr val="FFFFFF"/>
                </a:solidFill>
              </a:uFill>
              <a:latin typeface="Calibri"/>
            </a:endParaRPr>
          </a:p>
          <a:p>
            <a:pPr marL="2592000" lvl="5" indent="-216000">
              <a:buClr>
                <a:srgbClr val="FFFFFF"/>
              </a:buClr>
              <a:buSzPct val="45000"/>
              <a:buFont typeface="Wingdings" charset="2"/>
              <a:buChar char=""/>
            </a:pPr>
            <a:r>
              <a:rPr lang="en-US" sz="2800" b="0" strike="noStrike" spc="-1">
                <a:solidFill>
                  <a:srgbClr val="FFFFFF"/>
                </a:solidFill>
                <a:uFill>
                  <a:solidFill>
                    <a:srgbClr val="FFFFFF"/>
                  </a:solidFill>
                </a:uFill>
                <a:latin typeface="Calibri"/>
              </a:rPr>
              <a:t>Sixth Outline Level</a:t>
            </a:r>
            <a:endParaRPr lang="en-US" sz="2000" b="0" strike="noStrike" spc="-1">
              <a:solidFill>
                <a:srgbClr val="FFFFFF"/>
              </a:solidFill>
              <a:uFill>
                <a:solidFill>
                  <a:srgbClr val="FFFFFF"/>
                </a:solidFill>
              </a:uFill>
              <a:latin typeface="Calibri"/>
            </a:endParaRPr>
          </a:p>
          <a:p>
            <a:pPr marL="228600" indent="-22824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Seventh Outline LevelEdit Master text styles</a:t>
            </a:r>
          </a:p>
          <a:p>
            <a:pPr marL="685800" lvl="1"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Second level</a:t>
            </a:r>
            <a:endParaRPr lang="en-US" sz="20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Third level</a:t>
            </a:r>
            <a:endParaRPr lang="en-US" sz="18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Fourth level</a:t>
            </a:r>
          </a:p>
          <a:p>
            <a:pPr marL="2057400" lvl="4" indent="-228240">
              <a:lnSpc>
                <a:spcPct val="100000"/>
              </a:lnSpc>
              <a:buClr>
                <a:srgbClr val="FFFFFF"/>
              </a:buClr>
              <a:buFont typeface="Arial"/>
              <a:buChar char="•"/>
            </a:pPr>
            <a:r>
              <a:rPr lang="en-US" sz="1800" b="0" strike="noStrike" spc="-1">
                <a:solidFill>
                  <a:srgbClr val="FFFFFF"/>
                </a:solidFill>
                <a:uFill>
                  <a:solidFill>
                    <a:srgbClr val="FFFFFF"/>
                  </a:solidFill>
                </a:uFill>
                <a:latin typeface="Calibri"/>
              </a:rPr>
              <a:t>Fifth level</a:t>
            </a:r>
            <a:endParaRPr lang="en-US" sz="2000" b="0" strike="noStrike" spc="-1">
              <a:solidFill>
                <a:srgbClr val="FFFFFF"/>
              </a:solidFill>
              <a:uFill>
                <a:solidFill>
                  <a:srgbClr val="FFFFFF"/>
                </a:solidFill>
              </a:uFill>
              <a:latin typeface="Calibri"/>
            </a:endParaRPr>
          </a:p>
        </p:txBody>
      </p:sp>
      <p:sp>
        <p:nvSpPr>
          <p:cNvPr id="162" name="PlaceHolder 4"/>
          <p:cNvSpPr>
            <a:spLocks noGrp="1"/>
          </p:cNvSpPr>
          <p:nvPr>
            <p:ph type="dt"/>
          </p:nvPr>
        </p:nvSpPr>
        <p:spPr>
          <a:xfrm>
            <a:off x="628560" y="6356520"/>
            <a:ext cx="2057040" cy="364680"/>
          </a:xfrm>
          <a:prstGeom prst="rect">
            <a:avLst/>
          </a:prstGeom>
        </p:spPr>
        <p:txBody>
          <a:bodyPr anchor="ctr"/>
          <a:lstStyle/>
          <a:p>
            <a:pPr>
              <a:lnSpc>
                <a:spcPct val="100000"/>
              </a:lnSpc>
            </a:pPr>
            <a:r>
              <a:rPr lang="pt-BR" sz="1200" b="0" strike="noStrike" spc="-1">
                <a:solidFill>
                  <a:srgbClr val="FFFFFF"/>
                </a:solidFill>
                <a:uFill>
                  <a:solidFill>
                    <a:srgbClr val="FFFFFF"/>
                  </a:solidFill>
                </a:uFill>
                <a:latin typeface="Calibri"/>
              </a:rPr>
              <a:t>26/02/16</a:t>
            </a:r>
            <a:endParaRPr lang="pt-BR" sz="1200" b="0" strike="noStrike" spc="-1">
              <a:solidFill>
                <a:srgbClr val="FFFFFF"/>
              </a:solidFill>
              <a:uFill>
                <a:solidFill>
                  <a:srgbClr val="FFFFFF"/>
                </a:solidFill>
              </a:uFill>
              <a:latin typeface="Times New Roman"/>
            </a:endParaRPr>
          </a:p>
        </p:txBody>
      </p:sp>
      <p:sp>
        <p:nvSpPr>
          <p:cNvPr id="163" name="PlaceHolder 5"/>
          <p:cNvSpPr>
            <a:spLocks noGrp="1"/>
          </p:cNvSpPr>
          <p:nvPr>
            <p:ph type="ftr"/>
          </p:nvPr>
        </p:nvSpPr>
        <p:spPr>
          <a:xfrm>
            <a:off x="3029040" y="6356520"/>
            <a:ext cx="3085920" cy="364680"/>
          </a:xfrm>
          <a:prstGeom prst="rect">
            <a:avLst/>
          </a:prstGeom>
        </p:spPr>
        <p:txBody>
          <a:bodyPr anchor="ctr"/>
          <a:lstStyle/>
          <a:p>
            <a:endParaRPr lang="pt-BR" sz="2400" b="0" strike="noStrike" spc="-1">
              <a:solidFill>
                <a:srgbClr val="FFFFFF"/>
              </a:solidFill>
              <a:uFill>
                <a:solidFill>
                  <a:srgbClr val="FFFFFF"/>
                </a:solidFill>
              </a:uFill>
              <a:latin typeface="Times New Roman"/>
            </a:endParaRPr>
          </a:p>
        </p:txBody>
      </p:sp>
      <p:sp>
        <p:nvSpPr>
          <p:cNvPr id="164" name="PlaceHolder 6"/>
          <p:cNvSpPr>
            <a:spLocks noGrp="1"/>
          </p:cNvSpPr>
          <p:nvPr>
            <p:ph type="sldNum"/>
          </p:nvPr>
        </p:nvSpPr>
        <p:spPr>
          <a:xfrm>
            <a:off x="6458040" y="6356520"/>
            <a:ext cx="2057040" cy="364680"/>
          </a:xfrm>
          <a:prstGeom prst="rect">
            <a:avLst/>
          </a:prstGeom>
        </p:spPr>
        <p:txBody>
          <a:bodyPr anchor="ctr"/>
          <a:lstStyle/>
          <a:p>
            <a:pPr algn="r">
              <a:lnSpc>
                <a:spcPct val="100000"/>
              </a:lnSpc>
            </a:pPr>
            <a:fld id="{B5FE2161-8B14-4A24-B15E-8434EB83AD68}" type="slidenum">
              <a:rPr lang="pt-BR" sz="1200" b="0" strike="noStrike" spc="-1">
                <a:solidFill>
                  <a:srgbClr val="FFFFFF"/>
                </a:solidFill>
                <a:uFill>
                  <a:solidFill>
                    <a:srgbClr val="FFFFFF"/>
                  </a:solidFill>
                </a:uFill>
                <a:latin typeface="Calibri"/>
              </a:rPr>
              <a:pPr algn="r">
                <a:lnSpc>
                  <a:spcPct val="100000"/>
                </a:lnSpc>
              </a:pPr>
              <a:t>‹nº›</a:t>
            </a:fld>
            <a:endParaRPr lang="pt-BR" sz="12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5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41.xml"/><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41.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1.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85800" y="1122480"/>
            <a:ext cx="7772040" cy="2387160"/>
          </a:xfrm>
          <a:prstGeom prst="rect">
            <a:avLst/>
          </a:prstGeom>
          <a:noFill/>
          <a:ln>
            <a:noFill/>
          </a:ln>
        </p:spPr>
        <p:txBody>
          <a:bodyPr anchor="b"/>
          <a:lstStyle/>
          <a:p>
            <a:pPr algn="ctr">
              <a:lnSpc>
                <a:spcPct val="100000"/>
              </a:lnSpc>
            </a:pPr>
            <a:r>
              <a:rPr lang="en-US" sz="6000" b="0" strike="noStrike" spc="-1">
                <a:solidFill>
                  <a:srgbClr val="FFFFFF"/>
                </a:solidFill>
                <a:uFill>
                  <a:solidFill>
                    <a:srgbClr val="FFFFFF"/>
                  </a:solidFill>
                </a:uFill>
                <a:latin typeface="Calibri Light"/>
              </a:rPr>
              <a:t>What to do when you are in Europa</a:t>
            </a:r>
            <a:endParaRPr lang="en-US" sz="1800" b="0" strike="noStrike" spc="-1">
              <a:solidFill>
                <a:srgbClr val="FFFFFF"/>
              </a:solidFill>
              <a:uFill>
                <a:solidFill>
                  <a:srgbClr val="FFFFFF"/>
                </a:solidFill>
              </a:uFill>
              <a:latin typeface="Calibri"/>
            </a:endParaRPr>
          </a:p>
        </p:txBody>
      </p:sp>
      <p:sp>
        <p:nvSpPr>
          <p:cNvPr id="205" name="TextShape 2"/>
          <p:cNvSpPr txBox="1"/>
          <p:nvPr/>
        </p:nvSpPr>
        <p:spPr>
          <a:xfrm>
            <a:off x="1143000" y="3602160"/>
            <a:ext cx="6857640" cy="1655280"/>
          </a:xfrm>
          <a:prstGeom prst="rect">
            <a:avLst/>
          </a:prstGeom>
          <a:noFill/>
          <a:ln>
            <a:noFill/>
          </a:ln>
        </p:spPr>
        <p:txBody>
          <a:bodyPr/>
          <a:lstStyle/>
          <a:p>
            <a:pPr algn="ctr">
              <a:lnSpc>
                <a:spcPct val="100000"/>
              </a:lnSpc>
            </a:pPr>
            <a:r>
              <a:rPr lang="pt-BR" sz="2400" b="0" strike="noStrike" spc="-1">
                <a:solidFill>
                  <a:srgbClr val="FFFFFF"/>
                </a:solidFill>
                <a:uFill>
                  <a:solidFill>
                    <a:srgbClr val="FFFFFF"/>
                  </a:solidFill>
                </a:uFill>
                <a:latin typeface="Calibri"/>
              </a:rPr>
              <a:t>NuCli 1Q 2016</a:t>
            </a:r>
            <a:endParaRPr lang="pt-BR" sz="32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Picture 2"/>
          <p:cNvPicPr/>
          <p:nvPr/>
        </p:nvPicPr>
        <p:blipFill>
          <a:blip r:embed="rId3" cstate="print"/>
          <a:stretch/>
        </p:blipFill>
        <p:spPr>
          <a:xfrm>
            <a:off x="486720" y="2608560"/>
            <a:ext cx="4818960" cy="3840840"/>
          </a:xfrm>
          <a:prstGeom prst="rect">
            <a:avLst/>
          </a:prstGeom>
          <a:ln>
            <a:noFill/>
          </a:ln>
        </p:spPr>
      </p:pic>
      <p:sp>
        <p:nvSpPr>
          <p:cNvPr id="251" name="CustomShape 1"/>
          <p:cNvSpPr/>
          <p:nvPr/>
        </p:nvSpPr>
        <p:spPr>
          <a:xfrm>
            <a:off x="11160" y="6413400"/>
            <a:ext cx="477684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https://en.wikipedia.org/wiki/Mars_Exploration_Rover</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628560" y="365040"/>
            <a:ext cx="7886520" cy="1325160"/>
          </a:xfrm>
          <a:prstGeom prst="rect">
            <a:avLst/>
          </a:prstGeom>
          <a:noFill/>
          <a:ln>
            <a:noFill/>
          </a:ln>
        </p:spPr>
        <p:txBody>
          <a:bodyPr anchor="ctr"/>
          <a:lstStyle/>
          <a:p>
            <a:endParaRPr lang="en-US" sz="1800" b="0" strike="noStrike" spc="-1">
              <a:solidFill>
                <a:srgbClr val="FFFFFF"/>
              </a:solidFill>
              <a:uFill>
                <a:solidFill>
                  <a:srgbClr val="FFFFFF"/>
                </a:solidFill>
              </a:uFill>
              <a:latin typeface="Calibri"/>
            </a:endParaRPr>
          </a:p>
        </p:txBody>
      </p:sp>
      <p:pic>
        <p:nvPicPr>
          <p:cNvPr id="253" name="Picture 2"/>
          <p:cNvPicPr/>
          <p:nvPr/>
        </p:nvPicPr>
        <p:blipFill>
          <a:blip r:embed="rId3" cstate="print"/>
          <a:stretch/>
        </p:blipFill>
        <p:spPr>
          <a:xfrm>
            <a:off x="486720" y="2608560"/>
            <a:ext cx="4818960" cy="3840840"/>
          </a:xfrm>
          <a:prstGeom prst="rect">
            <a:avLst/>
          </a:prstGeom>
          <a:ln>
            <a:noFill/>
          </a:ln>
        </p:spPr>
      </p:pic>
      <p:pic>
        <p:nvPicPr>
          <p:cNvPr id="254" name="Picture 2"/>
          <p:cNvPicPr/>
          <p:nvPr/>
        </p:nvPicPr>
        <p:blipFill>
          <a:blip r:embed="rId4" cstate="print"/>
          <a:stretch/>
        </p:blipFill>
        <p:spPr>
          <a:xfrm>
            <a:off x="3565080" y="267480"/>
            <a:ext cx="5288760" cy="3351240"/>
          </a:xfrm>
          <a:prstGeom prst="rect">
            <a:avLst/>
          </a:prstGeom>
          <a:ln>
            <a:noFill/>
          </a:ln>
        </p:spPr>
      </p:pic>
      <p:sp>
        <p:nvSpPr>
          <p:cNvPr id="255" name="CustomShape 2"/>
          <p:cNvSpPr/>
          <p:nvPr/>
        </p:nvSpPr>
        <p:spPr>
          <a:xfrm>
            <a:off x="11160" y="6413400"/>
            <a:ext cx="477684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pt-BR" sz="1000" b="0" strike="noStrike" spc="-1">
                <a:solidFill>
                  <a:srgbClr val="F2F2F2"/>
                </a:solidFill>
                <a:uFill>
                  <a:solidFill>
                    <a:srgbClr val="FFFFFF"/>
                  </a:solidFill>
                </a:uFill>
                <a:latin typeface="Calibri"/>
                <a:ea typeface="Calibri"/>
              </a:rPr>
              <a:t>http://sementinhasparacriancas.blogspot.com.br/2013/09/centopeia-festeira.html</a:t>
            </a: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https://en.wikipedia.org/wiki/Mars_Exploration_Rover</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628560" y="365040"/>
            <a:ext cx="7886520" cy="1325160"/>
          </a:xfrm>
          <a:prstGeom prst="rect">
            <a:avLst/>
          </a:prstGeom>
          <a:noFill/>
          <a:ln>
            <a:noFill/>
          </a:ln>
        </p:spPr>
        <p:txBody>
          <a:bodyPr anchor="ctr"/>
          <a:lstStyle/>
          <a:p>
            <a:endParaRPr lang="en-US" sz="1800" b="0" strike="noStrike" spc="-1">
              <a:solidFill>
                <a:srgbClr val="FFFFFF"/>
              </a:solidFill>
              <a:uFill>
                <a:solidFill>
                  <a:srgbClr val="FFFFFF"/>
                </a:solidFill>
              </a:uFill>
              <a:latin typeface="Calibri"/>
            </a:endParaRPr>
          </a:p>
        </p:txBody>
      </p:sp>
      <p:sp>
        <p:nvSpPr>
          <p:cNvPr id="257" name="TextShape 2"/>
          <p:cNvSpPr txBox="1"/>
          <p:nvPr/>
        </p:nvSpPr>
        <p:spPr>
          <a:xfrm>
            <a:off x="628560" y="1825560"/>
            <a:ext cx="3885840" cy="4350960"/>
          </a:xfrm>
          <a:prstGeom prst="rect">
            <a:avLst/>
          </a:prstGeom>
          <a:noFill/>
          <a:ln>
            <a:noFill/>
          </a:ln>
        </p:spPr>
        <p:txBody>
          <a:bodyPr/>
          <a:lstStyle/>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More energy efficient in regular surfaces</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High speed in plain surface</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Less complexity</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Don't climb</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If it rolls over, the mission ends</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Can't cross gorges</a:t>
            </a:r>
            <a:endParaRPr lang="en-US" sz="2800" b="0" strike="noStrike" spc="-1">
              <a:solidFill>
                <a:srgbClr val="FFFFFF"/>
              </a:solidFill>
              <a:uFill>
                <a:solidFill>
                  <a:srgbClr val="FFFFFF"/>
                </a:solidFill>
              </a:uFill>
              <a:latin typeface="Calibri"/>
            </a:endParaRPr>
          </a:p>
          <a:p>
            <a:pPr>
              <a:lnSpc>
                <a:spcPct val="90000"/>
              </a:lnSpc>
            </a:pP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Can't swim</a:t>
            </a:r>
            <a:endParaRPr lang="en-US" sz="2800" b="0" strike="noStrike" spc="-1">
              <a:solidFill>
                <a:srgbClr val="FFFFFF"/>
              </a:solidFill>
              <a:uFill>
                <a:solidFill>
                  <a:srgbClr val="FFFFFF"/>
                </a:solidFill>
              </a:uFill>
              <a:latin typeface="Calibri"/>
            </a:endParaRPr>
          </a:p>
        </p:txBody>
      </p:sp>
      <p:sp>
        <p:nvSpPr>
          <p:cNvPr id="258" name="TextShape 3"/>
          <p:cNvSpPr txBox="1"/>
          <p:nvPr/>
        </p:nvSpPr>
        <p:spPr>
          <a:xfrm>
            <a:off x="4629240" y="1825560"/>
            <a:ext cx="3885840" cy="4350960"/>
          </a:xfrm>
          <a:prstGeom prst="rect">
            <a:avLst/>
          </a:prstGeom>
          <a:noFill/>
          <a:ln>
            <a:noFill/>
          </a:ln>
        </p:spPr>
        <p:txBody>
          <a:bodyPr/>
          <a:lstStyle/>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Theoretically spends more energy to move</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Medium speed in any surface</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More complexity</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Climbs</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Can make complex moves to solve puzzles</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Can mimetize centipede movements, including cross gorges</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alibri"/>
              </a:rPr>
              <a:t>Can mimetize water snake movements</a:t>
            </a:r>
            <a:endParaRPr lang="en-US" sz="2800" b="0" strike="noStrike" spc="-1">
              <a:solidFill>
                <a:srgbClr val="FFFFFF"/>
              </a:solidFill>
              <a:uFill>
                <a:solidFill>
                  <a:srgbClr val="FFFFFF"/>
                </a:solidFill>
              </a:uFill>
              <a:latin typeface="Calibri"/>
            </a:endParaRPr>
          </a:p>
        </p:txBody>
      </p:sp>
      <p:pic>
        <p:nvPicPr>
          <p:cNvPr id="259" name="Picture 5"/>
          <p:cNvPicPr/>
          <p:nvPr/>
        </p:nvPicPr>
        <p:blipFill>
          <a:blip r:embed="rId3" cstate="print"/>
          <a:stretch/>
        </p:blipFill>
        <p:spPr>
          <a:xfrm>
            <a:off x="1144440" y="61200"/>
            <a:ext cx="2742840" cy="1755360"/>
          </a:xfrm>
          <a:prstGeom prst="rect">
            <a:avLst/>
          </a:prstGeom>
          <a:ln>
            <a:noFill/>
          </a:ln>
        </p:spPr>
      </p:pic>
      <p:pic>
        <p:nvPicPr>
          <p:cNvPr id="260" name="Picture 7"/>
          <p:cNvPicPr/>
          <p:nvPr/>
        </p:nvPicPr>
        <p:blipFill>
          <a:blip r:embed="rId4" cstate="print"/>
          <a:stretch/>
        </p:blipFill>
        <p:spPr>
          <a:xfrm>
            <a:off x="5194080" y="61200"/>
            <a:ext cx="2742840" cy="1806480"/>
          </a:xfrm>
          <a:prstGeom prst="rect">
            <a:avLst/>
          </a:prstGeom>
          <a:ln>
            <a:noFill/>
          </a:ln>
        </p:spPr>
      </p:pic>
      <p:sp>
        <p:nvSpPr>
          <p:cNvPr id="261" name="CustomShape 4"/>
          <p:cNvSpPr/>
          <p:nvPr/>
        </p:nvSpPr>
        <p:spPr>
          <a:xfrm>
            <a:off x="11160" y="6413400"/>
            <a:ext cx="477684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pt-BR" sz="1000" b="0" strike="noStrike" spc="-1">
                <a:solidFill>
                  <a:srgbClr val="F2F2F2"/>
                </a:solidFill>
                <a:uFill>
                  <a:solidFill>
                    <a:srgbClr val="FFFFFF"/>
                  </a:solidFill>
                </a:uFill>
                <a:latin typeface="Calibri"/>
                <a:ea typeface="Calibri"/>
              </a:rPr>
              <a:t>http://www.realmonstrosities.com/2010/12/giant-centipede.html https://en.wikipedia.org/wiki/Mars_Exploration_Rover</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628560" y="365040"/>
            <a:ext cx="7886520" cy="1325160"/>
          </a:xfrm>
          <a:prstGeom prst="rect">
            <a:avLst/>
          </a:prstGeom>
          <a:noFill/>
          <a:ln>
            <a:noFill/>
          </a:ln>
        </p:spPr>
        <p:txBody>
          <a:bodyPr anchor="ctr"/>
          <a:lstStyle/>
          <a:p>
            <a:endParaRPr lang="en-US" sz="1800" b="0" strike="noStrike" spc="-1">
              <a:solidFill>
                <a:srgbClr val="FFFFFF"/>
              </a:solidFill>
              <a:uFill>
                <a:solidFill>
                  <a:srgbClr val="FFFFFF"/>
                </a:solidFill>
              </a:uFill>
              <a:latin typeface="Calibri"/>
            </a:endParaRPr>
          </a:p>
        </p:txBody>
      </p:sp>
      <p:pic>
        <p:nvPicPr>
          <p:cNvPr id="263" name="Picture 2"/>
          <p:cNvPicPr/>
          <p:nvPr/>
        </p:nvPicPr>
        <p:blipFill>
          <a:blip r:embed="rId3" cstate="print"/>
          <a:stretch/>
        </p:blipFill>
        <p:spPr>
          <a:xfrm>
            <a:off x="1563840" y="365040"/>
            <a:ext cx="5856840" cy="2258280"/>
          </a:xfrm>
          <a:prstGeom prst="rect">
            <a:avLst/>
          </a:prstGeom>
          <a:ln>
            <a:noFill/>
          </a:ln>
        </p:spPr>
      </p:pic>
      <p:pic>
        <p:nvPicPr>
          <p:cNvPr id="264" name="Picture 3"/>
          <p:cNvPicPr/>
          <p:nvPr/>
        </p:nvPicPr>
        <p:blipFill>
          <a:blip r:embed="rId4" cstate="print"/>
          <a:stretch/>
        </p:blipFill>
        <p:spPr>
          <a:xfrm>
            <a:off x="3105360" y="3024000"/>
            <a:ext cx="2931480" cy="2964240"/>
          </a:xfrm>
          <a:prstGeom prst="rect">
            <a:avLst/>
          </a:prstGeom>
          <a:ln>
            <a:noFill/>
          </a:ln>
        </p:spPr>
      </p:pic>
      <p:sp>
        <p:nvSpPr>
          <p:cNvPr id="265" name="CustomShape 2"/>
          <p:cNvSpPr/>
          <p:nvPr/>
        </p:nvSpPr>
        <p:spPr>
          <a:xfrm>
            <a:off x="2442600" y="3368520"/>
            <a:ext cx="554760" cy="425160"/>
          </a:xfrm>
          <a:prstGeom prst="righ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66" name="CustomShape 3"/>
          <p:cNvSpPr/>
          <p:nvPr/>
        </p:nvSpPr>
        <p:spPr>
          <a:xfrm>
            <a:off x="5820840" y="5994720"/>
            <a:ext cx="554760" cy="425160"/>
          </a:xfrm>
          <a:prstGeom prst="righ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67" name="CustomShape 4"/>
          <p:cNvSpPr/>
          <p:nvPr/>
        </p:nvSpPr>
        <p:spPr>
          <a:xfrm>
            <a:off x="4399920" y="3492000"/>
            <a:ext cx="178200" cy="182520"/>
          </a:xfrm>
          <a:prstGeom prst="ellipse">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68" name="CustomShape 5"/>
          <p:cNvSpPr/>
          <p:nvPr/>
        </p:nvSpPr>
        <p:spPr>
          <a:xfrm>
            <a:off x="5094360" y="4071600"/>
            <a:ext cx="178200" cy="182520"/>
          </a:xfrm>
          <a:prstGeom prst="ellipse">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69" name="CustomShape 6"/>
          <p:cNvSpPr/>
          <p:nvPr/>
        </p:nvSpPr>
        <p:spPr>
          <a:xfrm>
            <a:off x="3578040" y="4705920"/>
            <a:ext cx="178200" cy="182520"/>
          </a:xfrm>
          <a:prstGeom prst="ellipse">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70" name="CustomShape 7"/>
          <p:cNvSpPr/>
          <p:nvPr/>
        </p:nvSpPr>
        <p:spPr>
          <a:xfrm>
            <a:off x="4773600" y="5338800"/>
            <a:ext cx="178200" cy="182520"/>
          </a:xfrm>
          <a:prstGeom prst="ellipse">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71" name="CustomShape 8"/>
          <p:cNvSpPr/>
          <p:nvPr/>
        </p:nvSpPr>
        <p:spPr>
          <a:xfrm>
            <a:off x="11160" y="6413400"/>
            <a:ext cx="611172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pt-BR" sz="1000" b="0" strike="noStrike" spc="-1">
                <a:solidFill>
                  <a:srgbClr val="F2F2F2"/>
                </a:solidFill>
                <a:uFill>
                  <a:solidFill>
                    <a:srgbClr val="FFFFFF"/>
                  </a:solidFill>
                </a:uFill>
                <a:latin typeface="Calibri"/>
                <a:ea typeface="Calibri"/>
              </a:rPr>
              <a:t>http://humour.wikinut.com/Jeff-the-Centipede/2535nza./</a:t>
            </a: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http://rdhamejani8.wix.com/myriapoda#!anatomy http://www.freeclipartnow.com/buildings/labyrinth.jpg.html</a:t>
            </a:r>
            <a:endParaRPr lang="pt-BR" sz="1800" b="0" strike="noStrike" spc="-1">
              <a:solidFill>
                <a:srgbClr val="FFFFFF"/>
              </a:solidFill>
              <a:uFill>
                <a:solidFill>
                  <a:srgbClr val="FFFFFF"/>
                </a:solidFill>
              </a:uFill>
              <a:latin typeface="Arial"/>
            </a:endParaRPr>
          </a:p>
        </p:txBody>
      </p:sp>
      <p:pic>
        <p:nvPicPr>
          <p:cNvPr id="272" name="Imagem 16"/>
          <p:cNvPicPr/>
          <p:nvPr/>
        </p:nvPicPr>
        <p:blipFill>
          <a:blip r:embed="rId5" cstate="print"/>
          <a:stretch/>
        </p:blipFill>
        <p:spPr>
          <a:xfrm>
            <a:off x="752040" y="2913840"/>
            <a:ext cx="1574640" cy="1260360"/>
          </a:xfrm>
          <a:prstGeom prst="rect">
            <a:avLst/>
          </a:prstGeom>
          <a:ln>
            <a:noFill/>
          </a:ln>
        </p:spPr>
      </p:pic>
      <p:pic>
        <p:nvPicPr>
          <p:cNvPr id="273" name="Imagem 19"/>
          <p:cNvPicPr/>
          <p:nvPr/>
        </p:nvPicPr>
        <p:blipFill>
          <a:blip r:embed="rId5" cstate="print"/>
          <a:stretch/>
        </p:blipFill>
        <p:spPr>
          <a:xfrm>
            <a:off x="6448680" y="5504760"/>
            <a:ext cx="1574640" cy="1260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628560" y="365040"/>
            <a:ext cx="7886520" cy="1325160"/>
          </a:xfrm>
          <a:prstGeom prst="rect">
            <a:avLst/>
          </a:prstGeom>
          <a:noFill/>
          <a:ln>
            <a:noFill/>
          </a:ln>
        </p:spPr>
        <p:txBody>
          <a:bodyPr anchor="ctr"/>
          <a:lstStyle/>
          <a:p>
            <a:endParaRPr lang="en-US" sz="1800" b="0" strike="noStrike" spc="-1">
              <a:solidFill>
                <a:srgbClr val="FFFFFF"/>
              </a:solidFill>
              <a:uFill>
                <a:solidFill>
                  <a:srgbClr val="FFFFFF"/>
                </a:solidFill>
              </a:uFill>
              <a:latin typeface="Calibri"/>
            </a:endParaRPr>
          </a:p>
        </p:txBody>
      </p:sp>
      <p:pic>
        <p:nvPicPr>
          <p:cNvPr id="275" name="Imagem 8"/>
          <p:cNvPicPr/>
          <p:nvPr/>
        </p:nvPicPr>
        <p:blipFill>
          <a:blip r:embed="rId3" cstate="print"/>
          <a:stretch/>
        </p:blipFill>
        <p:spPr>
          <a:xfrm>
            <a:off x="1082160" y="262440"/>
            <a:ext cx="2262600" cy="1473120"/>
          </a:xfrm>
          <a:prstGeom prst="rect">
            <a:avLst/>
          </a:prstGeom>
          <a:ln>
            <a:noFill/>
          </a:ln>
        </p:spPr>
      </p:pic>
      <p:pic>
        <p:nvPicPr>
          <p:cNvPr id="276" name="Imagem 9"/>
          <p:cNvPicPr/>
          <p:nvPr/>
        </p:nvPicPr>
        <p:blipFill>
          <a:blip r:embed="rId4" cstate="print"/>
          <a:stretch/>
        </p:blipFill>
        <p:spPr>
          <a:xfrm>
            <a:off x="5544360" y="196920"/>
            <a:ext cx="2107080" cy="1542960"/>
          </a:xfrm>
          <a:prstGeom prst="rect">
            <a:avLst/>
          </a:prstGeom>
          <a:ln>
            <a:noFill/>
          </a:ln>
        </p:spPr>
      </p:pic>
      <p:sp>
        <p:nvSpPr>
          <p:cNvPr id="277" name="CustomShape 2"/>
          <p:cNvSpPr/>
          <p:nvPr/>
        </p:nvSpPr>
        <p:spPr>
          <a:xfrm>
            <a:off x="639360" y="2268720"/>
            <a:ext cx="3867840" cy="8236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pPr>
            <a:r>
              <a:rPr lang="pt-BR" sz="3200" b="0" strike="noStrike" spc="-1">
                <a:solidFill>
                  <a:srgbClr val="FFFFFF"/>
                </a:solidFill>
                <a:uFill>
                  <a:solidFill>
                    <a:srgbClr val="FFFFFF"/>
                  </a:solidFill>
                </a:uFill>
                <a:latin typeface="Calibri"/>
              </a:rPr>
              <a:t>Dolphin</a:t>
            </a:r>
            <a:endParaRPr lang="pt-BR" sz="1800" b="0" strike="noStrike" spc="-1">
              <a:solidFill>
                <a:srgbClr val="FFFFFF"/>
              </a:solidFill>
              <a:uFill>
                <a:solidFill>
                  <a:srgbClr val="FFFFFF"/>
                </a:solidFill>
              </a:uFill>
              <a:latin typeface="Arial"/>
            </a:endParaRPr>
          </a:p>
        </p:txBody>
      </p:sp>
      <p:sp>
        <p:nvSpPr>
          <p:cNvPr id="278" name="CustomShape 3"/>
          <p:cNvSpPr/>
          <p:nvPr/>
        </p:nvSpPr>
        <p:spPr>
          <a:xfrm>
            <a:off x="639360" y="3092760"/>
            <a:ext cx="3867840" cy="368424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Best design period</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Native telepathic skills</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Can swim</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Lives for 20 years</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Very nice with kids</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Can save you</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Sleep at night</a:t>
            </a:r>
            <a:endParaRPr lang="pt-BR" sz="1800" b="0" strike="noStrike" spc="-1">
              <a:solidFill>
                <a:srgbClr val="FFFFFF"/>
              </a:solidFill>
              <a:uFill>
                <a:solidFill>
                  <a:srgbClr val="FFFFFF"/>
                </a:solidFill>
              </a:uFill>
              <a:latin typeface="Arial"/>
            </a:endParaRPr>
          </a:p>
        </p:txBody>
      </p:sp>
      <p:sp>
        <p:nvSpPr>
          <p:cNvPr id="279" name="CustomShape 4"/>
          <p:cNvSpPr/>
          <p:nvPr/>
        </p:nvSpPr>
        <p:spPr>
          <a:xfrm>
            <a:off x="4638960" y="2268720"/>
            <a:ext cx="3886920" cy="82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8240">
              <a:lnSpc>
                <a:spcPct val="90000"/>
              </a:lnSpc>
            </a:pPr>
            <a:r>
              <a:rPr lang="pt-BR" sz="3200" b="0" strike="noStrike" spc="-1">
                <a:solidFill>
                  <a:srgbClr val="FFFFFF"/>
                </a:solidFill>
                <a:uFill>
                  <a:solidFill>
                    <a:srgbClr val="FFFFFF"/>
                  </a:solidFill>
                </a:uFill>
                <a:latin typeface="Calibri"/>
              </a:rPr>
              <a:t>iPhone</a:t>
            </a:r>
            <a:endParaRPr lang="pt-BR" sz="1800" b="0" strike="noStrike" spc="-1">
              <a:solidFill>
                <a:srgbClr val="FFFFFF"/>
              </a:solidFill>
              <a:uFill>
                <a:solidFill>
                  <a:srgbClr val="FFFFFF"/>
                </a:solidFill>
              </a:uFill>
              <a:latin typeface="Arial"/>
            </a:endParaRPr>
          </a:p>
        </p:txBody>
      </p:sp>
      <p:sp>
        <p:nvSpPr>
          <p:cNvPr id="280" name="CustomShape 5"/>
          <p:cNvSpPr/>
          <p:nvPr/>
        </p:nvSpPr>
        <p:spPr>
          <a:xfrm>
            <a:off x="4638960" y="3092760"/>
            <a:ext cx="3886920" cy="368424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Best design a human can do</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Eventually completes a call</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Don’t try, won’t happen</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Lives for 12 months</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Very dangerous with kids</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Can spy you</a:t>
            </a:r>
            <a:endParaRPr lang="pt-BR" sz="1800" b="0" strike="noStrike" spc="-1">
              <a:solidFill>
                <a:srgbClr val="FFFFFF"/>
              </a:solidFill>
              <a:uFill>
                <a:solidFill>
                  <a:srgbClr val="FFFFFF"/>
                </a:solidFill>
              </a:uFill>
              <a:latin typeface="Arial"/>
            </a:endParaRPr>
          </a:p>
          <a:p>
            <a:pPr marL="228600" indent="-228240">
              <a:lnSpc>
                <a:spcPct val="90000"/>
              </a:lnSpc>
              <a:buClr>
                <a:srgbClr val="FFFFFF"/>
              </a:buClr>
              <a:buFont typeface="Arial"/>
              <a:buChar char="•"/>
            </a:pPr>
            <a:r>
              <a:rPr lang="pt-BR" sz="2400" b="0" strike="noStrike" spc="-1">
                <a:solidFill>
                  <a:srgbClr val="FFFFFF"/>
                </a:solidFill>
                <a:uFill>
                  <a:solidFill>
                    <a:srgbClr val="FFFFFF"/>
                  </a:solidFill>
                </a:uFill>
                <a:latin typeface="Calibri"/>
              </a:rPr>
              <a:t>Sleep every 4h if you don’t reach a energy source</a:t>
            </a:r>
            <a:endParaRPr lang="pt-BR" sz="1800" b="0" strike="noStrike" spc="-1">
              <a:solidFill>
                <a:srgbClr val="FFFFFF"/>
              </a:solidFill>
              <a:uFill>
                <a:solidFill>
                  <a:srgbClr val="FFFFFF"/>
                </a:solidFill>
              </a:uFill>
              <a:latin typeface="Arial"/>
            </a:endParaRPr>
          </a:p>
        </p:txBody>
      </p:sp>
      <p:sp>
        <p:nvSpPr>
          <p:cNvPr id="281" name="CustomShape 6"/>
          <p:cNvSpPr/>
          <p:nvPr/>
        </p:nvSpPr>
        <p:spPr>
          <a:xfrm>
            <a:off x="4547880" y="1204200"/>
            <a:ext cx="9360" cy="4519080"/>
          </a:xfrm>
          <a:custGeom>
            <a:avLst/>
            <a:gdLst/>
            <a:ahLst/>
            <a:cxnLst/>
            <a:rect l="l" t="t" r="r" b="b"/>
            <a:pathLst>
              <a:path w="21600" h="21600">
                <a:moveTo>
                  <a:pt x="0" y="0"/>
                </a:moveTo>
                <a:lnTo>
                  <a:pt x="21600" y="21600"/>
                </a:lnTo>
              </a:path>
            </a:pathLst>
          </a:custGeom>
          <a:solidFill>
            <a:srgbClr val="5B9BD5"/>
          </a:solidFill>
          <a:ln w="28440">
            <a:solidFill>
              <a:srgbClr val="FFFFFF"/>
            </a:solidFill>
            <a:miter/>
          </a:ln>
        </p:spPr>
        <p:style>
          <a:lnRef idx="0">
            <a:scrgbClr r="0" g="0" b="0"/>
          </a:lnRef>
          <a:fillRef idx="0">
            <a:scrgbClr r="0" g="0" b="0"/>
          </a:fillRef>
          <a:effectRef idx="0">
            <a:scrgbClr r="0" g="0" b="0"/>
          </a:effectRef>
          <a:fontRef idx="minor"/>
        </p:style>
      </p:sp>
      <p:sp>
        <p:nvSpPr>
          <p:cNvPr id="282" name="CustomShape 7"/>
          <p:cNvSpPr/>
          <p:nvPr/>
        </p:nvSpPr>
        <p:spPr>
          <a:xfrm>
            <a:off x="11160" y="6413400"/>
            <a:ext cx="550980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pt-BR" sz="1000" b="0" strike="noStrike" spc="-1">
                <a:solidFill>
                  <a:srgbClr val="F2F2F2"/>
                </a:solidFill>
                <a:uFill>
                  <a:solidFill>
                    <a:srgbClr val="FFFFFF"/>
                  </a:solidFill>
                </a:uFill>
                <a:latin typeface="Calibri"/>
                <a:ea typeface="Calibri"/>
              </a:rPr>
              <a:t>http://www.ali213.net/news/html/2016-1/205393.html</a:t>
            </a: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http://forward.com/news/breaking-news/319500/did-israel-really-use-dolphin-to-spy-on-hamas/</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 name="Picture 5"/>
          <p:cNvPicPr/>
          <p:nvPr/>
        </p:nvPicPr>
        <p:blipFill>
          <a:blip r:embed="rId3" cstate="print"/>
          <a:stretch/>
        </p:blipFill>
        <p:spPr>
          <a:xfrm>
            <a:off x="1167480" y="2433960"/>
            <a:ext cx="2742840" cy="1755360"/>
          </a:xfrm>
          <a:prstGeom prst="rect">
            <a:avLst/>
          </a:prstGeom>
          <a:ln>
            <a:noFill/>
          </a:ln>
        </p:spPr>
      </p:pic>
      <p:pic>
        <p:nvPicPr>
          <p:cNvPr id="284" name="Picture 7"/>
          <p:cNvPicPr/>
          <p:nvPr/>
        </p:nvPicPr>
        <p:blipFill>
          <a:blip r:embed="rId4" cstate="print"/>
          <a:stretch/>
        </p:blipFill>
        <p:spPr>
          <a:xfrm>
            <a:off x="5217120" y="2410920"/>
            <a:ext cx="2742840" cy="1806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 name="Imagem 284"/>
          <p:cNvPicPr/>
          <p:nvPr/>
        </p:nvPicPr>
        <p:blipFill>
          <a:blip r:embed="rId2" cstate="print"/>
          <a:stretch/>
        </p:blipFill>
        <p:spPr>
          <a:xfrm>
            <a:off x="-721080" y="0"/>
            <a:ext cx="10549080" cy="684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30000" y="365040"/>
            <a:ext cx="7886520" cy="1325160"/>
          </a:xfrm>
          <a:prstGeom prst="rect">
            <a:avLst/>
          </a:prstGeom>
          <a:noFill/>
          <a:ln>
            <a:noFill/>
          </a:ln>
        </p:spPr>
        <p:txBody>
          <a:bodyPr anchor="ctr"/>
          <a:lstStyle/>
          <a:p>
            <a:endParaRPr lang="en-US" sz="1800" b="0" strike="noStrike" spc="-1">
              <a:solidFill>
                <a:srgbClr val="FFFFFF"/>
              </a:solidFill>
              <a:uFill>
                <a:solidFill>
                  <a:srgbClr val="FFFFFF"/>
                </a:solidFill>
              </a:uFill>
              <a:latin typeface="Calibri"/>
            </a:endParaRPr>
          </a:p>
        </p:txBody>
      </p:sp>
      <p:sp>
        <p:nvSpPr>
          <p:cNvPr id="207" name="TextShape 2"/>
          <p:cNvSpPr txBox="1"/>
          <p:nvPr/>
        </p:nvSpPr>
        <p:spPr>
          <a:xfrm>
            <a:off x="639360" y="2268720"/>
            <a:ext cx="3867840" cy="823680"/>
          </a:xfrm>
          <a:prstGeom prst="rect">
            <a:avLst/>
          </a:prstGeom>
          <a:noFill/>
          <a:ln>
            <a:noFill/>
          </a:ln>
        </p:spPr>
        <p:txBody>
          <a:bodyPr anchor="b"/>
          <a:lstStyle/>
          <a:p>
            <a:pPr>
              <a:lnSpc>
                <a:spcPct val="100000"/>
              </a:lnSpc>
            </a:pPr>
            <a:r>
              <a:rPr lang="en-US" sz="3200" b="1" strike="noStrike" spc="-1">
                <a:solidFill>
                  <a:srgbClr val="FFFFFF"/>
                </a:solidFill>
                <a:uFill>
                  <a:solidFill>
                    <a:srgbClr val="FFFFFF"/>
                  </a:solidFill>
                </a:uFill>
                <a:latin typeface="Calibri"/>
              </a:rPr>
              <a:t>Lenin</a:t>
            </a:r>
            <a:endParaRPr lang="en-US" sz="2800" b="0" strike="noStrike" spc="-1">
              <a:solidFill>
                <a:srgbClr val="FFFFFF"/>
              </a:solidFill>
              <a:uFill>
                <a:solidFill>
                  <a:srgbClr val="FFFFFF"/>
                </a:solidFill>
              </a:uFill>
              <a:latin typeface="Calibri"/>
            </a:endParaRPr>
          </a:p>
        </p:txBody>
      </p:sp>
      <p:sp>
        <p:nvSpPr>
          <p:cNvPr id="208" name="TextShape 3"/>
          <p:cNvSpPr txBox="1"/>
          <p:nvPr/>
        </p:nvSpPr>
        <p:spPr>
          <a:xfrm>
            <a:off x="639360" y="3092760"/>
            <a:ext cx="3867840" cy="3684240"/>
          </a:xfrm>
          <a:prstGeom prst="rect">
            <a:avLst/>
          </a:prstGeom>
          <a:noFill/>
          <a:ln>
            <a:noFill/>
          </a:ln>
        </p:spPr>
        <p:txBody>
          <a:bodyPr/>
          <a:lstStyle/>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Came to Brazil in 84'</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Watch Star Wars in 89'</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Start coding in 00'</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Enters UFABC in 14'</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Expect to graduate in ???</a:t>
            </a:r>
            <a:endParaRPr lang="en-US" sz="2800" b="0" strike="noStrike" spc="-1">
              <a:solidFill>
                <a:srgbClr val="FFFFFF"/>
              </a:solidFill>
              <a:uFill>
                <a:solidFill>
                  <a:srgbClr val="FFFFFF"/>
                </a:solidFill>
              </a:uFill>
              <a:latin typeface="Calibri"/>
            </a:endParaRPr>
          </a:p>
        </p:txBody>
      </p:sp>
      <p:sp>
        <p:nvSpPr>
          <p:cNvPr id="209" name="TextShape 4"/>
          <p:cNvSpPr txBox="1"/>
          <p:nvPr/>
        </p:nvSpPr>
        <p:spPr>
          <a:xfrm>
            <a:off x="4638960" y="2268720"/>
            <a:ext cx="3886920" cy="823680"/>
          </a:xfrm>
          <a:prstGeom prst="rect">
            <a:avLst/>
          </a:prstGeom>
          <a:noFill/>
          <a:ln>
            <a:noFill/>
          </a:ln>
        </p:spPr>
        <p:txBody>
          <a:bodyPr anchor="b"/>
          <a:lstStyle/>
          <a:p>
            <a:pPr>
              <a:lnSpc>
                <a:spcPct val="100000"/>
              </a:lnSpc>
            </a:pPr>
            <a:r>
              <a:rPr lang="en-US" sz="3200" b="1" strike="noStrike" spc="-1">
                <a:solidFill>
                  <a:srgbClr val="FFFFFF"/>
                </a:solidFill>
                <a:uFill>
                  <a:solidFill>
                    <a:srgbClr val="FFFFFF"/>
                  </a:solidFill>
                </a:uFill>
                <a:latin typeface="Calibri"/>
              </a:rPr>
              <a:t>Europa</a:t>
            </a:r>
            <a:endParaRPr lang="en-US" sz="2800" b="0" strike="noStrike" spc="-1">
              <a:solidFill>
                <a:srgbClr val="FFFFFF"/>
              </a:solidFill>
              <a:uFill>
                <a:solidFill>
                  <a:srgbClr val="FFFFFF"/>
                </a:solidFill>
              </a:uFill>
              <a:latin typeface="Calibri"/>
            </a:endParaRPr>
          </a:p>
        </p:txBody>
      </p:sp>
      <p:sp>
        <p:nvSpPr>
          <p:cNvPr id="210" name="TextShape 5"/>
          <p:cNvSpPr txBox="1"/>
          <p:nvPr/>
        </p:nvSpPr>
        <p:spPr>
          <a:xfrm>
            <a:off x="4638960" y="3092760"/>
            <a:ext cx="3886920" cy="3684240"/>
          </a:xfrm>
          <a:prstGeom prst="rect">
            <a:avLst/>
          </a:prstGeom>
          <a:noFill/>
          <a:ln>
            <a:noFill/>
          </a:ln>
        </p:spPr>
        <p:txBody>
          <a:bodyPr/>
          <a:lstStyle/>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Beautiful place</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Some regions are cold</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Some regions are bleeding cold</a:t>
            </a:r>
            <a:endParaRPr lang="en-US" sz="2800" b="0" strike="noStrike" spc="-1">
              <a:solidFill>
                <a:srgbClr val="FFFFFF"/>
              </a:solidFill>
              <a:uFill>
                <a:solidFill>
                  <a:srgbClr val="FFFFFF"/>
                </a:solidFill>
              </a:uFill>
              <a:latin typeface="Calibri"/>
            </a:endParaRPr>
          </a:p>
          <a:p>
            <a:pPr marL="228600" indent="-228240">
              <a:lnSpc>
                <a:spcPct val="90000"/>
              </a:lnSpc>
              <a:buClr>
                <a:srgbClr val="FFFFFF"/>
              </a:buClr>
              <a:buFont typeface="Arial"/>
              <a:buChar char="•"/>
            </a:pPr>
            <a:r>
              <a:rPr lang="en-US" sz="2400" b="0" strike="noStrike" spc="-1">
                <a:solidFill>
                  <a:srgbClr val="FFFFFF"/>
                </a:solidFill>
                <a:uFill>
                  <a:solidFill>
                    <a:srgbClr val="FFFFFF"/>
                  </a:solidFill>
                </a:uFill>
                <a:latin typeface="Calibri"/>
              </a:rPr>
              <a:t>Ice everywhere</a:t>
            </a:r>
            <a:endParaRPr lang="en-US" sz="2800" b="0" strike="noStrike" spc="-1">
              <a:solidFill>
                <a:srgbClr val="FFFFFF"/>
              </a:solidFill>
              <a:uFill>
                <a:solidFill>
                  <a:srgbClr val="FFFFFF"/>
                </a:solidFill>
              </a:uFill>
              <a:latin typeface="Calibri"/>
            </a:endParaRPr>
          </a:p>
        </p:txBody>
      </p:sp>
      <p:sp>
        <p:nvSpPr>
          <p:cNvPr id="211" name="CustomShape 6"/>
          <p:cNvSpPr/>
          <p:nvPr/>
        </p:nvSpPr>
        <p:spPr>
          <a:xfrm>
            <a:off x="4547880" y="1204200"/>
            <a:ext cx="9360" cy="4519080"/>
          </a:xfrm>
          <a:custGeom>
            <a:avLst/>
            <a:gdLst/>
            <a:ahLst/>
            <a:cxnLst/>
            <a:rect l="l" t="t" r="r" b="b"/>
            <a:pathLst>
              <a:path w="21600" h="21600">
                <a:moveTo>
                  <a:pt x="0" y="0"/>
                </a:moveTo>
                <a:lnTo>
                  <a:pt x="21600" y="21600"/>
                </a:lnTo>
              </a:path>
            </a:pathLst>
          </a:custGeom>
          <a:solidFill>
            <a:srgbClr val="5B9BD5"/>
          </a:solidFill>
          <a:ln w="28440">
            <a:solidFill>
              <a:srgbClr val="FFFFFF"/>
            </a:solidFill>
            <a:miter/>
          </a:ln>
        </p:spPr>
        <p:style>
          <a:lnRef idx="0">
            <a:scrgbClr r="0" g="0" b="0"/>
          </a:lnRef>
          <a:fillRef idx="0">
            <a:scrgbClr r="0" g="0" b="0"/>
          </a:fillRef>
          <a:effectRef idx="0">
            <a:scrgbClr r="0" g="0" b="0"/>
          </a:effectRef>
          <a:fontRef idx="minor"/>
        </p:style>
      </p:sp>
      <p:pic>
        <p:nvPicPr>
          <p:cNvPr id="212" name="Picture 4"/>
          <p:cNvPicPr/>
          <p:nvPr/>
        </p:nvPicPr>
        <p:blipFill>
          <a:blip r:embed="rId3" cstate="print"/>
          <a:stretch/>
        </p:blipFill>
        <p:spPr>
          <a:xfrm>
            <a:off x="1386360" y="350640"/>
            <a:ext cx="2405520" cy="1563480"/>
          </a:xfrm>
          <a:prstGeom prst="rect">
            <a:avLst/>
          </a:prstGeom>
          <a:ln>
            <a:noFill/>
          </a:ln>
        </p:spPr>
      </p:pic>
      <p:pic>
        <p:nvPicPr>
          <p:cNvPr id="213" name="Picture 11"/>
          <p:cNvPicPr/>
          <p:nvPr/>
        </p:nvPicPr>
        <p:blipFill>
          <a:blip r:embed="rId4" cstate="print"/>
          <a:stretch/>
        </p:blipFill>
        <p:spPr>
          <a:xfrm>
            <a:off x="4855680" y="587520"/>
            <a:ext cx="1779480" cy="1230840"/>
          </a:xfrm>
          <a:prstGeom prst="rect">
            <a:avLst/>
          </a:prstGeom>
          <a:ln>
            <a:noFill/>
          </a:ln>
        </p:spPr>
      </p:pic>
      <p:pic>
        <p:nvPicPr>
          <p:cNvPr id="214" name="Picture 5"/>
          <p:cNvPicPr/>
          <p:nvPr/>
        </p:nvPicPr>
        <p:blipFill>
          <a:blip r:embed="rId5" cstate="print"/>
          <a:stretch/>
        </p:blipFill>
        <p:spPr>
          <a:xfrm>
            <a:off x="6536520" y="124560"/>
            <a:ext cx="1980000" cy="1147320"/>
          </a:xfrm>
          <a:prstGeom prst="rect">
            <a:avLst/>
          </a:prstGeom>
          <a:ln>
            <a:noFill/>
          </a:ln>
        </p:spPr>
      </p:pic>
      <p:pic>
        <p:nvPicPr>
          <p:cNvPr id="215" name="Picture 10"/>
          <p:cNvPicPr/>
          <p:nvPr/>
        </p:nvPicPr>
        <p:blipFill>
          <a:blip r:embed="rId6" cstate="print"/>
          <a:stretch/>
        </p:blipFill>
        <p:spPr>
          <a:xfrm>
            <a:off x="6235200" y="1381320"/>
            <a:ext cx="1442160" cy="1081800"/>
          </a:xfrm>
          <a:prstGeom prst="rect">
            <a:avLst/>
          </a:prstGeom>
          <a:ln>
            <a:noFill/>
          </a:ln>
        </p:spPr>
      </p:pic>
      <p:pic>
        <p:nvPicPr>
          <p:cNvPr id="216" name="Picture 12"/>
          <p:cNvPicPr/>
          <p:nvPr/>
        </p:nvPicPr>
        <p:blipFill>
          <a:blip r:embed="rId7" cstate="print"/>
          <a:stretch/>
        </p:blipFill>
        <p:spPr>
          <a:xfrm>
            <a:off x="7522200" y="1204200"/>
            <a:ext cx="1415160" cy="91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Shape 193"/>
          <p:cNvPicPr/>
          <p:nvPr/>
        </p:nvPicPr>
        <p:blipFill>
          <a:blip r:embed="rId3" cstate="print"/>
          <a:stretch/>
        </p:blipFill>
        <p:spPr>
          <a:xfrm>
            <a:off x="0" y="54720"/>
            <a:ext cx="9143640" cy="6758280"/>
          </a:xfrm>
          <a:prstGeom prst="rect">
            <a:avLst/>
          </a:prstGeom>
          <a:ln>
            <a:noFill/>
          </a:ln>
        </p:spPr>
      </p:pic>
      <p:sp>
        <p:nvSpPr>
          <p:cNvPr id="218" name="CustomShape 1"/>
          <p:cNvSpPr/>
          <p:nvPr/>
        </p:nvSpPr>
        <p:spPr>
          <a:xfrm>
            <a:off x="6795000" y="96840"/>
            <a:ext cx="23133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FFFFF"/>
                </a:solidFill>
                <a:uFill>
                  <a:solidFill>
                    <a:srgbClr val="FFFFFF"/>
                  </a:solidFill>
                </a:uFill>
                <a:latin typeface="Calibri"/>
                <a:ea typeface="Calibri"/>
              </a:rPr>
              <a:t>NASA / JPL-Caltech / SETI Institute</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Shape 200"/>
          <p:cNvPicPr/>
          <p:nvPr/>
        </p:nvPicPr>
        <p:blipFill>
          <a:blip r:embed="rId3" cstate="print"/>
          <a:stretch/>
        </p:blipFill>
        <p:spPr>
          <a:xfrm>
            <a:off x="0" y="54720"/>
            <a:ext cx="9143640" cy="6758280"/>
          </a:xfrm>
          <a:prstGeom prst="rect">
            <a:avLst/>
          </a:prstGeom>
          <a:ln>
            <a:noFill/>
          </a:ln>
        </p:spPr>
      </p:pic>
      <p:sp>
        <p:nvSpPr>
          <p:cNvPr id="220" name="CustomShape 1"/>
          <p:cNvSpPr/>
          <p:nvPr/>
        </p:nvSpPr>
        <p:spPr>
          <a:xfrm>
            <a:off x="11160" y="6413400"/>
            <a:ext cx="477684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http://www.vox.com/2015/2/16/8045979/europa-moon-jupiter</a:t>
            </a:r>
            <a:endParaRPr lang="pt-BR" sz="1800" b="0" strike="noStrike" spc="-1">
              <a:solidFill>
                <a:srgbClr val="FFFFFF"/>
              </a:solidFill>
              <a:uFill>
                <a:solidFill>
                  <a:srgbClr val="FFFFFF"/>
                </a:solidFill>
              </a:uFill>
              <a:latin typeface="Arial"/>
            </a:endParaRPr>
          </a:p>
        </p:txBody>
      </p:sp>
      <p:sp>
        <p:nvSpPr>
          <p:cNvPr id="221" name="TextShape 2"/>
          <p:cNvSpPr txBox="1"/>
          <p:nvPr/>
        </p:nvSpPr>
        <p:spPr>
          <a:xfrm>
            <a:off x="628560" y="365040"/>
            <a:ext cx="7886520" cy="1325160"/>
          </a:xfrm>
          <a:prstGeom prst="rect">
            <a:avLst/>
          </a:prstGeom>
          <a:noFill/>
          <a:ln>
            <a:noFill/>
          </a:ln>
        </p:spPr>
        <p:txBody>
          <a:bodyPr anchor="ctr"/>
          <a:lstStyle/>
          <a:p>
            <a:pPr algn="ctr">
              <a:lnSpc>
                <a:spcPct val="90000"/>
              </a:lnSpc>
            </a:pPr>
            <a:r>
              <a:rPr lang="en-US" sz="4400" b="0" strike="noStrike" spc="-1">
                <a:solidFill>
                  <a:srgbClr val="F2F2F2"/>
                </a:solidFill>
                <a:uFill>
                  <a:solidFill>
                    <a:srgbClr val="FFFFFF"/>
                  </a:solidFill>
                </a:uFill>
                <a:latin typeface="Calibri"/>
                <a:ea typeface="Calibri"/>
              </a:rPr>
              <a:t>Europa</a:t>
            </a:r>
            <a:endParaRPr lang="en-US" sz="1800" b="0" strike="noStrike" spc="-1">
              <a:solidFill>
                <a:srgbClr val="FFFFFF"/>
              </a:solidFill>
              <a:uFill>
                <a:solidFill>
                  <a:srgbClr val="FFFFFF"/>
                </a:solidFill>
              </a:uFill>
              <a:latin typeface="Calibri"/>
            </a:endParaRPr>
          </a:p>
        </p:txBody>
      </p:sp>
      <p:pic>
        <p:nvPicPr>
          <p:cNvPr id="222" name="Shape 205"/>
          <p:cNvPicPr/>
          <p:nvPr/>
        </p:nvPicPr>
        <p:blipFill>
          <a:blip r:embed="rId4" cstate="print"/>
          <a:stretch/>
        </p:blipFill>
        <p:spPr>
          <a:xfrm>
            <a:off x="3515760" y="1556640"/>
            <a:ext cx="4224240" cy="3168000"/>
          </a:xfrm>
          <a:prstGeom prst="rect">
            <a:avLst/>
          </a:prstGeom>
          <a:ln>
            <a:noFill/>
          </a:ln>
        </p:spPr>
      </p:pic>
      <p:sp>
        <p:nvSpPr>
          <p:cNvPr id="223" name="CustomShape 3"/>
          <p:cNvSpPr/>
          <p:nvPr/>
        </p:nvSpPr>
        <p:spPr>
          <a:xfrm>
            <a:off x="4596120" y="4716000"/>
            <a:ext cx="3132000" cy="101520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2F2F2"/>
                </a:solidFill>
                <a:uFill>
                  <a:solidFill>
                    <a:srgbClr val="FFFFFF"/>
                  </a:solidFill>
                </a:uFill>
                <a:latin typeface="Calibri"/>
                <a:ea typeface="Calibri"/>
              </a:rPr>
              <a:t>An illustration showing the calculated volume of water on Europa, compared to Earth. (Kevin Hand (JPL/Caltech), Jack Cook (Woods Hole Oceanographic Institution), Howard Perlman (USGS))</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Shape 200"/>
          <p:cNvPicPr/>
          <p:nvPr/>
        </p:nvPicPr>
        <p:blipFill>
          <a:blip r:embed="rId3" cstate="print"/>
          <a:stretch/>
        </p:blipFill>
        <p:spPr>
          <a:xfrm>
            <a:off x="0" y="54720"/>
            <a:ext cx="9143640" cy="6758280"/>
          </a:xfrm>
          <a:prstGeom prst="rect">
            <a:avLst/>
          </a:prstGeom>
          <a:ln>
            <a:noFill/>
          </a:ln>
        </p:spPr>
      </p:pic>
      <p:sp>
        <p:nvSpPr>
          <p:cNvPr id="225" name="CustomShape 1"/>
          <p:cNvSpPr/>
          <p:nvPr/>
        </p:nvSpPr>
        <p:spPr>
          <a:xfrm>
            <a:off x="11160" y="6413400"/>
            <a:ext cx="477684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http://www.vox.com/2015/2/16/8045979/europa-moon-jupiter</a:t>
            </a:r>
            <a:endParaRPr lang="pt-BR" sz="1800" b="0" strike="noStrike" spc="-1">
              <a:solidFill>
                <a:srgbClr val="FFFFFF"/>
              </a:solidFill>
              <a:uFill>
                <a:solidFill>
                  <a:srgbClr val="FFFFFF"/>
                </a:solidFill>
              </a:uFill>
              <a:latin typeface="Arial"/>
            </a:endParaRPr>
          </a:p>
        </p:txBody>
      </p:sp>
      <p:sp>
        <p:nvSpPr>
          <p:cNvPr id="226" name="TextShape 2"/>
          <p:cNvSpPr txBox="1"/>
          <p:nvPr/>
        </p:nvSpPr>
        <p:spPr>
          <a:xfrm>
            <a:off x="628560" y="365040"/>
            <a:ext cx="7886520" cy="1325160"/>
          </a:xfrm>
          <a:prstGeom prst="rect">
            <a:avLst/>
          </a:prstGeom>
          <a:noFill/>
          <a:ln>
            <a:noFill/>
          </a:ln>
        </p:spPr>
        <p:txBody>
          <a:bodyPr anchor="ctr"/>
          <a:lstStyle/>
          <a:p>
            <a:pPr algn="ctr">
              <a:lnSpc>
                <a:spcPct val="90000"/>
              </a:lnSpc>
            </a:pPr>
            <a:r>
              <a:rPr lang="en-US" sz="4400" b="0" strike="noStrike" spc="-1">
                <a:solidFill>
                  <a:srgbClr val="F2F2F2"/>
                </a:solidFill>
                <a:uFill>
                  <a:solidFill>
                    <a:srgbClr val="FFFFFF"/>
                  </a:solidFill>
                </a:uFill>
                <a:latin typeface="Calibri"/>
                <a:ea typeface="Calibri"/>
              </a:rPr>
              <a:t>Europa</a:t>
            </a:r>
            <a:endParaRPr lang="en-US" sz="1800" b="0" strike="noStrike" spc="-1">
              <a:solidFill>
                <a:srgbClr val="FFFFFF"/>
              </a:solidFill>
              <a:uFill>
                <a:solidFill>
                  <a:srgbClr val="FFFFFF"/>
                </a:solidFill>
              </a:uFill>
              <a:latin typeface="Calibri"/>
            </a:endParaRPr>
          </a:p>
        </p:txBody>
      </p:sp>
      <p:pic>
        <p:nvPicPr>
          <p:cNvPr id="227" name="Shape 205"/>
          <p:cNvPicPr/>
          <p:nvPr/>
        </p:nvPicPr>
        <p:blipFill>
          <a:blip r:embed="rId4" cstate="print"/>
          <a:stretch/>
        </p:blipFill>
        <p:spPr>
          <a:xfrm>
            <a:off x="3515760" y="1556640"/>
            <a:ext cx="4224240" cy="3168000"/>
          </a:xfrm>
          <a:prstGeom prst="rect">
            <a:avLst/>
          </a:prstGeom>
          <a:ln>
            <a:noFill/>
          </a:ln>
        </p:spPr>
      </p:pic>
      <p:sp>
        <p:nvSpPr>
          <p:cNvPr id="228" name="CustomShape 3"/>
          <p:cNvSpPr/>
          <p:nvPr/>
        </p:nvSpPr>
        <p:spPr>
          <a:xfrm>
            <a:off x="4596120" y="4716000"/>
            <a:ext cx="3132000" cy="101520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2F2F2"/>
                </a:solidFill>
                <a:uFill>
                  <a:solidFill>
                    <a:srgbClr val="FFFFFF"/>
                  </a:solidFill>
                </a:uFill>
                <a:latin typeface="Calibri"/>
                <a:ea typeface="Calibri"/>
              </a:rPr>
              <a:t>An illustration showing the calculated volume of water on Europa, compared to Earth. (Kevin Hand (JPL/Caltech), Jack Cook (Woods Hole Oceanographic Institution), Howard Perlman (USGS))</a:t>
            </a:r>
            <a:endParaRPr lang="pt-BR" sz="1800" b="0" strike="noStrike" spc="-1">
              <a:solidFill>
                <a:srgbClr val="FFFFFF"/>
              </a:solidFill>
              <a:uFill>
                <a:solidFill>
                  <a:srgbClr val="FFFFFF"/>
                </a:solidFill>
              </a:uFill>
              <a:latin typeface="Arial"/>
            </a:endParaRPr>
          </a:p>
        </p:txBody>
      </p:sp>
      <p:pic>
        <p:nvPicPr>
          <p:cNvPr id="229" name="Shape 207"/>
          <p:cNvPicPr/>
          <p:nvPr/>
        </p:nvPicPr>
        <p:blipFill>
          <a:blip r:embed="rId5" cstate="print"/>
          <a:stretch/>
        </p:blipFill>
        <p:spPr>
          <a:xfrm>
            <a:off x="1331640" y="2349000"/>
            <a:ext cx="3312000" cy="3212640"/>
          </a:xfrm>
          <a:prstGeom prst="rect">
            <a:avLst/>
          </a:prstGeom>
          <a:ln>
            <a:noFill/>
          </a:ln>
        </p:spPr>
      </p:pic>
      <p:sp>
        <p:nvSpPr>
          <p:cNvPr id="230" name="CustomShape 4"/>
          <p:cNvSpPr/>
          <p:nvPr/>
        </p:nvSpPr>
        <p:spPr>
          <a:xfrm>
            <a:off x="1354320" y="5561640"/>
            <a:ext cx="3223080" cy="46116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2F2F2"/>
                </a:solidFill>
                <a:uFill>
                  <a:solidFill>
                    <a:srgbClr val="FFFFFF"/>
                  </a:solidFill>
                </a:uFill>
                <a:latin typeface="Calibri"/>
                <a:ea typeface="Calibri"/>
              </a:rPr>
              <a:t>An artist's impression of Europa's subsurface ocean. (NASA/JPL-Caltech)</a:t>
            </a:r>
            <a:endParaRPr lang="pt-B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1" name="Shape 214"/>
          <p:cNvPicPr/>
          <p:nvPr/>
        </p:nvPicPr>
        <p:blipFill>
          <a:blip r:embed="rId3" cstate="print"/>
          <a:stretch/>
        </p:blipFill>
        <p:spPr>
          <a:xfrm>
            <a:off x="0" y="54720"/>
            <a:ext cx="9143640" cy="6758280"/>
          </a:xfrm>
          <a:prstGeom prst="rect">
            <a:avLst/>
          </a:prstGeom>
          <a:ln>
            <a:noFill/>
          </a:ln>
        </p:spPr>
      </p:pic>
      <p:sp>
        <p:nvSpPr>
          <p:cNvPr id="232" name="CustomShape 1"/>
          <p:cNvSpPr/>
          <p:nvPr/>
        </p:nvSpPr>
        <p:spPr>
          <a:xfrm>
            <a:off x="11160" y="6309360"/>
            <a:ext cx="9025200" cy="399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pt-BR" sz="1000" b="0" strike="noStrike" spc="-1">
                <a:solidFill>
                  <a:srgbClr val="F2F2F2"/>
                </a:solidFill>
                <a:uFill>
                  <a:solidFill>
                    <a:srgbClr val="FFFFFF"/>
                  </a:solidFill>
                </a:uFill>
                <a:latin typeface="Calibri"/>
                <a:ea typeface="Calibri"/>
              </a:rPr>
              <a:t>http://www.vox.com/2015/2/16/8045979/europa-moon-jupiter</a:t>
            </a: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http://gizmodo.com/5374524/all-these-worlds-are-yours-except-europa</a:t>
            </a:r>
            <a:endParaRPr lang="pt-BR" sz="1800" b="0" strike="noStrike" spc="-1">
              <a:solidFill>
                <a:srgbClr val="FFFFFF"/>
              </a:solidFill>
              <a:uFill>
                <a:solidFill>
                  <a:srgbClr val="FFFFFF"/>
                </a:solidFill>
              </a:uFill>
              <a:latin typeface="Arial"/>
            </a:endParaRPr>
          </a:p>
          <a:p>
            <a:pPr>
              <a:lnSpc>
                <a:spcPct val="100000"/>
              </a:lnSpc>
            </a:pPr>
            <a:r>
              <a:rPr lang="pt-BR" sz="1000" b="0" strike="noStrike" spc="-1">
                <a:solidFill>
                  <a:srgbClr val="F2F2F2"/>
                </a:solidFill>
                <a:uFill>
                  <a:solidFill>
                    <a:srgbClr val="FFFFFF"/>
                  </a:solidFill>
                </a:uFill>
                <a:latin typeface="Calibri"/>
                <a:ea typeface="Calibri"/>
              </a:rPr>
              <a:t>http://www.geek.com/science/nasas-ice-drilling-europa-robot-gets-tested-in-alaska-1600265/</a:t>
            </a:r>
            <a:endParaRPr lang="pt-BR" sz="1800" b="0" strike="noStrike" spc="-1">
              <a:solidFill>
                <a:srgbClr val="FFFFFF"/>
              </a:solidFill>
              <a:uFill>
                <a:solidFill>
                  <a:srgbClr val="FFFFFF"/>
                </a:solidFill>
              </a:uFill>
              <a:latin typeface="Arial"/>
            </a:endParaRPr>
          </a:p>
          <a:p>
            <a:pPr>
              <a:lnSpc>
                <a:spcPct val="100000"/>
              </a:lnSpc>
            </a:pPr>
            <a:endParaRPr lang="pt-BR" sz="1800" b="0" strike="noStrike" spc="-1">
              <a:solidFill>
                <a:srgbClr val="FFFFFF"/>
              </a:solidFill>
              <a:uFill>
                <a:solidFill>
                  <a:srgbClr val="FFFFFF"/>
                </a:solidFill>
              </a:uFill>
              <a:latin typeface="Arial"/>
            </a:endParaRPr>
          </a:p>
        </p:txBody>
      </p:sp>
      <p:pic>
        <p:nvPicPr>
          <p:cNvPr id="233" name="Shape 216"/>
          <p:cNvPicPr/>
          <p:nvPr/>
        </p:nvPicPr>
        <p:blipFill>
          <a:blip r:embed="rId4" cstate="print"/>
          <a:stretch/>
        </p:blipFill>
        <p:spPr>
          <a:xfrm>
            <a:off x="2143080" y="1700640"/>
            <a:ext cx="4680000" cy="3510000"/>
          </a:xfrm>
          <a:prstGeom prst="rect">
            <a:avLst/>
          </a:prstGeom>
          <a:ln>
            <a:noFill/>
          </a:ln>
        </p:spPr>
      </p:pic>
      <p:sp>
        <p:nvSpPr>
          <p:cNvPr id="234" name="CustomShape 2"/>
          <p:cNvSpPr/>
          <p:nvPr/>
        </p:nvSpPr>
        <p:spPr>
          <a:xfrm>
            <a:off x="3439080" y="5229360"/>
            <a:ext cx="3339360" cy="64584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2F2F2"/>
                </a:solidFill>
                <a:uFill>
                  <a:solidFill>
                    <a:srgbClr val="FFFFFF"/>
                  </a:solidFill>
                </a:uFill>
                <a:latin typeface="Calibri"/>
                <a:ea typeface="Calibri"/>
              </a:rPr>
              <a:t>Hydrothermal vents on Earth's ocean floor are the best analogue for what Europa's ecosystems might look like. (NOAA)</a:t>
            </a:r>
            <a:endParaRPr lang="pt-BR" sz="1800" b="0" strike="noStrike" spc="-1">
              <a:solidFill>
                <a:srgbClr val="FFFFFF"/>
              </a:solidFill>
              <a:uFill>
                <a:solidFill>
                  <a:srgbClr val="FFFFFF"/>
                </a:solidFill>
              </a:uFill>
              <a:latin typeface="Arial"/>
            </a:endParaRPr>
          </a:p>
        </p:txBody>
      </p:sp>
      <p:sp>
        <p:nvSpPr>
          <p:cNvPr id="235" name="TextShape 3"/>
          <p:cNvSpPr txBox="1"/>
          <p:nvPr/>
        </p:nvSpPr>
        <p:spPr>
          <a:xfrm>
            <a:off x="628560" y="365040"/>
            <a:ext cx="7886520" cy="1325160"/>
          </a:xfrm>
          <a:prstGeom prst="rect">
            <a:avLst/>
          </a:prstGeom>
          <a:noFill/>
          <a:ln>
            <a:noFill/>
          </a:ln>
        </p:spPr>
        <p:txBody>
          <a:bodyPr anchor="ctr"/>
          <a:lstStyle/>
          <a:p>
            <a:pPr algn="ctr">
              <a:lnSpc>
                <a:spcPct val="90000"/>
              </a:lnSpc>
            </a:pPr>
            <a:r>
              <a:rPr lang="en-US" sz="4400" b="0" strike="noStrike" spc="-1">
                <a:solidFill>
                  <a:srgbClr val="F2F2F2"/>
                </a:solidFill>
                <a:uFill>
                  <a:solidFill>
                    <a:srgbClr val="FFFFFF"/>
                  </a:solidFill>
                </a:uFill>
                <a:latin typeface="Calibri"/>
                <a:ea typeface="Calibri"/>
              </a:rPr>
              <a:t>Europa</a:t>
            </a:r>
            <a:endParaRPr lang="en-US" sz="1800" b="0" strike="noStrike" spc="-1">
              <a:solidFill>
                <a:srgbClr val="FFFFFF"/>
              </a:solidFill>
              <a:uFill>
                <a:solidFill>
                  <a:srgbClr val="FFFFFF"/>
                </a:solidFill>
              </a:uFill>
              <a:latin typeface="Calibri"/>
            </a:endParaRPr>
          </a:p>
        </p:txBody>
      </p:sp>
      <p:pic>
        <p:nvPicPr>
          <p:cNvPr id="236" name="Shape 221"/>
          <p:cNvPicPr/>
          <p:nvPr/>
        </p:nvPicPr>
        <p:blipFill>
          <a:blip r:embed="rId5" cstate="print"/>
          <a:srcRect l="2662" r="11850"/>
          <a:stretch/>
        </p:blipFill>
        <p:spPr>
          <a:xfrm>
            <a:off x="4212000" y="2277000"/>
            <a:ext cx="4176000" cy="2805840"/>
          </a:xfrm>
          <a:prstGeom prst="rect">
            <a:avLst/>
          </a:prstGeom>
          <a:ln>
            <a:noFill/>
          </a:ln>
        </p:spPr>
      </p:pic>
      <p:pic>
        <p:nvPicPr>
          <p:cNvPr id="237" name="Shape 222"/>
          <p:cNvPicPr/>
          <p:nvPr/>
        </p:nvPicPr>
        <p:blipFill>
          <a:blip r:embed="rId6" cstate="print"/>
          <a:srcRect l="1639"/>
          <a:stretch/>
        </p:blipFill>
        <p:spPr>
          <a:xfrm>
            <a:off x="1115640" y="1845000"/>
            <a:ext cx="4392000" cy="2964960"/>
          </a:xfrm>
          <a:prstGeom prst="rect">
            <a:avLst/>
          </a:prstGeom>
          <a:ln>
            <a:noFill/>
          </a:ln>
        </p:spPr>
      </p:pic>
      <p:pic>
        <p:nvPicPr>
          <p:cNvPr id="238" name="Imagem 10"/>
          <p:cNvPicPr/>
          <p:nvPr/>
        </p:nvPicPr>
        <p:blipFill>
          <a:blip r:embed="rId7" cstate="print"/>
          <a:stretch/>
        </p:blipFill>
        <p:spPr>
          <a:xfrm>
            <a:off x="7236360" y="908640"/>
            <a:ext cx="1629360" cy="5198040"/>
          </a:xfrm>
          <a:prstGeom prst="rect">
            <a:avLst/>
          </a:prstGeom>
          <a:ln>
            <a:noFill/>
          </a:ln>
        </p:spPr>
      </p:pic>
    </p:spTree>
  </p:cSld>
  <p:clrMapOvr>
    <a:masterClrMapping/>
  </p:clrMapOv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9" name="Shape 193"/>
          <p:cNvPicPr/>
          <p:nvPr/>
        </p:nvPicPr>
        <p:blipFill>
          <a:blip r:embed="rId3" cstate="print"/>
          <a:stretch/>
        </p:blipFill>
        <p:spPr>
          <a:xfrm>
            <a:off x="0" y="54720"/>
            <a:ext cx="9143640" cy="6758280"/>
          </a:xfrm>
          <a:prstGeom prst="rect">
            <a:avLst/>
          </a:prstGeom>
          <a:ln>
            <a:noFill/>
          </a:ln>
        </p:spPr>
      </p:pic>
      <p:sp>
        <p:nvSpPr>
          <p:cNvPr id="240" name="CustomShape 1"/>
          <p:cNvSpPr/>
          <p:nvPr/>
        </p:nvSpPr>
        <p:spPr>
          <a:xfrm>
            <a:off x="6795000" y="96840"/>
            <a:ext cx="23133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FFFFF"/>
                </a:solidFill>
                <a:uFill>
                  <a:solidFill>
                    <a:srgbClr val="FFFFFF"/>
                  </a:solidFill>
                </a:uFill>
                <a:latin typeface="Calibri"/>
                <a:ea typeface="Calibri"/>
              </a:rPr>
              <a:t>NASA / JPL-Caltech / SETI Institute</a:t>
            </a:r>
            <a:endParaRPr lang="pt-BR" sz="1800" b="0" strike="noStrike" spc="-1">
              <a:solidFill>
                <a:srgbClr val="FFFFFF"/>
              </a:solidFill>
              <a:uFill>
                <a:solidFill>
                  <a:srgbClr val="FFFFFF"/>
                </a:solidFill>
              </a:uFill>
              <a:latin typeface="Arial"/>
            </a:endParaRPr>
          </a:p>
        </p:txBody>
      </p:sp>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1" name="Shape 193"/>
          <p:cNvPicPr/>
          <p:nvPr/>
        </p:nvPicPr>
        <p:blipFill>
          <a:blip r:embed="rId3" cstate="print"/>
          <a:stretch/>
        </p:blipFill>
        <p:spPr>
          <a:xfrm>
            <a:off x="0" y="54720"/>
            <a:ext cx="9143640" cy="6758280"/>
          </a:xfrm>
          <a:prstGeom prst="rect">
            <a:avLst/>
          </a:prstGeom>
          <a:ln>
            <a:noFill/>
          </a:ln>
        </p:spPr>
      </p:pic>
      <p:sp>
        <p:nvSpPr>
          <p:cNvPr id="242" name="CustomShape 1"/>
          <p:cNvSpPr/>
          <p:nvPr/>
        </p:nvSpPr>
        <p:spPr>
          <a:xfrm>
            <a:off x="6795000" y="96840"/>
            <a:ext cx="23133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FFFFF"/>
                </a:solidFill>
                <a:uFill>
                  <a:solidFill>
                    <a:srgbClr val="FFFFFF"/>
                  </a:solidFill>
                </a:uFill>
                <a:latin typeface="Calibri"/>
                <a:ea typeface="Calibri"/>
              </a:rPr>
              <a:t>NASA / JPL-Caltech / SETI Institute</a:t>
            </a:r>
            <a:endParaRPr lang="pt-BR" sz="1800" b="0" strike="noStrike" spc="-1">
              <a:solidFill>
                <a:srgbClr val="FFFFFF"/>
              </a:solidFill>
              <a:uFill>
                <a:solidFill>
                  <a:srgbClr val="FFFFFF"/>
                </a:solidFill>
              </a:uFill>
              <a:latin typeface="Arial"/>
            </a:endParaRPr>
          </a:p>
        </p:txBody>
      </p:sp>
      <p:pic>
        <p:nvPicPr>
          <p:cNvPr id="243" name="Picture 2"/>
          <p:cNvPicPr/>
          <p:nvPr/>
        </p:nvPicPr>
        <p:blipFill>
          <a:blip r:embed="rId4" cstate="print"/>
          <a:stretch/>
        </p:blipFill>
        <p:spPr>
          <a:xfrm>
            <a:off x="4194000" y="2131200"/>
            <a:ext cx="3546000" cy="2494080"/>
          </a:xfrm>
          <a:prstGeom prst="rect">
            <a:avLst/>
          </a:prstGeom>
          <a:ln>
            <a:noFill/>
          </a:ln>
        </p:spPr>
      </p:pic>
      <p:pic>
        <p:nvPicPr>
          <p:cNvPr id="244" name="Picture 1"/>
          <p:cNvPicPr/>
          <p:nvPr/>
        </p:nvPicPr>
        <p:blipFill>
          <a:blip r:embed="rId5" cstate="print"/>
          <a:stretch/>
        </p:blipFill>
        <p:spPr>
          <a:xfrm>
            <a:off x="870120" y="3489480"/>
            <a:ext cx="3514320" cy="2365560"/>
          </a:xfrm>
          <a:prstGeom prst="rect">
            <a:avLst/>
          </a:prstGeom>
          <a:ln>
            <a:noFill/>
          </a:ln>
        </p:spPr>
      </p:pic>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 name="Shape 193"/>
          <p:cNvPicPr/>
          <p:nvPr/>
        </p:nvPicPr>
        <p:blipFill>
          <a:blip r:embed="rId3" cstate="print"/>
          <a:stretch/>
        </p:blipFill>
        <p:spPr>
          <a:xfrm>
            <a:off x="0" y="54720"/>
            <a:ext cx="9143640" cy="6758280"/>
          </a:xfrm>
          <a:prstGeom prst="rect">
            <a:avLst/>
          </a:prstGeom>
          <a:ln>
            <a:noFill/>
          </a:ln>
        </p:spPr>
      </p:pic>
      <p:sp>
        <p:nvSpPr>
          <p:cNvPr id="246" name="CustomShape 1"/>
          <p:cNvSpPr/>
          <p:nvPr/>
        </p:nvSpPr>
        <p:spPr>
          <a:xfrm>
            <a:off x="6795000" y="96840"/>
            <a:ext cx="23133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pt-BR" sz="1200" b="0" strike="noStrike" spc="-1">
                <a:solidFill>
                  <a:srgbClr val="FFFFFF"/>
                </a:solidFill>
                <a:uFill>
                  <a:solidFill>
                    <a:srgbClr val="FFFFFF"/>
                  </a:solidFill>
                </a:uFill>
                <a:latin typeface="Calibri"/>
                <a:ea typeface="Calibri"/>
              </a:rPr>
              <a:t>NASA / JPL-Caltech / SETI Institute</a:t>
            </a:r>
            <a:endParaRPr lang="pt-BR" sz="1800" b="0" strike="noStrike" spc="-1">
              <a:solidFill>
                <a:srgbClr val="FFFFFF"/>
              </a:solidFill>
              <a:uFill>
                <a:solidFill>
                  <a:srgbClr val="FFFFFF"/>
                </a:solidFill>
              </a:uFill>
              <a:latin typeface="Arial"/>
            </a:endParaRPr>
          </a:p>
        </p:txBody>
      </p:sp>
      <p:pic>
        <p:nvPicPr>
          <p:cNvPr id="247" name="Picture 4"/>
          <p:cNvPicPr/>
          <p:nvPr/>
        </p:nvPicPr>
        <p:blipFill>
          <a:blip r:embed="rId4" cstate="print"/>
          <a:stretch/>
        </p:blipFill>
        <p:spPr>
          <a:xfrm>
            <a:off x="1158120" y="520560"/>
            <a:ext cx="2603160" cy="2522160"/>
          </a:xfrm>
          <a:prstGeom prst="rect">
            <a:avLst/>
          </a:prstGeom>
          <a:ln>
            <a:noFill/>
          </a:ln>
        </p:spPr>
      </p:pic>
      <p:pic>
        <p:nvPicPr>
          <p:cNvPr id="248" name="Picture 2"/>
          <p:cNvPicPr/>
          <p:nvPr/>
        </p:nvPicPr>
        <p:blipFill>
          <a:blip r:embed="rId5" cstate="print"/>
          <a:stretch/>
        </p:blipFill>
        <p:spPr>
          <a:xfrm>
            <a:off x="4194000" y="2131200"/>
            <a:ext cx="3546000" cy="2494080"/>
          </a:xfrm>
          <a:prstGeom prst="rect">
            <a:avLst/>
          </a:prstGeom>
          <a:ln>
            <a:noFill/>
          </a:ln>
        </p:spPr>
      </p:pic>
      <p:pic>
        <p:nvPicPr>
          <p:cNvPr id="249" name="Picture 1"/>
          <p:cNvPicPr/>
          <p:nvPr/>
        </p:nvPicPr>
        <p:blipFill>
          <a:blip r:embed="rId6" cstate="print"/>
          <a:stretch/>
        </p:blipFill>
        <p:spPr>
          <a:xfrm>
            <a:off x="870120" y="3489480"/>
            <a:ext cx="3514320" cy="2365560"/>
          </a:xfrm>
          <a:prstGeom prst="rect">
            <a:avLst/>
          </a:prstGeom>
          <a:ln>
            <a:noFill/>
          </a:ln>
        </p:spPr>
      </p:pic>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169</TotalTime>
  <Words>782</Words>
  <Application>Microsoft Office PowerPoint</Application>
  <PresentationFormat>Apresentação na tela (4:3)</PresentationFormat>
  <Paragraphs>158</Paragraphs>
  <Slides>16</Slides>
  <Notes>15</Notes>
  <HiddenSlides>4</HiddenSlides>
  <MMClips>0</MMClips>
  <ScaleCrop>false</ScaleCrop>
  <HeadingPairs>
    <vt:vector size="4" baseType="variant">
      <vt:variant>
        <vt:lpstr>Tema</vt:lpstr>
      </vt:variant>
      <vt:variant>
        <vt:i4>5</vt:i4>
      </vt:variant>
      <vt:variant>
        <vt:lpstr>Títulos de slides</vt:lpstr>
      </vt:variant>
      <vt:variant>
        <vt:i4>16</vt:i4>
      </vt:variant>
    </vt:vector>
  </HeadingPairs>
  <TitlesOfParts>
    <vt:vector size="21" baseType="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Lenin Cristi</dc:creator>
  <cp:lastModifiedBy>Lenin Cristi</cp:lastModifiedBy>
  <cp:revision>23</cp:revision>
  <dcterms:created xsi:type="dcterms:W3CDTF">2014-09-12T02:18:09Z</dcterms:created>
  <dcterms:modified xsi:type="dcterms:W3CDTF">2016-12-13T02:10:00Z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4</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