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AE6E-9ABF-1FB0-CE34-6F814511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F0DC2-A6AA-5FBD-8803-EE60A15D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924B1-9DCF-16CB-F4AA-3C330E6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BB2A3-0928-0613-BF31-3460DBB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DAC45-530C-6A2F-8A8C-F6E00D7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09E07-4652-7FA5-193F-10FBC171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28A360-373A-C782-2CDB-A208F86F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09CB3-33B5-F570-87E2-7298470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F5715-25F6-FF17-DABD-1C82D405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B8CE3-89D4-6A05-C9A7-09EBD9E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4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F82A68-161B-B557-D6C7-B3A36FA2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776211-9DB5-688F-DE62-0E45C8DD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A64F8-B628-4635-BEF4-D667F3B6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961B3-9A29-0628-0A13-5369CF65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FC99C-168D-3638-7138-B7857207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5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8B5F7-4A8E-90DD-630E-8728B3BF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AE2C0-439A-7C7E-DDDA-2E6D3D50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4211A-704E-2A1F-9813-8E65D674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B09D-6353-E172-C3A2-8FFBCEF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262EB-7F88-356A-495D-28CDA38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9088F-03EF-964E-E30A-26FEC452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9E46FB-74BE-89D3-DDBF-508DA5A8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4FCBB-2B21-53DC-0780-39E12299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23C1F-92EF-CF52-C263-9C92E1B8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ADC6D-9DD0-0831-4B6D-86F5289B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AC2BB-14AA-05F0-E0EB-07179AEE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181DC-7C65-2846-D6CA-DAAA3E8B6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47D034-DDA1-809F-596A-A38142E3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12B82-93C5-A8D1-E715-168AAC1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6ABB12-D7C9-3F62-5130-4D6D04A1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A8735-5D71-B17C-E3C2-22D86FB1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04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39773-340A-8AF6-1A28-B2446CC1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BD9339-CDC2-5C17-33F1-B31D88C6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3BE23-BBC5-87B3-584F-EF7BCDF97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F39C23-6B9D-1F7E-02B7-3DB7C305D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2030A3-1D72-24D1-A80C-8F27C35B7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45834-42E5-88EA-98DB-2EA26C32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FA593-7746-5133-9737-AB052B9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1D01BA-8CFC-0CD5-A4B0-E212CF66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3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BD193-373D-3214-267D-5BF06F20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52AB93-3A30-D29B-93F8-4AB29C1B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4300F-AA7D-A25B-1E46-05F8FBB8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0B6568-38A1-84B1-B6DC-D16638A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34475-B004-F04C-30BA-40A1CA47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567D57-8DC6-248B-7B40-E95F57D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B061E7-1A2E-AED8-7A6D-E2465A8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4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EEDF4-B3F5-C968-1849-BA48B4D8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87C6F-9855-27FF-7051-1C6DDBBE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9AA2D8-9000-089E-23ED-5EAE0FE1C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B478F4-AF8B-CC46-3E36-1F0831F8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67B557-9666-8099-EDD8-F8E99E9F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73F3-61BA-40BD-AFDA-DB81FB65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8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0BF2-0567-3A33-3079-85BB5E9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311B65-0FED-4056-FC1A-D3DEBE24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9E45C-0D49-C7D9-3FE2-B243E1FF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21B094-97A3-A297-0E89-B286F25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D5DD47-9FB4-D3B6-E24F-C7A002AD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371DBB-35AC-27BC-C442-5EB4AE5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4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B64A0E-A3C9-9D74-9E21-DE7D3C47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BD728-FB23-C1BC-D4FE-5193A9F8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B7E9-5AF1-CA70-4FD9-5C3B1604D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FCFE-1254-4AE3-8342-6682C4E922EC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2D4B6A-F865-AA45-15E8-0B61110B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3CB08-4868-5572-D60B-34AEC50C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C75D-26F5-43C2-B522-2FC03E4987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2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F55509AF-2117-65FD-7C6C-62E7BDF23628}"/>
              </a:ext>
            </a:extLst>
          </p:cNvPr>
          <p:cNvSpPr/>
          <p:nvPr/>
        </p:nvSpPr>
        <p:spPr>
          <a:xfrm>
            <a:off x="254524" y="131975"/>
            <a:ext cx="9228841" cy="672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26B1857-3B96-54B7-D226-2CCD695FE669}"/>
              </a:ext>
            </a:extLst>
          </p:cNvPr>
          <p:cNvGrpSpPr/>
          <p:nvPr/>
        </p:nvGrpSpPr>
        <p:grpSpPr>
          <a:xfrm>
            <a:off x="402223" y="513174"/>
            <a:ext cx="3200801" cy="3187838"/>
            <a:chOff x="1200964" y="521719"/>
            <a:chExt cx="3200801" cy="318783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80BE980-D5B5-4F81-F932-390EB9C8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964" y="829557"/>
              <a:ext cx="3200801" cy="28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B6116D8-D7E1-691A-653B-4B309E86D0FE}"/>
                </a:ext>
              </a:extLst>
            </p:cNvPr>
            <p:cNvSpPr txBox="1"/>
            <p:nvPr/>
          </p:nvSpPr>
          <p:spPr>
            <a:xfrm>
              <a:off x="1357460" y="521719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Panel </a:t>
              </a:r>
              <a:r>
                <a:rPr lang="de-D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72A3E82-15EF-2F3D-92F0-CDF14C0C4FD7}"/>
              </a:ext>
            </a:extLst>
          </p:cNvPr>
          <p:cNvGrpSpPr/>
          <p:nvPr/>
        </p:nvGrpSpPr>
        <p:grpSpPr>
          <a:xfrm>
            <a:off x="3603024" y="513455"/>
            <a:ext cx="3167641" cy="3187557"/>
            <a:chOff x="4709511" y="522000"/>
            <a:chExt cx="3167641" cy="318755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FAC76C7-7317-A06A-AB04-E148D306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9511" y="829557"/>
              <a:ext cx="3167641" cy="28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427CA4E-0526-176D-353F-D3E06CDB3781}"/>
                </a:ext>
              </a:extLst>
            </p:cNvPr>
            <p:cNvSpPr txBox="1"/>
            <p:nvPr/>
          </p:nvSpPr>
          <p:spPr>
            <a:xfrm>
              <a:off x="4882828" y="522000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Panel </a:t>
              </a:r>
              <a:r>
                <a:rPr lang="de-D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1BACE3D-AAED-E142-4D95-97B1E8183ACC}"/>
              </a:ext>
            </a:extLst>
          </p:cNvPr>
          <p:cNvGrpSpPr/>
          <p:nvPr/>
        </p:nvGrpSpPr>
        <p:grpSpPr>
          <a:xfrm>
            <a:off x="6838269" y="544024"/>
            <a:ext cx="3177684" cy="3156988"/>
            <a:chOff x="1200964" y="3701012"/>
            <a:chExt cx="3177684" cy="315698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4AA335D-F4DD-98ED-3CAD-51E4BB147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0964" y="3978000"/>
              <a:ext cx="3177684" cy="28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E865542-333E-D974-9C52-5CDA6AEF3721}"/>
                </a:ext>
              </a:extLst>
            </p:cNvPr>
            <p:cNvSpPr txBox="1"/>
            <p:nvPr/>
          </p:nvSpPr>
          <p:spPr>
            <a:xfrm>
              <a:off x="1357460" y="3701012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Panel </a:t>
              </a:r>
              <a:r>
                <a:rPr lang="de-D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95EAE94-FBDE-788B-E7CF-C520C94B793A}"/>
              </a:ext>
            </a:extLst>
          </p:cNvPr>
          <p:cNvGrpSpPr/>
          <p:nvPr/>
        </p:nvGrpSpPr>
        <p:grpSpPr>
          <a:xfrm>
            <a:off x="6229505" y="3569318"/>
            <a:ext cx="3175842" cy="3156707"/>
            <a:chOff x="4709511" y="3701293"/>
            <a:chExt cx="3175842" cy="315670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7161D34-A608-8F01-F371-099AE72D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9511" y="3978000"/>
              <a:ext cx="3175842" cy="28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DA8ABCB-2FAC-457C-4456-5CA9CD5C10F6}"/>
                </a:ext>
              </a:extLst>
            </p:cNvPr>
            <p:cNvSpPr txBox="1"/>
            <p:nvPr/>
          </p:nvSpPr>
          <p:spPr>
            <a:xfrm>
              <a:off x="4882828" y="3701293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Panel </a:t>
              </a:r>
              <a:r>
                <a:rPr lang="de-D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84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>
            <a:extLst>
              <a:ext uri="{FF2B5EF4-FFF2-40B4-BE49-F238E27FC236}">
                <a16:creationId xmlns:a16="http://schemas.microsoft.com/office/drawing/2014/main" id="{49499117-54A5-4E7A-1EFC-BFCBA64F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6" t="5456" r="16263"/>
          <a:stretch/>
        </p:blipFill>
        <p:spPr>
          <a:xfrm>
            <a:off x="546207" y="284087"/>
            <a:ext cx="4446510" cy="41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8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Bolwin, Lennart</dc:creator>
  <cp:lastModifiedBy>Lennart Bolwin</cp:lastModifiedBy>
  <cp:revision>2</cp:revision>
  <dcterms:created xsi:type="dcterms:W3CDTF">2023-04-13T06:47:47Z</dcterms:created>
  <dcterms:modified xsi:type="dcterms:W3CDTF">2023-09-01T16:29:32Z</dcterms:modified>
</cp:coreProperties>
</file>