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8002-BED5-422F-90A6-FF968A06A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EAC04-D8AD-4C03-83C0-625B41F1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Capstone Project</a:t>
            </a:r>
          </a:p>
          <a:p>
            <a:r>
              <a:rPr lang="en-CA" dirty="0"/>
              <a:t>By: Lucas Noto</a:t>
            </a:r>
          </a:p>
        </p:txBody>
      </p:sp>
    </p:spTree>
    <p:extLst>
      <p:ext uri="{BB962C8B-B14F-4D97-AF65-F5344CB8AC3E}">
        <p14:creationId xmlns:p14="http://schemas.microsoft.com/office/powerpoint/2010/main" val="8654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1539-026A-41F4-AAD2-2C9D02D4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105F-491E-4C07-88CD-03C91B30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Customer Ratings specializes in increasing overall rating for grocery stores</a:t>
            </a:r>
          </a:p>
          <a:p>
            <a:endParaRPr lang="en-CA" dirty="0"/>
          </a:p>
          <a:p>
            <a:r>
              <a:rPr lang="en-CA" dirty="0"/>
              <a:t>Searching downtown for clients</a:t>
            </a:r>
          </a:p>
          <a:p>
            <a:endParaRPr lang="en-CA" dirty="0"/>
          </a:p>
          <a:p>
            <a:r>
              <a:rPr lang="en-CA" dirty="0"/>
              <a:t>Has 3 Packages available:</a:t>
            </a:r>
          </a:p>
          <a:p>
            <a:pPr lvl="1"/>
            <a:r>
              <a:rPr lang="en-CA" dirty="0"/>
              <a:t>Basic</a:t>
            </a:r>
          </a:p>
          <a:p>
            <a:pPr lvl="1"/>
            <a:r>
              <a:rPr lang="en-CA" dirty="0"/>
              <a:t>Intermediate</a:t>
            </a:r>
          </a:p>
          <a:p>
            <a:pPr lvl="1"/>
            <a:r>
              <a:rPr lang="en-CA" dirty="0"/>
              <a:t>Expert</a:t>
            </a:r>
          </a:p>
        </p:txBody>
      </p:sp>
    </p:spTree>
    <p:extLst>
      <p:ext uri="{BB962C8B-B14F-4D97-AF65-F5344CB8AC3E}">
        <p14:creationId xmlns:p14="http://schemas.microsoft.com/office/powerpoint/2010/main" val="17967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94DE-156E-4ED5-8D39-C28BA059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319B-BA33-44C7-9DA0-665EB889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tool will search nearby venues and their ratings</a:t>
            </a:r>
          </a:p>
          <a:p>
            <a:pPr lvl="1"/>
            <a:r>
              <a:rPr lang="en-CA" dirty="0"/>
              <a:t>Then attaches each venue to a package</a:t>
            </a:r>
          </a:p>
          <a:p>
            <a:endParaRPr lang="en-CA" dirty="0"/>
          </a:p>
          <a:p>
            <a:r>
              <a:rPr lang="en-CA" dirty="0"/>
              <a:t>Match the customer with the package sales pitch</a:t>
            </a:r>
          </a:p>
          <a:p>
            <a:endParaRPr lang="en-CA" dirty="0"/>
          </a:p>
          <a:p>
            <a:r>
              <a:rPr lang="en-CA" dirty="0"/>
              <a:t>Having a higher rating can attract new customers</a:t>
            </a:r>
          </a:p>
        </p:txBody>
      </p:sp>
    </p:spTree>
    <p:extLst>
      <p:ext uri="{BB962C8B-B14F-4D97-AF65-F5344CB8AC3E}">
        <p14:creationId xmlns:p14="http://schemas.microsoft.com/office/powerpoint/2010/main" val="299845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DF1-508D-4553-84EF-EE1757C5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2CEE-8BC6-4920-932C-64A5B35C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86722"/>
            <a:ext cx="8825659" cy="3416300"/>
          </a:xfrm>
        </p:spPr>
        <p:txBody>
          <a:bodyPr/>
          <a:lstStyle/>
          <a:p>
            <a:r>
              <a:rPr lang="en-CA" dirty="0" err="1"/>
              <a:t>FourSquare</a:t>
            </a:r>
            <a:endParaRPr lang="en-CA" dirty="0"/>
          </a:p>
          <a:p>
            <a:endParaRPr lang="en-CA" dirty="0"/>
          </a:p>
          <a:p>
            <a:r>
              <a:rPr lang="en-CA" dirty="0"/>
              <a:t>Category: Grocery Store, searched within a 5 kilometer radius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JSON Database of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58FDD-B03B-40FE-9013-4EE44D4A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1" y="3775369"/>
            <a:ext cx="2705478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B88C5-BE7C-4ABF-8EA7-14492EFC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01" y="4918089"/>
            <a:ext cx="7491439" cy="18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26C8-229B-43A7-93D5-DEA621B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5F9C-F923-47B5-A659-F704F1C3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JSON was then converted into a readable database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B4C66-9AA7-4FC3-A58C-87DC56BD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39" y="3109867"/>
            <a:ext cx="10093139" cy="186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AD6-95E3-4BB6-A15D-F38F5BEA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30E0-7348-4EEE-8447-5A7FB5B9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the venue ID, the ratings were compiled</a:t>
            </a:r>
          </a:p>
          <a:p>
            <a:endParaRPr lang="en-CA" dirty="0"/>
          </a:p>
          <a:p>
            <a:r>
              <a:rPr lang="en-CA" dirty="0"/>
              <a:t>The ratings were out of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01452-CCE7-49D9-8AA0-5679E798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11" y="3949965"/>
            <a:ext cx="2366495" cy="2622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32BB5-09A2-4BC4-AE86-6D5D2BD6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0" y="2975422"/>
            <a:ext cx="6668278" cy="9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CC459-7986-4E60-8B0A-7F7F3A0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BEBC94-D05F-4B3D-9924-16821C2C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8" y="2543839"/>
            <a:ext cx="4207450" cy="195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6F95A-C871-4E2D-9521-A947B91B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714" y="384431"/>
            <a:ext cx="5029151" cy="204937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A5BB8-27BD-4B96-993B-23404D22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60293" y="4796911"/>
            <a:ext cx="6155572" cy="1508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20CC3-FDA6-4392-BA29-DF4002A834AF}"/>
              </a:ext>
            </a:extLst>
          </p:cNvPr>
          <p:cNvSpPr txBox="1"/>
          <p:nvPr/>
        </p:nvSpPr>
        <p:spPr>
          <a:xfrm>
            <a:off x="4554845" y="3153695"/>
            <a:ext cx="317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Results of what package that should be offered to each venue</a:t>
            </a:r>
          </a:p>
        </p:txBody>
      </p:sp>
    </p:spTree>
    <p:extLst>
      <p:ext uri="{BB962C8B-B14F-4D97-AF65-F5344CB8AC3E}">
        <p14:creationId xmlns:p14="http://schemas.microsoft.com/office/powerpoint/2010/main" val="23829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5E18-3FD1-4895-87F0-B04B573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D5F2-CC29-40B8-8831-D865F337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companies need a better package than basic</a:t>
            </a:r>
          </a:p>
          <a:p>
            <a:endParaRPr lang="en-CA" dirty="0"/>
          </a:p>
          <a:p>
            <a:r>
              <a:rPr lang="en-CA" dirty="0"/>
              <a:t>Venues nearing U of T Campus had lower ratings</a:t>
            </a:r>
          </a:p>
          <a:p>
            <a:endParaRPr lang="en-CA" dirty="0"/>
          </a:p>
          <a:p>
            <a:r>
              <a:rPr lang="en-CA" dirty="0"/>
              <a:t>Ideas include:</a:t>
            </a:r>
          </a:p>
          <a:p>
            <a:pPr lvl="1"/>
            <a:r>
              <a:rPr lang="en-CA" dirty="0"/>
              <a:t>Surveys of surrounding residents can give more data as to why ratings are lower closer to U of T Campus</a:t>
            </a:r>
          </a:p>
          <a:p>
            <a:pPr lvl="1"/>
            <a:r>
              <a:rPr lang="en-CA" dirty="0"/>
              <a:t>Survey workers of locations to see working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55712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Customer Ratings</vt:lpstr>
      <vt:lpstr>The Business</vt:lpstr>
      <vt:lpstr>The Tool</vt:lpstr>
      <vt:lpstr>Data</vt:lpstr>
      <vt:lpstr>Data</vt:lpstr>
      <vt:lpstr>Data</vt:lpstr>
      <vt:lpstr>Results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Ratings</dc:title>
  <dc:creator>lucas noto</dc:creator>
  <cp:lastModifiedBy>lucas noto</cp:lastModifiedBy>
  <cp:revision>2</cp:revision>
  <dcterms:created xsi:type="dcterms:W3CDTF">2019-07-16T20:53:14Z</dcterms:created>
  <dcterms:modified xsi:type="dcterms:W3CDTF">2019-07-16T20:58:42Z</dcterms:modified>
</cp:coreProperties>
</file>