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59"/>
    <a:srgbClr val="3B3D3E"/>
    <a:srgbClr val="70706F"/>
    <a:srgbClr val="C3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4" autoAdjust="0"/>
    <p:restoredTop sz="94660"/>
  </p:normalViewPr>
  <p:slideViewPr>
    <p:cSldViewPr snapToGrid="0">
      <p:cViewPr>
        <p:scale>
          <a:sx n="110" d="100"/>
          <a:sy n="110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BE50E-7F38-47E2-AA1D-C1078C3E6536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93903B25-489A-4595-AEF3-0C4E3CA7A2AC}">
      <dgm:prSet phldrT="[Texto]" custT="1"/>
      <dgm:spPr>
        <a:solidFill>
          <a:srgbClr val="5E5E5F"/>
        </a:solidFill>
        <a:ln>
          <a:solidFill>
            <a:srgbClr val="5E5E5F"/>
          </a:solidFill>
        </a:ln>
      </dgm:spPr>
      <dgm:t>
        <a:bodyPr/>
        <a:lstStyle/>
        <a:p>
          <a:r>
            <a:rPr lang="es-MX" sz="1200" b="1" dirty="0">
              <a:solidFill>
                <a:schemeClr val="bg1"/>
              </a:solidFill>
              <a:latin typeface="Aso Sans Black"/>
            </a:rPr>
            <a:t>MEDIDAS </a:t>
          </a:r>
        </a:p>
        <a:p>
          <a:r>
            <a:rPr lang="es-MX" sz="1200" b="1" dirty="0">
              <a:solidFill>
                <a:schemeClr val="bg1"/>
              </a:solidFill>
              <a:latin typeface="Aso Sans Black"/>
            </a:rPr>
            <a:t>SANITARIAS</a:t>
          </a:r>
          <a:endParaRPr lang="es-MX" sz="1200" dirty="0">
            <a:solidFill>
              <a:schemeClr val="bg1"/>
            </a:solidFill>
            <a:latin typeface="Aso Sans Black"/>
          </a:endParaRPr>
        </a:p>
      </dgm:t>
    </dgm:pt>
    <dgm:pt modelId="{DEA2A94A-8452-458F-8AF6-6D4B5E275B82}" type="parTrans" cxnId="{36BCA84A-9934-4809-AB57-AE6EF60A3F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655620D-4C1C-468C-9C5D-1E1422D1095B}" type="sibTrans" cxnId="{36BCA84A-9934-4809-AB57-AE6EF60A3F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045C5652-7D44-4FFD-AE07-F6DA1C147F92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El 22 de enero se instaló el Comité Estatal de Seguridad en Salud y sus réplicas en todos los municipios.</a:t>
          </a:r>
        </a:p>
      </dgm:t>
    </dgm:pt>
    <dgm:pt modelId="{61434D97-363C-4A15-B995-D73C2CF50C4C}" type="parTrans" cxnId="{1923DABE-DAFE-4F24-8F7E-7981A2AE437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758C584-27CF-42F0-81E9-3C5BCE3CABBA}" type="sibTrans" cxnId="{1923DABE-DAFE-4F24-8F7E-7981A2AE437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AA327A53-50BD-4610-ACA9-ED3EC006B38A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Certificación del laboratorio estatal de epidemiología para pruebas del Covid-19.</a:t>
          </a:r>
        </a:p>
      </dgm:t>
    </dgm:pt>
    <dgm:pt modelId="{624806EB-B833-4E4A-ABBC-079ADADC025C}" type="parTrans" cxnId="{1C1E0CE2-D8ED-4BD6-820E-AE750B2B64B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7BC1763C-2795-4AEE-8893-333C45005637}" type="sibTrans" cxnId="{1C1E0CE2-D8ED-4BD6-820E-AE750B2B64B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4861C8D-3260-4040-9D11-BADBF870026A}">
      <dgm:prSet phldrT="[Texto]" custT="1"/>
      <dgm:spPr>
        <a:solidFill>
          <a:srgbClr val="5E5E5F"/>
        </a:solidFill>
        <a:ln>
          <a:solidFill>
            <a:srgbClr val="5E5E5F"/>
          </a:solidFill>
        </a:ln>
      </dgm:spPr>
      <dgm:t>
        <a:bodyPr/>
        <a:lstStyle/>
        <a:p>
          <a:r>
            <a:rPr lang="es-MX" sz="1200" b="1" dirty="0">
              <a:solidFill>
                <a:schemeClr val="bg1"/>
              </a:solidFill>
              <a:latin typeface="Aso Sans Black"/>
            </a:rPr>
            <a:t>MEDIDAS</a:t>
          </a:r>
        </a:p>
        <a:p>
          <a:r>
            <a:rPr lang="es-MX" sz="1200" b="1" dirty="0">
              <a:solidFill>
                <a:schemeClr val="bg1"/>
              </a:solidFill>
              <a:latin typeface="Aso Sans Black"/>
            </a:rPr>
            <a:t>SOCIALES</a:t>
          </a:r>
          <a:endParaRPr lang="es-MX" sz="1200" dirty="0">
            <a:solidFill>
              <a:schemeClr val="bg1"/>
            </a:solidFill>
            <a:latin typeface="Aso Sans Black"/>
          </a:endParaRPr>
        </a:p>
      </dgm:t>
    </dgm:pt>
    <dgm:pt modelId="{269756F6-883A-4226-9062-B32356EC62B1}" type="parTrans" cxnId="{D8BC73DA-5361-46F2-B8C1-97B8294C2A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4824FF5-3EBA-43CE-917C-CDEF99A3E758}" type="sibTrans" cxnId="{D8BC73DA-5361-46F2-B8C1-97B8294C2A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EB37F99D-457F-4386-BD26-BDF78B7B5F57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Implementación de la jornada nacional de sana distancia.</a:t>
          </a:r>
        </a:p>
      </dgm:t>
    </dgm:pt>
    <dgm:pt modelId="{C8F4A8DC-090A-4811-9B37-C84FE455171D}" type="parTrans" cxnId="{6A363724-5080-42BE-96AD-A9E1B70A2D5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C688218-6C1A-4088-A46F-AC37910BA599}" type="sibTrans" cxnId="{6A363724-5080-42BE-96AD-A9E1B70A2D5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D013247B-7030-489A-89D9-1F4F7E994468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Suspensión de las actividad escolar en todos los niveles, tanto en planteles públicos como privados.</a:t>
          </a:r>
        </a:p>
      </dgm:t>
    </dgm:pt>
    <dgm:pt modelId="{6B95DA3B-7FFE-499A-B73F-BDCC2F8CB040}" type="parTrans" cxnId="{3D206CD5-1965-445C-8123-9FE8D7FE15DD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B9F57226-5775-4913-8CAD-05715F8934FA}" type="sibTrans" cxnId="{3D206CD5-1965-445C-8123-9FE8D7FE15DD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479EE4B-A5EA-4058-BD6F-3F6263EE5932}">
      <dgm:prSet phldrT="[Texto]" custT="1"/>
      <dgm:spPr>
        <a:solidFill>
          <a:srgbClr val="5E5E5F"/>
        </a:solidFill>
        <a:ln>
          <a:solidFill>
            <a:srgbClr val="5E5E5F"/>
          </a:solidFill>
        </a:ln>
      </dgm:spPr>
      <dgm:t>
        <a:bodyPr/>
        <a:lstStyle/>
        <a:p>
          <a:r>
            <a:rPr lang="es-MX" sz="1200" b="1" dirty="0">
              <a:solidFill>
                <a:schemeClr val="bg1"/>
              </a:solidFill>
              <a:latin typeface="Aso Sans Black"/>
            </a:rPr>
            <a:t>MEDIDAS </a:t>
          </a:r>
        </a:p>
        <a:p>
          <a:r>
            <a:rPr lang="es-MX" sz="1200" b="1" dirty="0">
              <a:solidFill>
                <a:schemeClr val="bg1"/>
              </a:solidFill>
              <a:latin typeface="Aso Sans Black"/>
            </a:rPr>
            <a:t>ADMINISTRATIVAS</a:t>
          </a:r>
          <a:endParaRPr lang="es-MX" sz="1200" dirty="0">
            <a:solidFill>
              <a:schemeClr val="bg1"/>
            </a:solidFill>
            <a:latin typeface="Aso Sans Black"/>
          </a:endParaRPr>
        </a:p>
      </dgm:t>
    </dgm:pt>
    <dgm:pt modelId="{F0AE69C6-8E6D-4637-888F-F9867E63B6BD}" type="parTrans" cxnId="{18A3A4CE-6D1D-4928-AF60-178DC68FD9D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7DE6B25-1DBF-47B0-B26A-5A8B454937D1}" type="sibTrans" cxnId="{18A3A4CE-6D1D-4928-AF60-178DC68FD9D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AC77F12F-60EF-44E0-A19A-08114A33D983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20E03042-E158-45F3-B7A0-874006C834C4}" type="parTrans" cxnId="{238E1581-A331-4813-8883-52D89CE68C21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F011124-1938-46A5-8099-262063C545B1}" type="sibTrans" cxnId="{238E1581-A331-4813-8883-52D89CE68C21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3B87732-247A-4030-9486-5519865560FF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Sanitización de unidades del transporte urbano.</a:t>
          </a:r>
        </a:p>
      </dgm:t>
    </dgm:pt>
    <dgm:pt modelId="{B60F5973-8B08-48D0-B8EA-0448C1E7C027}" type="parTrans" cxnId="{F5CD2210-9123-4AC6-8996-E4950F4A1E3D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95A7B1BF-82AF-4A4A-B7B5-8264A795DF3E}" type="sibTrans" cxnId="{F5CD2210-9123-4AC6-8996-E4950F4A1E3D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5BEC6941-930A-4794-BF35-F54E3BE2DEA6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D0F727CD-8947-4E25-A854-6CC3D789A7EA}" type="parTrans" cxnId="{A530EA5F-8D66-4C2D-9D01-E3070136B0B8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FAAA6999-C65F-4BAB-9D9D-83F5C71574CA}" type="sibTrans" cxnId="{A530EA5F-8D66-4C2D-9D01-E3070136B0B8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09AB983-2F7D-4C91-8AD5-519C933FA973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Sanitización de instalaciones deportivas.</a:t>
          </a:r>
        </a:p>
      </dgm:t>
    </dgm:pt>
    <dgm:pt modelId="{34CD632D-8E95-4E9F-BAF0-11713EC29465}" type="parTrans" cxnId="{F8A54C1F-745E-4C7F-84AE-2E7C76140B9F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A11E546-1057-435F-9536-4352D5B109BA}" type="sibTrans" cxnId="{F8A54C1F-745E-4C7F-84AE-2E7C76140B9F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AFFF354C-1FE0-4A7E-94D4-E39A1C58E320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35C8CB5F-D02C-4377-9331-59AB5599EEF2}" type="parTrans" cxnId="{EEC60845-E188-4CDA-B486-1402D7F13D3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F614520-C574-4CAF-A871-C5F6BEB6A8BD}" type="sibTrans" cxnId="{EEC60845-E188-4CDA-B486-1402D7F13D3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B3288CD-D590-4700-928A-07D2E6A65130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Sanitización de espacios laborales.</a:t>
          </a:r>
        </a:p>
      </dgm:t>
    </dgm:pt>
    <dgm:pt modelId="{C40DDAD2-8FC8-48E5-9B63-EB3661C5993D}" type="parTrans" cxnId="{26869116-26D0-4CF6-B189-E71745924F18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59C77F59-27C7-4C10-8E4A-98DF51A4F061}" type="sibTrans" cxnId="{26869116-26D0-4CF6-B189-E71745924F18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E6EFDC43-444D-4C61-B29C-7564B32E8E99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D6E61001-32CD-40F3-811D-3DD46B637C4F}" type="parTrans" cxnId="{954DCCD8-11BD-4287-8EAD-EE9A0646FF31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9CE0DCB-A493-465F-8DD5-EAE951A4F54C}" type="sibTrans" cxnId="{954DCCD8-11BD-4287-8EAD-EE9A0646FF31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D6D430E-9692-43B9-BAF8-DC725D7F6602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Instalación de filtros sanitarios en terminales aéreas, terminales de autobuses, puentes, carreteras y puertos.</a:t>
          </a:r>
        </a:p>
      </dgm:t>
    </dgm:pt>
    <dgm:pt modelId="{35124281-46BF-4511-8740-2166A2174639}" type="parTrans" cxnId="{454AAFC7-84B3-4C8D-BDEB-2C0542BB5529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32F5069E-764E-4681-AB1A-93263A3C96CF}" type="sibTrans" cxnId="{454AAFC7-84B3-4C8D-BDEB-2C0542BB5529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9EF8C9FB-0BAC-440D-9B0B-30DF04202043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A4E670B9-E3B3-4E60-8055-D0969BBBDBE8}" type="parTrans" cxnId="{B5E4B6F7-30EF-4AAC-9549-5F30E0CDAD1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DCBC5326-0D43-4641-9D17-85F9B42B6E4B}" type="sibTrans" cxnId="{B5E4B6F7-30EF-4AAC-9549-5F30E0CDAD1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0FD3161E-62D0-4584-8AE4-7BFFB3166155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Brigadas de monitoreo sanitario en hoteles y sitios de hospedajes.</a:t>
          </a:r>
        </a:p>
      </dgm:t>
    </dgm:pt>
    <dgm:pt modelId="{6D19573A-57DB-4050-A3C6-9E7CFED37189}" type="parTrans" cxnId="{BC9C526E-5507-4794-A192-B4C22A10F38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DCCA8C0-B09E-4177-8ED3-FF676355DB15}" type="sibTrans" cxnId="{BC9C526E-5507-4794-A192-B4C22A10F38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9945A7C-C767-4DA9-ABBD-4D60A6CC467C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A04DCA78-F441-4805-AD0C-325DF22C1062}" type="parTrans" cxnId="{E00D91F6-FADE-4954-9142-7827CCA8F1C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9BD1F709-75A7-4BEC-A705-C1EE399BDD2B}" type="sibTrans" cxnId="{E00D91F6-FADE-4954-9142-7827CCA8F1C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6E9C61D-5AA9-4A96-B9DC-56456AFF646C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Capacitación a servidores públicos, prestadores de servicios y comunicadores en temas de sanidad, prevención y contención epidemiológica.</a:t>
          </a:r>
        </a:p>
      </dgm:t>
    </dgm:pt>
    <dgm:pt modelId="{84803FE0-A845-49A7-9B2D-8D3FEB95282C}" type="parTrans" cxnId="{818C9572-3D83-42ED-9D1B-52D93EB0574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A6981D2F-B52D-4E0D-A773-7245B92D87B9}" type="sibTrans" cxnId="{818C9572-3D83-42ED-9D1B-52D93EB0574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B6DD599F-3D0D-4ECB-99D9-228EE789D0F4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D925F968-B6E3-4A62-85A0-9E698060B700}" type="parTrans" cxnId="{56741E43-5A11-4243-AD26-FAA379E816E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961AB367-F476-4842-B0DA-620389903557}" type="sibTrans" cxnId="{56741E43-5A11-4243-AD26-FAA379E816E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922F1277-D8E6-4695-AD55-5DC9E1F84263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Capacitación a trabajadores de las gasolineras, tiendas de autoservicios y supermercados en temas de prevención y contención epidemiológica.</a:t>
          </a:r>
        </a:p>
      </dgm:t>
    </dgm:pt>
    <dgm:pt modelId="{2E088879-82E1-4C21-BD23-74E14D6194CD}" type="parTrans" cxnId="{EA9BEB04-71D8-45CD-A174-4923CA0C664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C93A134-5F5F-445B-932E-EE4E2633E920}" type="sibTrans" cxnId="{EA9BEB04-71D8-45CD-A174-4923CA0C664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329C01C-E2EC-47A7-B7CF-C784C5F3C353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42FD4A92-8352-4387-9C17-3BD130A425BD}" type="parTrans" cxnId="{8E0E6F51-806E-4909-9028-25D28298D91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5CA7645-F3BE-4E8D-A8DE-CB7A130F8320}" type="sibTrans" cxnId="{8E0E6F51-806E-4909-9028-25D28298D91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FAE90989-1B20-41B1-82F4-B35654990C8A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Entrega de equipos, insumos y materiales de protección a personal médico y enfermeras de los hospitales del Estado.</a:t>
          </a:r>
        </a:p>
      </dgm:t>
    </dgm:pt>
    <dgm:pt modelId="{8D2A8ECD-BE24-480C-9326-F22167C0D56A}" type="parTrans" cxnId="{2168A066-18BD-46D5-83F5-056CF764F14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22258C75-1B56-41A6-A439-7663923C8D0E}" type="sibTrans" cxnId="{2168A066-18BD-46D5-83F5-056CF764F14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3A40855E-55E6-4335-A8EA-BA8E38074F32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A4A3A6D0-1B6D-4EBB-946B-5341EB645020}" type="parTrans" cxnId="{68B45120-81C9-49FC-8A18-8B5B98C0048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31567EDC-4C1B-4FCF-9BE2-905F2D9B418D}" type="sibTrans" cxnId="{68B45120-81C9-49FC-8A18-8B5B98C0048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DED9840-6FF7-40ED-8CA9-762F9C06894B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Gira de la campaña de Su Sana Distancia en los Supermercados para recordarle a la población mantenerse por lo menos a 1.5 metros de distancia de separación con otra persona.</a:t>
          </a:r>
        </a:p>
      </dgm:t>
    </dgm:pt>
    <dgm:pt modelId="{057CDBCB-75C4-4B6F-AAB7-86947D9203EC}" type="parTrans" cxnId="{5368AE2C-7117-4312-9B67-4A81300F978F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F82C0546-BE22-461F-B8A3-4C904A57F4E1}" type="sibTrans" cxnId="{5368AE2C-7117-4312-9B67-4A81300F978F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A6039F3-C1D9-49CD-9B05-398D166A8C6D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DE892CAC-9496-4839-90E2-3F60CB4488CC}" type="parTrans" cxnId="{247FFA47-AD4C-4121-B1D8-213D43C43C0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F8468474-060D-4748-B46C-97C561789E51}" type="sibTrans" cxnId="{247FFA47-AD4C-4121-B1D8-213D43C43C0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1404F91-28C8-4ACD-9572-4434AC18DECC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6D8F7A34-1310-4E32-97B0-6AE3FF7CD326}" type="parTrans" cxnId="{04CBB686-B78B-4B46-A389-548EB748EBE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03D7EEC7-A310-4105-BA8A-B91004C144F3}" type="sibTrans" cxnId="{04CBB686-B78B-4B46-A389-548EB748EBE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D78FFFEB-E9DD-4A27-A0DB-4760D3A06479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Suspensión o postergación de eventos masivos (congresos, convenciones, foros, festivales, ferias, espectáculos).</a:t>
          </a:r>
        </a:p>
      </dgm:t>
    </dgm:pt>
    <dgm:pt modelId="{2ADE5EC5-D037-4F74-89A5-5C3712B8C143}" type="parTrans" cxnId="{D20EA1BB-54E0-4650-826C-0E90D1B88707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A953EC9-C506-4E3B-BDD1-262E57612194}" type="sibTrans" cxnId="{D20EA1BB-54E0-4650-826C-0E90D1B88707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7B40BA4E-9908-46ED-BED5-3899A8C49F5C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557A779E-C1E0-4303-99E3-86C7F2EEE1F0}" type="parTrans" cxnId="{5C15DFE6-B2C1-47A3-85D9-4E874DF20BB0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4312253-16F1-46A5-9D1A-817B05E9F570}" type="sibTrans" cxnId="{5C15DFE6-B2C1-47A3-85D9-4E874DF20BB0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82121E7-9B11-48BA-9F9A-65ACFFDD2F5D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Suspensión de visitas y recorridos en sitios de concentración masiva (estadios, museos, zonas arqueológicas).</a:t>
          </a:r>
        </a:p>
      </dgm:t>
    </dgm:pt>
    <dgm:pt modelId="{8488CBC8-7A2C-4920-8210-5670DC2E8132}" type="parTrans" cxnId="{875808A6-3C26-4F02-AAAF-ED167C0B97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057358F-8A3B-4670-9014-A62D1B7F0A7D}" type="sibTrans" cxnId="{875808A6-3C26-4F02-AAAF-ED167C0B97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1D90514-8575-4D7F-BEF7-346A113C256D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2494F081-0E83-41A2-B106-F73D358348C4}" type="parTrans" cxnId="{D56A2631-13D9-45FF-9765-72399359497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DC49D76C-3527-4928-A94C-9DE2AE34CD2A}" type="sibTrans" cxnId="{D56A2631-13D9-45FF-9765-723993594973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589D5FB0-E2AC-48B0-8EF1-816A994CF459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3A4C3F44-1E36-499F-B05F-421F2505E2C9}" type="parTrans" cxnId="{A92F9C7D-3DA5-41F2-BCF4-FECD508826CC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720BC3C6-1B9B-40DC-9CC4-26725BD9230E}" type="sibTrans" cxnId="{A92F9C7D-3DA5-41F2-BCF4-FECD508826CC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27048A9-C8C4-4F9A-8690-C5048F903D06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 Implementación del servicio gratuito de mensajes de texto al número 59810 con la palabra '</a:t>
          </a:r>
          <a:r>
            <a:rPr lang="es-MX" sz="900" dirty="0" err="1">
              <a:solidFill>
                <a:srgbClr val="5E5E5F"/>
              </a:solidFill>
              <a:latin typeface="Aso Sans"/>
            </a:rPr>
            <a:t>Covidcamp</a:t>
          </a:r>
          <a:r>
            <a:rPr lang="es-MX" sz="900" dirty="0">
              <a:solidFill>
                <a:srgbClr val="5E5E5F"/>
              </a:solidFill>
              <a:latin typeface="Aso Sans"/>
            </a:rPr>
            <a:t>', donde la gente que crea tener síntomas del coronavirus recibirá orientación sobre su estado real de salud y las recomendaciones médicas a seguir.</a:t>
          </a:r>
        </a:p>
      </dgm:t>
    </dgm:pt>
    <dgm:pt modelId="{E0F3C7FD-ADC4-48AA-B468-E2833E79F66B}" type="parTrans" cxnId="{F04F911D-D012-4899-BED0-F163AD2EDA2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94DE9ADE-4BF0-4C00-83F7-3C53C7127D17}" type="sibTrans" cxnId="{F04F911D-D012-4899-BED0-F163AD2EDA2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DCDC145-E990-4D16-B26B-358879430941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Campaña permanente de "Quédate en Casa" para prevenir el contagio.</a:t>
          </a:r>
        </a:p>
      </dgm:t>
    </dgm:pt>
    <dgm:pt modelId="{6AA2F09E-08E3-471E-BAF6-92CB55BCF3F4}" type="parTrans" cxnId="{A0AE2423-C6E0-458D-9E6D-417EDBB90B5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EAAD6BC9-4959-4285-8471-4AA1E90A9B9C}" type="sibTrans" cxnId="{A0AE2423-C6E0-458D-9E6D-417EDBB90B5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5F7AD25A-4EFB-4E67-89D9-B864BE9B85C7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6F48D878-39F3-4C15-96E7-75560CA1B9C4}" type="parTrans" cxnId="{46214605-4C83-4397-A599-1EEF2195BF00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8CD152E-5C0E-4855-B3B5-B7D826FD0647}" type="sibTrans" cxnId="{46214605-4C83-4397-A599-1EEF2195BF00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AF553905-C70D-4E1A-ADA4-10CB962FFDAD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19 de marzo se emitió una circular en donde se les concede el permiso laboral a los servidores públicos que se encuentren vulnerables en los siguientes grupos: Mujeres embarazadas, Padres y Madres de familia con hijos menores de 12 años, hijos con discapacidad, Adultos mayores de 60 años y Empleados con discapacidad.</a:t>
          </a:r>
        </a:p>
      </dgm:t>
    </dgm:pt>
    <dgm:pt modelId="{A5E0CD38-CE17-4514-9491-0AE01B098A45}" type="parTrans" cxnId="{1E43D383-6AD0-40F7-96CB-82203AFF2E64}">
      <dgm:prSet/>
      <dgm:spPr/>
      <dgm:t>
        <a:bodyPr/>
        <a:lstStyle/>
        <a:p>
          <a:endParaRPr lang="es-MX"/>
        </a:p>
      </dgm:t>
    </dgm:pt>
    <dgm:pt modelId="{E7FE1D99-6226-45FA-B485-1BEFBC1CDAF1}" type="sibTrans" cxnId="{1E43D383-6AD0-40F7-96CB-82203AFF2E64}">
      <dgm:prSet/>
      <dgm:spPr/>
      <dgm:t>
        <a:bodyPr/>
        <a:lstStyle/>
        <a:p>
          <a:endParaRPr lang="es-MX"/>
        </a:p>
      </dgm:t>
    </dgm:pt>
    <dgm:pt modelId="{66B6207E-5835-4089-8F80-C358F53E1E06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7B7FAFE0-59B9-4EC9-869C-11CC8A6E3E7A}" type="parTrans" cxnId="{3671CE2A-66D0-4593-AC4A-28468CDF82F1}">
      <dgm:prSet/>
      <dgm:spPr/>
      <dgm:t>
        <a:bodyPr/>
        <a:lstStyle/>
        <a:p>
          <a:endParaRPr lang="es-MX"/>
        </a:p>
      </dgm:t>
    </dgm:pt>
    <dgm:pt modelId="{7F815EBD-1F7C-46F0-8834-0AFDE58E0660}" type="sibTrans" cxnId="{3671CE2A-66D0-4593-AC4A-28468CDF82F1}">
      <dgm:prSet/>
      <dgm:spPr/>
      <dgm:t>
        <a:bodyPr/>
        <a:lstStyle/>
        <a:p>
          <a:endParaRPr lang="es-MX"/>
        </a:p>
      </dgm:t>
    </dgm:pt>
    <dgm:pt modelId="{419F0494-C426-4A43-9C93-315D49B7FC44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24 de marzo se emitió una circular en donde se reduce el horario laboral a seis horas a los servidores públicos.</a:t>
          </a:r>
        </a:p>
      </dgm:t>
    </dgm:pt>
    <dgm:pt modelId="{CAC2EE01-3D6F-433E-9239-E0487B84E189}" type="parTrans" cxnId="{3E754F79-854B-4B84-87D1-4319A0FD5926}">
      <dgm:prSet/>
      <dgm:spPr/>
      <dgm:t>
        <a:bodyPr/>
        <a:lstStyle/>
        <a:p>
          <a:endParaRPr lang="es-MX"/>
        </a:p>
      </dgm:t>
    </dgm:pt>
    <dgm:pt modelId="{8191225F-D69F-4983-9877-43F79643B424}" type="sibTrans" cxnId="{3E754F79-854B-4B84-87D1-4319A0FD5926}">
      <dgm:prSet/>
      <dgm:spPr/>
      <dgm:t>
        <a:bodyPr/>
        <a:lstStyle/>
        <a:p>
          <a:endParaRPr lang="es-MX"/>
        </a:p>
      </dgm:t>
    </dgm:pt>
    <dgm:pt modelId="{AC6708BD-665C-4C2B-B799-4991B73829AE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AF1CE07E-9745-475C-9C69-9AF3615210FC}" type="parTrans" cxnId="{4B811CC4-54F5-47EF-B74E-6DD9AB2B9CCD}">
      <dgm:prSet/>
      <dgm:spPr/>
      <dgm:t>
        <a:bodyPr/>
        <a:lstStyle/>
        <a:p>
          <a:endParaRPr lang="es-MX"/>
        </a:p>
      </dgm:t>
    </dgm:pt>
    <dgm:pt modelId="{7AEE5D45-556F-48D4-B279-4262E4190EC0}" type="sibTrans" cxnId="{4B811CC4-54F5-47EF-B74E-6DD9AB2B9CCD}">
      <dgm:prSet/>
      <dgm:spPr/>
      <dgm:t>
        <a:bodyPr/>
        <a:lstStyle/>
        <a:p>
          <a:endParaRPr lang="es-MX"/>
        </a:p>
      </dgm:t>
    </dgm:pt>
    <dgm:pt modelId="{464A7F03-D479-4542-8EB1-0B66DD8227B9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30 de marzo se emitió una circular en donde se suspenden de manera temporal todas las actividades laborales de los servidores públicos.</a:t>
          </a:r>
        </a:p>
      </dgm:t>
    </dgm:pt>
    <dgm:pt modelId="{1993B1A5-8028-48E0-8E8D-0B973B403432}" type="parTrans" cxnId="{344F9A33-65D1-4568-8CBC-C76641BF0ED5}">
      <dgm:prSet/>
      <dgm:spPr/>
      <dgm:t>
        <a:bodyPr/>
        <a:lstStyle/>
        <a:p>
          <a:endParaRPr lang="es-MX"/>
        </a:p>
      </dgm:t>
    </dgm:pt>
    <dgm:pt modelId="{B59C314A-BE98-4264-8240-94F3D091F2B5}" type="sibTrans" cxnId="{344F9A33-65D1-4568-8CBC-C76641BF0ED5}">
      <dgm:prSet/>
      <dgm:spPr/>
      <dgm:t>
        <a:bodyPr/>
        <a:lstStyle/>
        <a:p>
          <a:endParaRPr lang="es-MX"/>
        </a:p>
      </dgm:t>
    </dgm:pt>
    <dgm:pt modelId="{9B3D7C5C-A3C2-469E-9628-D34EDA015EDB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26 de marzo se instaló el Comité de Abasto para fortalecer la cadena de alimentación, así como la prestación de bienes y servicios.</a:t>
          </a:r>
        </a:p>
      </dgm:t>
    </dgm:pt>
    <dgm:pt modelId="{AF38BCB5-F9CA-477C-8328-59C5801DB419}" type="parTrans" cxnId="{8D7661D7-A622-4A25-AF22-B26F50FA2B9E}">
      <dgm:prSet/>
      <dgm:spPr/>
      <dgm:t>
        <a:bodyPr/>
        <a:lstStyle/>
        <a:p>
          <a:endParaRPr lang="es-MX"/>
        </a:p>
      </dgm:t>
    </dgm:pt>
    <dgm:pt modelId="{DF1C6FF3-F526-48DF-A89A-70FFDB59BBF4}" type="sibTrans" cxnId="{8D7661D7-A622-4A25-AF22-B26F50FA2B9E}">
      <dgm:prSet/>
      <dgm:spPr/>
      <dgm:t>
        <a:bodyPr/>
        <a:lstStyle/>
        <a:p>
          <a:endParaRPr lang="es-MX"/>
        </a:p>
      </dgm:t>
    </dgm:pt>
    <dgm:pt modelId="{B415A38F-3602-4B8A-9C49-F44DC4594DF8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15 de abril se adelantará la entrega de los estímulos económicos a los servidores públicos que obtuvieron el reconocimiento por Empleado Distinguido y por Perseverancia y Lealtad.</a:t>
          </a:r>
        </a:p>
      </dgm:t>
    </dgm:pt>
    <dgm:pt modelId="{6F146136-197B-4058-9313-466531AE2C6E}" type="parTrans" cxnId="{A8AA1F6E-3BC6-43B2-BA4E-C18477FE8F21}">
      <dgm:prSet/>
      <dgm:spPr/>
      <dgm:t>
        <a:bodyPr/>
        <a:lstStyle/>
        <a:p>
          <a:endParaRPr lang="es-MX"/>
        </a:p>
      </dgm:t>
    </dgm:pt>
    <dgm:pt modelId="{D2125CC7-B41E-4786-A90D-D91EF3A1A1C2}" type="sibTrans" cxnId="{A8AA1F6E-3BC6-43B2-BA4E-C18477FE8F21}">
      <dgm:prSet/>
      <dgm:spPr/>
      <dgm:t>
        <a:bodyPr/>
        <a:lstStyle/>
        <a:p>
          <a:endParaRPr lang="es-MX"/>
        </a:p>
      </dgm:t>
    </dgm:pt>
    <dgm:pt modelId="{C98100BC-5994-4299-8E4B-C6B45A2B8920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48EF0DD8-F783-40DC-8F5B-13F55EDC47D2}" type="parTrans" cxnId="{1C32548D-599B-4B0F-A0AA-93F56BC17CEC}">
      <dgm:prSet/>
      <dgm:spPr/>
      <dgm:t>
        <a:bodyPr/>
        <a:lstStyle/>
        <a:p>
          <a:endParaRPr lang="es-MX"/>
        </a:p>
      </dgm:t>
    </dgm:pt>
    <dgm:pt modelId="{BCB33EEC-B8DD-4498-907D-4FEB214DC5FA}" type="sibTrans" cxnId="{1C32548D-599B-4B0F-A0AA-93F56BC17CEC}">
      <dgm:prSet/>
      <dgm:spPr/>
      <dgm:t>
        <a:bodyPr/>
        <a:lstStyle/>
        <a:p>
          <a:endParaRPr lang="es-MX"/>
        </a:p>
      </dgm:t>
    </dgm:pt>
    <dgm:pt modelId="{EF275B2E-4922-4DCE-97A1-BBEB55EAF430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7237BA16-52AF-46A0-A743-2BFC45D82590}" type="parTrans" cxnId="{A8CE99EB-7042-416D-9579-2B736EEDA431}">
      <dgm:prSet/>
      <dgm:spPr/>
      <dgm:t>
        <a:bodyPr/>
        <a:lstStyle/>
        <a:p>
          <a:endParaRPr lang="es-MX"/>
        </a:p>
      </dgm:t>
    </dgm:pt>
    <dgm:pt modelId="{05EF29B0-1C60-47C8-B512-05160F33DB11}" type="sibTrans" cxnId="{A8CE99EB-7042-416D-9579-2B736EEDA431}">
      <dgm:prSet/>
      <dgm:spPr/>
      <dgm:t>
        <a:bodyPr/>
        <a:lstStyle/>
        <a:p>
          <a:endParaRPr lang="es-MX"/>
        </a:p>
      </dgm:t>
    </dgm:pt>
    <dgm:pt modelId="{F26F0514-9975-4297-897A-39A57A1C7F9D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5FE45548-AAB8-4A8F-A077-5FF610E43277}" type="parTrans" cxnId="{DC6CAE6A-5D52-4CA5-A1E6-CF353D6942EB}">
      <dgm:prSet/>
      <dgm:spPr/>
      <dgm:t>
        <a:bodyPr/>
        <a:lstStyle/>
        <a:p>
          <a:endParaRPr lang="es-MX"/>
        </a:p>
      </dgm:t>
    </dgm:pt>
    <dgm:pt modelId="{60B0E820-22C4-41EC-98A4-67B82F862D2B}" type="sibTrans" cxnId="{DC6CAE6A-5D52-4CA5-A1E6-CF353D6942EB}">
      <dgm:prSet/>
      <dgm:spPr/>
      <dgm:t>
        <a:bodyPr/>
        <a:lstStyle/>
        <a:p>
          <a:endParaRPr lang="es-MX"/>
        </a:p>
      </dgm:t>
    </dgm:pt>
    <dgm:pt modelId="{62AEB8C8-EFA6-41D0-ACAD-0EBCE813DC22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18 de marzo del presente año se emitió una circular para la suspensión del uso de checadores de control, juntas de trabajos presenciales, reforzar el higiene en los edificios públicos y mantener la sana distancia en elevadores, sanitarios y pasillos. </a:t>
          </a:r>
        </a:p>
      </dgm:t>
    </dgm:pt>
    <dgm:pt modelId="{E2117EAB-3CCE-4D25-9345-F37530370872}" type="parTrans" cxnId="{8B06C626-9379-4B20-AB11-63EAC03D2CAB}">
      <dgm:prSet/>
      <dgm:spPr/>
      <dgm:t>
        <a:bodyPr/>
        <a:lstStyle/>
        <a:p>
          <a:endParaRPr lang="es-MX"/>
        </a:p>
      </dgm:t>
    </dgm:pt>
    <dgm:pt modelId="{0DB7EA66-B47D-4BAA-A88B-71583F1AFFC2}" type="sibTrans" cxnId="{8B06C626-9379-4B20-AB11-63EAC03D2CAB}">
      <dgm:prSet/>
      <dgm:spPr/>
      <dgm:t>
        <a:bodyPr/>
        <a:lstStyle/>
        <a:p>
          <a:endParaRPr lang="es-MX"/>
        </a:p>
      </dgm:t>
    </dgm:pt>
    <dgm:pt modelId="{514F4B3C-562F-40C8-9F8E-B0AB8EE69623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31 de marzo se ordenó la suspensión de actividades para la venta y consumo de bebidas alcohólicas.</a:t>
          </a:r>
        </a:p>
      </dgm:t>
    </dgm:pt>
    <dgm:pt modelId="{578E899D-8A73-4DCA-A6F5-03EFD88AF74E}" type="parTrans" cxnId="{3BA6C3CD-68EC-422B-A248-D2C5B113A5DB}">
      <dgm:prSet/>
      <dgm:spPr/>
      <dgm:t>
        <a:bodyPr/>
        <a:lstStyle/>
        <a:p>
          <a:endParaRPr lang="es-MX"/>
        </a:p>
      </dgm:t>
    </dgm:pt>
    <dgm:pt modelId="{A57695D1-8404-42A8-87BB-58499457599A}" type="sibTrans" cxnId="{3BA6C3CD-68EC-422B-A248-D2C5B113A5DB}">
      <dgm:prSet/>
      <dgm:spPr/>
      <dgm:t>
        <a:bodyPr/>
        <a:lstStyle/>
        <a:p>
          <a:endParaRPr lang="es-MX"/>
        </a:p>
      </dgm:t>
    </dgm:pt>
    <dgm:pt modelId="{CAD8A0A9-F81F-4566-B31C-9F67E6F6058F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964B8DE9-86BC-45F5-8701-AA6506C22F3E}" type="parTrans" cxnId="{78EB4E4C-942A-46B7-A435-E2FB8D8DBC26}">
      <dgm:prSet/>
      <dgm:spPr/>
      <dgm:t>
        <a:bodyPr/>
        <a:lstStyle/>
        <a:p>
          <a:endParaRPr lang="es-MX"/>
        </a:p>
      </dgm:t>
    </dgm:pt>
    <dgm:pt modelId="{BCB0EC00-8960-424B-BBCB-B2AD9BDEA2F2}" type="sibTrans" cxnId="{78EB4E4C-942A-46B7-A435-E2FB8D8DBC26}">
      <dgm:prSet/>
      <dgm:spPr/>
      <dgm:t>
        <a:bodyPr/>
        <a:lstStyle/>
        <a:p>
          <a:endParaRPr lang="es-MX"/>
        </a:p>
      </dgm:t>
    </dgm:pt>
    <dgm:pt modelId="{05763C46-C3E6-421A-B813-B04F032DE536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 dirty="0">
              <a:solidFill>
                <a:srgbClr val="5E5E5F"/>
              </a:solidFill>
              <a:latin typeface="Aso Sans"/>
            </a:rPr>
            <a:t>El 19 de marzo se emitió una circular en donde se ordenó la suspensión temporal de los establecimientos denominados casinos o relacionados con juegos, apuestas, ocios, recreaciones, entretenimiento o diversión.</a:t>
          </a:r>
        </a:p>
      </dgm:t>
    </dgm:pt>
    <dgm:pt modelId="{E1DD5359-BE69-41DF-A305-941BB94A26F7}" type="parTrans" cxnId="{DD94A055-21D7-4F9D-AA13-847B710B46FF}">
      <dgm:prSet/>
      <dgm:spPr/>
      <dgm:t>
        <a:bodyPr/>
        <a:lstStyle/>
        <a:p>
          <a:endParaRPr lang="es-MX"/>
        </a:p>
      </dgm:t>
    </dgm:pt>
    <dgm:pt modelId="{90DCC94C-35F0-4BE9-BF76-F2CC0CD20DC6}" type="sibTrans" cxnId="{DD94A055-21D7-4F9D-AA13-847B710B46FF}">
      <dgm:prSet/>
      <dgm:spPr/>
      <dgm:t>
        <a:bodyPr/>
        <a:lstStyle/>
        <a:p>
          <a:endParaRPr lang="es-MX"/>
        </a:p>
      </dgm:t>
    </dgm:pt>
    <dgm:pt modelId="{AD9B5E87-BEBC-4ACA-AFC2-220E8B208590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96BB6848-9A35-446B-8619-BB227DAD0C0E}" type="parTrans" cxnId="{6B89D8D0-9BAC-4681-8DEC-D0BA4458CC5D}">
      <dgm:prSet/>
      <dgm:spPr/>
      <dgm:t>
        <a:bodyPr/>
        <a:lstStyle/>
        <a:p>
          <a:endParaRPr lang="es-MX"/>
        </a:p>
      </dgm:t>
    </dgm:pt>
    <dgm:pt modelId="{CA3A3551-544B-4F9F-AF46-5B67889B4CED}" type="sibTrans" cxnId="{6B89D8D0-9BAC-4681-8DEC-D0BA4458CC5D}">
      <dgm:prSet/>
      <dgm:spPr/>
      <dgm:t>
        <a:bodyPr/>
        <a:lstStyle/>
        <a:p>
          <a:endParaRPr lang="es-MX"/>
        </a:p>
      </dgm:t>
    </dgm:pt>
    <dgm:pt modelId="{79004E4D-088A-43AA-A36A-35677EF27CBE}" type="pres">
      <dgm:prSet presAssocID="{EEFBE50E-7F38-47E2-AA1D-C1078C3E6536}" presName="Name0" presStyleCnt="0">
        <dgm:presLayoutVars>
          <dgm:dir/>
          <dgm:animLvl val="lvl"/>
          <dgm:resizeHandles val="exact"/>
        </dgm:presLayoutVars>
      </dgm:prSet>
      <dgm:spPr/>
    </dgm:pt>
    <dgm:pt modelId="{F7A7AB6C-AB56-4974-B8AB-3E5B8B5A7CE6}" type="pres">
      <dgm:prSet presAssocID="{93903B25-489A-4595-AEF3-0C4E3CA7A2AC}" presName="composite" presStyleCnt="0"/>
      <dgm:spPr/>
    </dgm:pt>
    <dgm:pt modelId="{98E541EA-1484-4D62-A15A-679FC1D66F2F}" type="pres">
      <dgm:prSet presAssocID="{93903B25-489A-4595-AEF3-0C4E3CA7A2AC}" presName="parTx" presStyleLbl="alignNode1" presStyleIdx="0" presStyleCnt="3" custScaleX="116620">
        <dgm:presLayoutVars>
          <dgm:chMax val="0"/>
          <dgm:chPref val="0"/>
          <dgm:bulletEnabled val="1"/>
        </dgm:presLayoutVars>
      </dgm:prSet>
      <dgm:spPr/>
    </dgm:pt>
    <dgm:pt modelId="{C3496554-ACBD-40A9-B6EF-9A77AC8F5ADC}" type="pres">
      <dgm:prSet presAssocID="{93903B25-489A-4595-AEF3-0C4E3CA7A2AC}" presName="desTx" presStyleLbl="alignAccFollowNode1" presStyleIdx="0" presStyleCnt="3" custScaleX="116629">
        <dgm:presLayoutVars>
          <dgm:bulletEnabled val="1"/>
        </dgm:presLayoutVars>
      </dgm:prSet>
      <dgm:spPr/>
    </dgm:pt>
    <dgm:pt modelId="{2ADCA3F0-DFA8-4F2F-A433-BE1A1748C325}" type="pres">
      <dgm:prSet presAssocID="{C655620D-4C1C-468C-9C5D-1E1422D1095B}" presName="space" presStyleCnt="0"/>
      <dgm:spPr/>
    </dgm:pt>
    <dgm:pt modelId="{18482F50-E172-42EF-B1D9-C93D7757EBF5}" type="pres">
      <dgm:prSet presAssocID="{14861C8D-3260-4040-9D11-BADBF870026A}" presName="composite" presStyleCnt="0"/>
      <dgm:spPr/>
    </dgm:pt>
    <dgm:pt modelId="{87403651-D606-4591-8C77-44DFB0BD42F0}" type="pres">
      <dgm:prSet presAssocID="{14861C8D-3260-4040-9D11-BADBF870026A}" presName="parTx" presStyleLbl="alignNode1" presStyleIdx="1" presStyleCnt="3" custScaleX="115089">
        <dgm:presLayoutVars>
          <dgm:chMax val="0"/>
          <dgm:chPref val="0"/>
          <dgm:bulletEnabled val="1"/>
        </dgm:presLayoutVars>
      </dgm:prSet>
      <dgm:spPr/>
    </dgm:pt>
    <dgm:pt modelId="{DF850932-B692-47C3-8F40-746B4B28C9E5}" type="pres">
      <dgm:prSet presAssocID="{14861C8D-3260-4040-9D11-BADBF870026A}" presName="desTx" presStyleLbl="alignAccFollowNode1" presStyleIdx="1" presStyleCnt="3" custScaleX="115190">
        <dgm:presLayoutVars>
          <dgm:bulletEnabled val="1"/>
        </dgm:presLayoutVars>
      </dgm:prSet>
      <dgm:spPr/>
    </dgm:pt>
    <dgm:pt modelId="{ADFF1CD6-836B-4F87-8C05-BB43C2472BC3}" type="pres">
      <dgm:prSet presAssocID="{C4824FF5-3EBA-43CE-917C-CDEF99A3E758}" presName="space" presStyleCnt="0"/>
      <dgm:spPr/>
    </dgm:pt>
    <dgm:pt modelId="{467CA1DF-2486-464C-8824-4DD5169DCC03}" type="pres">
      <dgm:prSet presAssocID="{8479EE4B-A5EA-4058-BD6F-3F6263EE5932}" presName="composite" presStyleCnt="0"/>
      <dgm:spPr/>
    </dgm:pt>
    <dgm:pt modelId="{80B9C8D2-488D-4763-943C-C769D3D94BB6}" type="pres">
      <dgm:prSet presAssocID="{8479EE4B-A5EA-4058-BD6F-3F6263EE5932}" presName="parTx" presStyleLbl="alignNode1" presStyleIdx="2" presStyleCnt="3" custScaleX="111983">
        <dgm:presLayoutVars>
          <dgm:chMax val="0"/>
          <dgm:chPref val="0"/>
          <dgm:bulletEnabled val="1"/>
        </dgm:presLayoutVars>
      </dgm:prSet>
      <dgm:spPr/>
    </dgm:pt>
    <dgm:pt modelId="{211CCAEF-A1B5-462C-A4F0-6F9BE1E8F436}" type="pres">
      <dgm:prSet presAssocID="{8479EE4B-A5EA-4058-BD6F-3F6263EE5932}" presName="desTx" presStyleLbl="alignAccFollowNode1" presStyleIdx="2" presStyleCnt="3" custScaleX="111542">
        <dgm:presLayoutVars>
          <dgm:bulletEnabled val="1"/>
        </dgm:presLayoutVars>
      </dgm:prSet>
      <dgm:spPr/>
    </dgm:pt>
  </dgm:ptLst>
  <dgm:cxnLst>
    <dgm:cxn modelId="{36051D02-0A21-40F7-98E5-841DC5DC5C18}" type="presOf" srcId="{CAD8A0A9-F81F-4566-B31C-9F67E6F6058F}" destId="{211CCAEF-A1B5-462C-A4F0-6F9BE1E8F436}" srcOrd="0" destOrd="11" presId="urn:microsoft.com/office/officeart/2005/8/layout/hList1"/>
    <dgm:cxn modelId="{C4AC9C02-F878-4601-B112-07D43385D040}" type="presOf" srcId="{EF275B2E-4922-4DCE-97A1-BBEB55EAF430}" destId="{211CCAEF-A1B5-462C-A4F0-6F9BE1E8F436}" srcOrd="0" destOrd="7" presId="urn:microsoft.com/office/officeart/2005/8/layout/hList1"/>
    <dgm:cxn modelId="{EA9BEB04-71D8-45CD-A174-4923CA0C6643}" srcId="{93903B25-489A-4595-AEF3-0C4E3CA7A2AC}" destId="{922F1277-D8E6-4695-AD55-5DC9E1F84263}" srcOrd="16" destOrd="0" parTransId="{2E088879-82E1-4C21-BD23-74E14D6194CD}" sibTransId="{6C93A134-5F5F-445B-932E-EE4E2633E920}"/>
    <dgm:cxn modelId="{46214605-4C83-4397-A599-1EEF2195BF00}" srcId="{14861C8D-3260-4040-9D11-BADBF870026A}" destId="{5F7AD25A-4EFB-4E67-89D9-B864BE9B85C7}" srcOrd="9" destOrd="0" parTransId="{6F48D878-39F3-4C15-96E7-75560CA1B9C4}" sibTransId="{68CD152E-5C0E-4855-B3B5-B7D826FD0647}"/>
    <dgm:cxn modelId="{48A37908-B0C1-4085-84B5-DD4760C33A93}" type="presOf" srcId="{6D6D430E-9692-43B9-BAF8-DC725D7F6602}" destId="{C3496554-ACBD-40A9-B6EF-9A77AC8F5ADC}" srcOrd="0" destOrd="10" presId="urn:microsoft.com/office/officeart/2005/8/layout/hList1"/>
    <dgm:cxn modelId="{2E3B090D-7A0D-441D-B2F2-4A617974506F}" type="presOf" srcId="{809AB983-2F7D-4C91-8AD5-519C933FA973}" destId="{C3496554-ACBD-40A9-B6EF-9A77AC8F5ADC}" srcOrd="0" destOrd="6" presId="urn:microsoft.com/office/officeart/2005/8/layout/hList1"/>
    <dgm:cxn modelId="{F5CD2210-9123-4AC6-8996-E4950F4A1E3D}" srcId="{93903B25-489A-4595-AEF3-0C4E3CA7A2AC}" destId="{13B87732-247A-4030-9486-5519865560FF}" srcOrd="4" destOrd="0" parTransId="{B60F5973-8B08-48D0-B8EA-0448C1E7C027}" sibTransId="{95A7B1BF-82AF-4A4A-B7B5-8264A795DF3E}"/>
    <dgm:cxn modelId="{1CECE311-3AA2-4B32-BF6E-E589484913B1}" type="presOf" srcId="{93903B25-489A-4595-AEF3-0C4E3CA7A2AC}" destId="{98E541EA-1484-4D62-A15A-679FC1D66F2F}" srcOrd="0" destOrd="0" presId="urn:microsoft.com/office/officeart/2005/8/layout/hList1"/>
    <dgm:cxn modelId="{17072212-EC58-49C1-882F-72E27A2256CC}" type="presOf" srcId="{EEFBE50E-7F38-47E2-AA1D-C1078C3E6536}" destId="{79004E4D-088A-43AA-A36A-35677EF27CBE}" srcOrd="0" destOrd="0" presId="urn:microsoft.com/office/officeart/2005/8/layout/hList1"/>
    <dgm:cxn modelId="{26869116-26D0-4CF6-B189-E71745924F18}" srcId="{93903B25-489A-4595-AEF3-0C4E3CA7A2AC}" destId="{CB3288CD-D590-4700-928A-07D2E6A65130}" srcOrd="8" destOrd="0" parTransId="{C40DDAD2-8FC8-48E5-9B63-EB3661C5993D}" sibTransId="{59C77F59-27C7-4C10-8E4A-98DF51A4F061}"/>
    <dgm:cxn modelId="{61D0AB17-9D9C-4E7A-B0AD-C3151FD4CEC6}" type="presOf" srcId="{427048A9-C8C4-4F9A-8690-C5048F903D06}" destId="{DF850932-B692-47C3-8F40-746B4B28C9E5}" srcOrd="0" destOrd="8" presId="urn:microsoft.com/office/officeart/2005/8/layout/hList1"/>
    <dgm:cxn modelId="{CEB64C1D-0B30-4883-A28C-55320BF8E737}" type="presOf" srcId="{9B3D7C5C-A3C2-469E-9628-D34EDA015EDB}" destId="{211CCAEF-A1B5-462C-A4F0-6F9BE1E8F436}" srcOrd="0" destOrd="8" presId="urn:microsoft.com/office/officeart/2005/8/layout/hList1"/>
    <dgm:cxn modelId="{F04F911D-D012-4899-BED0-F163AD2EDA2A}" srcId="{14861C8D-3260-4040-9D11-BADBF870026A}" destId="{427048A9-C8C4-4F9A-8690-C5048F903D06}" srcOrd="8" destOrd="0" parTransId="{E0F3C7FD-ADC4-48AA-B468-E2833E79F66B}" sibTransId="{94DE9ADE-4BF0-4C00-83F7-3C53C7127D17}"/>
    <dgm:cxn modelId="{8045481E-C2EE-4C41-A9B8-C913EDAADE0B}" type="presOf" srcId="{1329C01C-E2EC-47A7-B7CF-C784C5F3C353}" destId="{C3496554-ACBD-40A9-B6EF-9A77AC8F5ADC}" srcOrd="0" destOrd="15" presId="urn:microsoft.com/office/officeart/2005/8/layout/hList1"/>
    <dgm:cxn modelId="{F8A54C1F-745E-4C7F-84AE-2E7C76140B9F}" srcId="{93903B25-489A-4595-AEF3-0C4E3CA7A2AC}" destId="{809AB983-2F7D-4C91-8AD5-519C933FA973}" srcOrd="6" destOrd="0" parTransId="{34CD632D-8E95-4E9F-BAF0-11713EC29465}" sibTransId="{8A11E546-1057-435F-9536-4352D5B109BA}"/>
    <dgm:cxn modelId="{68B45120-81C9-49FC-8A18-8B5B98C00485}" srcId="{93903B25-489A-4595-AEF3-0C4E3CA7A2AC}" destId="{3A40855E-55E6-4335-A8EA-BA8E38074F32}" srcOrd="17" destOrd="0" parTransId="{A4A3A6D0-1B6D-4EBB-946B-5341EB645020}" sibTransId="{31567EDC-4C1B-4FCF-9BE2-905F2D9B418D}"/>
    <dgm:cxn modelId="{A0AE2423-C6E0-458D-9E6D-417EDBB90B5A}" srcId="{14861C8D-3260-4040-9D11-BADBF870026A}" destId="{CDCDC145-E990-4D16-B26B-358879430941}" srcOrd="10" destOrd="0" parTransId="{6AA2F09E-08E3-471E-BAF6-92CB55BCF3F4}" sibTransId="{EAAD6BC9-4959-4285-8471-4AA1E90A9B9C}"/>
    <dgm:cxn modelId="{6A363724-5080-42BE-96AD-A9E1B70A2D55}" srcId="{14861C8D-3260-4040-9D11-BADBF870026A}" destId="{EB37F99D-457F-4386-BD26-BDF78B7B5F57}" srcOrd="0" destOrd="0" parTransId="{C8F4A8DC-090A-4811-9B37-C84FE455171D}" sibTransId="{8C688218-6C1A-4088-A46F-AC37910BA599}"/>
    <dgm:cxn modelId="{8B06C626-9379-4B20-AB11-63EAC03D2CAB}" srcId="{8479EE4B-A5EA-4058-BD6F-3F6263EE5932}" destId="{62AEB8C8-EFA6-41D0-ACAD-0EBCE813DC22}" srcOrd="0" destOrd="0" parTransId="{E2117EAB-3CCE-4D25-9345-F37530370872}" sibTransId="{0DB7EA66-B47D-4BAA-A88B-71583F1AFFC2}"/>
    <dgm:cxn modelId="{3671CE2A-66D0-4593-AC4A-28468CDF82F1}" srcId="{8479EE4B-A5EA-4058-BD6F-3F6263EE5932}" destId="{66B6207E-5835-4089-8F80-C358F53E1E06}" srcOrd="1" destOrd="0" parTransId="{7B7FAFE0-59B9-4EC9-869C-11CC8A6E3E7A}" sibTransId="{7F815EBD-1F7C-46F0-8834-0AFDE58E0660}"/>
    <dgm:cxn modelId="{5368AE2C-7117-4312-9B67-4A81300F978F}" srcId="{93903B25-489A-4595-AEF3-0C4E3CA7A2AC}" destId="{1DED9840-6FF7-40ED-8CA9-762F9C06894B}" srcOrd="20" destOrd="0" parTransId="{057CDBCB-75C4-4B6F-AAB7-86947D9203EC}" sibTransId="{F82C0546-BE22-461F-B8A3-4C904A57F4E1}"/>
    <dgm:cxn modelId="{1842152F-5F2B-4C63-A72E-9F69A8744FCD}" type="presOf" srcId="{E6EFDC43-444D-4C61-B29C-7564B32E8E99}" destId="{C3496554-ACBD-40A9-B6EF-9A77AC8F5ADC}" srcOrd="0" destOrd="7" presId="urn:microsoft.com/office/officeart/2005/8/layout/hList1"/>
    <dgm:cxn modelId="{E8AFA730-88C2-4CCA-A9F6-55778C5FD371}" type="presOf" srcId="{62AEB8C8-EFA6-41D0-ACAD-0EBCE813DC22}" destId="{211CCAEF-A1B5-462C-A4F0-6F9BE1E8F436}" srcOrd="0" destOrd="0" presId="urn:microsoft.com/office/officeart/2005/8/layout/hList1"/>
    <dgm:cxn modelId="{D56A2631-13D9-45FF-9765-723993594973}" srcId="{14861C8D-3260-4040-9D11-BADBF870026A}" destId="{81D90514-8575-4D7F-BEF7-346A113C256D}" srcOrd="5" destOrd="0" parTransId="{2494F081-0E83-41A2-B106-F73D358348C4}" sibTransId="{DC49D76C-3527-4928-A94C-9DE2AE34CD2A}"/>
    <dgm:cxn modelId="{344F9A33-65D1-4568-8CBC-C76641BF0ED5}" srcId="{8479EE4B-A5EA-4058-BD6F-3F6263EE5932}" destId="{464A7F03-D479-4542-8EB1-0B66DD8227B9}" srcOrd="10" destOrd="0" parTransId="{1993B1A5-8028-48E0-8E8D-0B973B403432}" sibTransId="{B59C314A-BE98-4264-8240-94F3D091F2B5}"/>
    <dgm:cxn modelId="{9BE4EC33-FAEF-4EED-A63C-3FD4A587FC4B}" type="presOf" srcId="{482121E7-9B11-48BA-9F9A-65ACFFDD2F5D}" destId="{DF850932-B692-47C3-8F40-746B4B28C9E5}" srcOrd="0" destOrd="6" presId="urn:microsoft.com/office/officeart/2005/8/layout/hList1"/>
    <dgm:cxn modelId="{33732C37-B45A-4668-82B2-CE13DDA5AFB4}" type="presOf" srcId="{922F1277-D8E6-4695-AD55-5DC9E1F84263}" destId="{C3496554-ACBD-40A9-B6EF-9A77AC8F5ADC}" srcOrd="0" destOrd="16" presId="urn:microsoft.com/office/officeart/2005/8/layout/hList1"/>
    <dgm:cxn modelId="{FC512238-0AFA-4EB5-BCFF-D6F6BD3876BC}" type="presOf" srcId="{CDCDC145-E990-4D16-B26B-358879430941}" destId="{DF850932-B692-47C3-8F40-746B4B28C9E5}" srcOrd="0" destOrd="10" presId="urn:microsoft.com/office/officeart/2005/8/layout/hList1"/>
    <dgm:cxn modelId="{D916FD3B-D3CF-473C-908C-15CFF2B798A5}" type="presOf" srcId="{81D90514-8575-4D7F-BEF7-346A113C256D}" destId="{DF850932-B692-47C3-8F40-746B4B28C9E5}" srcOrd="0" destOrd="5" presId="urn:microsoft.com/office/officeart/2005/8/layout/hList1"/>
    <dgm:cxn modelId="{5263083F-35CA-4E78-BD2E-AA53169C95AE}" type="presOf" srcId="{D78FFFEB-E9DD-4A27-A0DB-4760D3A06479}" destId="{DF850932-B692-47C3-8F40-746B4B28C9E5}" srcOrd="0" destOrd="4" presId="urn:microsoft.com/office/officeart/2005/8/layout/hList1"/>
    <dgm:cxn modelId="{E588CA40-F49D-4523-8E38-CD7607BFDE02}" type="presOf" srcId="{AC77F12F-60EF-44E0-A19A-08114A33D983}" destId="{C3496554-ACBD-40A9-B6EF-9A77AC8F5ADC}" srcOrd="0" destOrd="1" presId="urn:microsoft.com/office/officeart/2005/8/layout/hList1"/>
    <dgm:cxn modelId="{56741E43-5A11-4243-AD26-FAA379E816E6}" srcId="{93903B25-489A-4595-AEF3-0C4E3CA7A2AC}" destId="{B6DD599F-3D0D-4ECB-99D9-228EE789D0F4}" srcOrd="13" destOrd="0" parTransId="{D925F968-B6E3-4A62-85A0-9E698060B700}" sibTransId="{961AB367-F476-4842-B0DA-620389903557}"/>
    <dgm:cxn modelId="{FAB59A44-A9DF-46ED-B3EB-7B15E06A2952}" type="presOf" srcId="{589D5FB0-E2AC-48B0-8EF1-816A994CF459}" destId="{DF850932-B692-47C3-8F40-746B4B28C9E5}" srcOrd="0" destOrd="7" presId="urn:microsoft.com/office/officeart/2005/8/layout/hList1"/>
    <dgm:cxn modelId="{EEC60845-E188-4CDA-B486-1402D7F13D3E}" srcId="{93903B25-489A-4595-AEF3-0C4E3CA7A2AC}" destId="{AFFF354C-1FE0-4A7E-94D4-E39A1C58E320}" srcOrd="5" destOrd="0" parTransId="{35C8CB5F-D02C-4377-9331-59AB5599EEF2}" sibTransId="{CF614520-C574-4CAF-A871-C5F6BEB6A8BD}"/>
    <dgm:cxn modelId="{247FFA47-AD4C-4121-B1D8-213D43C43C05}" srcId="{93903B25-489A-4595-AEF3-0C4E3CA7A2AC}" destId="{6A6039F3-C1D9-49CD-9B05-398D166A8C6D}" srcOrd="19" destOrd="0" parTransId="{DE892CAC-9496-4839-90E2-3F60CB4488CC}" sibTransId="{F8468474-060D-4748-B46C-97C561789E51}"/>
    <dgm:cxn modelId="{36BCA84A-9934-4809-AB57-AE6EF60A3F76}" srcId="{EEFBE50E-7F38-47E2-AA1D-C1078C3E6536}" destId="{93903B25-489A-4595-AEF3-0C4E3CA7A2AC}" srcOrd="0" destOrd="0" parTransId="{DEA2A94A-8452-458F-8AF6-6D4B5E275B82}" sibTransId="{C655620D-4C1C-468C-9C5D-1E1422D1095B}"/>
    <dgm:cxn modelId="{78EB4E4C-942A-46B7-A435-E2FB8D8DBC26}" srcId="{8479EE4B-A5EA-4058-BD6F-3F6263EE5932}" destId="{CAD8A0A9-F81F-4566-B31C-9F67E6F6058F}" srcOrd="11" destOrd="0" parTransId="{964B8DE9-86BC-45F5-8701-AA6506C22F3E}" sibTransId="{BCB0EC00-8960-424B-BBCB-B2AD9BDEA2F2}"/>
    <dgm:cxn modelId="{B73D544C-4084-4749-97C1-C07FDB4CF65B}" type="presOf" srcId="{C1404F91-28C8-4ACD-9572-4434AC18DECC}" destId="{DF850932-B692-47C3-8F40-746B4B28C9E5}" srcOrd="0" destOrd="1" presId="urn:microsoft.com/office/officeart/2005/8/layout/hList1"/>
    <dgm:cxn modelId="{A4E0644C-A877-49A5-B385-C83B64AA3F96}" type="presOf" srcId="{D013247B-7030-489A-89D9-1F4F7E994468}" destId="{DF850932-B692-47C3-8F40-746B4B28C9E5}" srcOrd="0" destOrd="2" presId="urn:microsoft.com/office/officeart/2005/8/layout/hList1"/>
    <dgm:cxn modelId="{8E0E6F51-806E-4909-9028-25D28298D913}" srcId="{93903B25-489A-4595-AEF3-0C4E3CA7A2AC}" destId="{1329C01C-E2EC-47A7-B7CF-C784C5F3C353}" srcOrd="15" destOrd="0" parTransId="{42FD4A92-8352-4387-9C17-3BD130A425BD}" sibTransId="{65CA7645-F3BE-4E8D-A8DE-CB7A130F8320}"/>
    <dgm:cxn modelId="{6A975752-5871-4695-AB99-5606CE1073F6}" type="presOf" srcId="{1DED9840-6FF7-40ED-8CA9-762F9C06894B}" destId="{C3496554-ACBD-40A9-B6EF-9A77AC8F5ADC}" srcOrd="0" destOrd="20" presId="urn:microsoft.com/office/officeart/2005/8/layout/hList1"/>
    <dgm:cxn modelId="{1CBAD253-677B-4925-8BFD-68BA3F235D7A}" type="presOf" srcId="{CB3288CD-D590-4700-928A-07D2E6A65130}" destId="{C3496554-ACBD-40A9-B6EF-9A77AC8F5ADC}" srcOrd="0" destOrd="8" presId="urn:microsoft.com/office/officeart/2005/8/layout/hList1"/>
    <dgm:cxn modelId="{DD94A055-21D7-4F9D-AA13-847B710B46FF}" srcId="{8479EE4B-A5EA-4058-BD6F-3F6263EE5932}" destId="{05763C46-C3E6-421A-B813-B04F032DE536}" srcOrd="4" destOrd="0" parTransId="{E1DD5359-BE69-41DF-A305-941BB94A26F7}" sibTransId="{90DCC94C-35F0-4BE9-BF76-F2CC0CD20DC6}"/>
    <dgm:cxn modelId="{460FDB5E-0058-4D90-BB2D-FA95FDA371B4}" type="presOf" srcId="{C98100BC-5994-4299-8E4B-C6B45A2B8920}" destId="{211CCAEF-A1B5-462C-A4F0-6F9BE1E8F436}" srcOrd="0" destOrd="13" presId="urn:microsoft.com/office/officeart/2005/8/layout/hList1"/>
    <dgm:cxn modelId="{A530EA5F-8D66-4C2D-9D01-E3070136B0B8}" srcId="{93903B25-489A-4595-AEF3-0C4E3CA7A2AC}" destId="{5BEC6941-930A-4794-BF35-F54E3BE2DEA6}" srcOrd="3" destOrd="0" parTransId="{D0F727CD-8947-4E25-A854-6CC3D789A7EA}" sibTransId="{FAAA6999-C65F-4BAB-9D9D-83F5C71574CA}"/>
    <dgm:cxn modelId="{69018A63-F93B-44CE-BB39-BC53B965710D}" type="presOf" srcId="{8479EE4B-A5EA-4058-BD6F-3F6263EE5932}" destId="{80B9C8D2-488D-4763-943C-C769D3D94BB6}" srcOrd="0" destOrd="0" presId="urn:microsoft.com/office/officeart/2005/8/layout/hList1"/>
    <dgm:cxn modelId="{A885A063-58BC-48B2-9F1C-8A1B4D5F2C10}" type="presOf" srcId="{514F4B3C-562F-40C8-9F8E-B0AB8EE69623}" destId="{211CCAEF-A1B5-462C-A4F0-6F9BE1E8F436}" srcOrd="0" destOrd="12" presId="urn:microsoft.com/office/officeart/2005/8/layout/hList1"/>
    <dgm:cxn modelId="{2168A066-18BD-46D5-83F5-056CF764F14E}" srcId="{93903B25-489A-4595-AEF3-0C4E3CA7A2AC}" destId="{FAE90989-1B20-41B1-82F4-B35654990C8A}" srcOrd="18" destOrd="0" parTransId="{8D2A8ECD-BE24-480C-9326-F22167C0D56A}" sibTransId="{22258C75-1B56-41A6-A439-7663923C8D0E}"/>
    <dgm:cxn modelId="{B2E8E666-8429-4921-AAE7-F597803A7C4B}" type="presOf" srcId="{AFFF354C-1FE0-4A7E-94D4-E39A1C58E320}" destId="{C3496554-ACBD-40A9-B6EF-9A77AC8F5ADC}" srcOrd="0" destOrd="5" presId="urn:microsoft.com/office/officeart/2005/8/layout/hList1"/>
    <dgm:cxn modelId="{DC6CAE6A-5D52-4CA5-A1E6-CF353D6942EB}" srcId="{8479EE4B-A5EA-4058-BD6F-3F6263EE5932}" destId="{F26F0514-9975-4297-897A-39A57A1C7F9D}" srcOrd="9" destOrd="0" parTransId="{5FE45548-AAB8-4A8F-A077-5FF610E43277}" sibTransId="{60B0E820-22C4-41EC-98A4-67B82F862D2B}"/>
    <dgm:cxn modelId="{04E76A6C-54CE-46AE-B6CB-290A179375AE}" type="presOf" srcId="{7B40BA4E-9908-46ED-BED5-3899A8C49F5C}" destId="{DF850932-B692-47C3-8F40-746B4B28C9E5}" srcOrd="0" destOrd="3" presId="urn:microsoft.com/office/officeart/2005/8/layout/hList1"/>
    <dgm:cxn modelId="{A8AA1F6E-3BC6-43B2-BA4E-C18477FE8F21}" srcId="{8479EE4B-A5EA-4058-BD6F-3F6263EE5932}" destId="{B415A38F-3602-4B8A-9C49-F44DC4594DF8}" srcOrd="14" destOrd="0" parTransId="{6F146136-197B-4058-9313-466531AE2C6E}" sibTransId="{D2125CC7-B41E-4786-A90D-D91EF3A1A1C2}"/>
    <dgm:cxn modelId="{BC9C526E-5507-4794-A192-B4C22A10F385}" srcId="{93903B25-489A-4595-AEF3-0C4E3CA7A2AC}" destId="{0FD3161E-62D0-4584-8AE4-7BFFB3166155}" srcOrd="12" destOrd="0" parTransId="{6D19573A-57DB-4050-A3C6-9E7CFED37189}" sibTransId="{1DCCA8C0-B09E-4177-8ED3-FF676355DB15}"/>
    <dgm:cxn modelId="{1464976F-7239-40F6-B548-53EAB625EA90}" type="presOf" srcId="{419F0494-C426-4A43-9C93-315D49B7FC44}" destId="{211CCAEF-A1B5-462C-A4F0-6F9BE1E8F436}" srcOrd="0" destOrd="6" presId="urn:microsoft.com/office/officeart/2005/8/layout/hList1"/>
    <dgm:cxn modelId="{C238B96F-EAB6-4E72-B9BA-CDDC0DD617B6}" type="presOf" srcId="{6A6039F3-C1D9-49CD-9B05-398D166A8C6D}" destId="{C3496554-ACBD-40A9-B6EF-9A77AC8F5ADC}" srcOrd="0" destOrd="19" presId="urn:microsoft.com/office/officeart/2005/8/layout/hList1"/>
    <dgm:cxn modelId="{7EEB9B71-FC27-4DDC-8284-36D754EC70A3}" type="presOf" srcId="{5BEC6941-930A-4794-BF35-F54E3BE2DEA6}" destId="{C3496554-ACBD-40A9-B6EF-9A77AC8F5ADC}" srcOrd="0" destOrd="3" presId="urn:microsoft.com/office/officeart/2005/8/layout/hList1"/>
    <dgm:cxn modelId="{818C9572-3D83-42ED-9D1B-52D93EB05746}" srcId="{93903B25-489A-4595-AEF3-0C4E3CA7A2AC}" destId="{C6E9C61D-5AA9-4A96-B9DC-56456AFF646C}" srcOrd="14" destOrd="0" parTransId="{84803FE0-A845-49A7-9B2D-8D3FEB95282C}" sibTransId="{A6981D2F-B52D-4E0D-A773-7245B92D87B9}"/>
    <dgm:cxn modelId="{EBB28F75-83CD-405E-AE08-13B18CB21D1F}" type="presOf" srcId="{F26F0514-9975-4297-897A-39A57A1C7F9D}" destId="{211CCAEF-A1B5-462C-A4F0-6F9BE1E8F436}" srcOrd="0" destOrd="9" presId="urn:microsoft.com/office/officeart/2005/8/layout/hList1"/>
    <dgm:cxn modelId="{701F8778-1018-4A03-8434-19B8259C4B33}" type="presOf" srcId="{9EF8C9FB-0BAC-440D-9B0B-30DF04202043}" destId="{C3496554-ACBD-40A9-B6EF-9A77AC8F5ADC}" srcOrd="0" destOrd="9" presId="urn:microsoft.com/office/officeart/2005/8/layout/hList1"/>
    <dgm:cxn modelId="{3E754F79-854B-4B84-87D1-4319A0FD5926}" srcId="{8479EE4B-A5EA-4058-BD6F-3F6263EE5932}" destId="{419F0494-C426-4A43-9C93-315D49B7FC44}" srcOrd="6" destOrd="0" parTransId="{CAC2EE01-3D6F-433E-9239-E0487B84E189}" sibTransId="{8191225F-D69F-4983-9877-43F79643B424}"/>
    <dgm:cxn modelId="{94C8827A-F2A8-4529-A00A-47DE0AE47F0D}" type="presOf" srcId="{AD9B5E87-BEBC-4ACA-AFC2-220E8B208590}" destId="{211CCAEF-A1B5-462C-A4F0-6F9BE1E8F436}" srcOrd="0" destOrd="3" presId="urn:microsoft.com/office/officeart/2005/8/layout/hList1"/>
    <dgm:cxn modelId="{A92F9C7D-3DA5-41F2-BCF4-FECD508826CC}" srcId="{14861C8D-3260-4040-9D11-BADBF870026A}" destId="{589D5FB0-E2AC-48B0-8EF1-816A994CF459}" srcOrd="7" destOrd="0" parTransId="{3A4C3F44-1E36-499F-B05F-421F2505E2C9}" sibTransId="{720BC3C6-1B9B-40DC-9CC4-26725BD9230E}"/>
    <dgm:cxn modelId="{238E1581-A331-4813-8883-52D89CE68C21}" srcId="{93903B25-489A-4595-AEF3-0C4E3CA7A2AC}" destId="{AC77F12F-60EF-44E0-A19A-08114A33D983}" srcOrd="1" destOrd="0" parTransId="{20E03042-E158-45F3-B7A0-874006C834C4}" sibTransId="{4F011124-1938-46A5-8099-262063C545B1}"/>
    <dgm:cxn modelId="{85340382-BAE1-4FE5-B805-EBAFD05F5CF6}" type="presOf" srcId="{05763C46-C3E6-421A-B813-B04F032DE536}" destId="{211CCAEF-A1B5-462C-A4F0-6F9BE1E8F436}" srcOrd="0" destOrd="4" presId="urn:microsoft.com/office/officeart/2005/8/layout/hList1"/>
    <dgm:cxn modelId="{1E43D383-6AD0-40F7-96CB-82203AFF2E64}" srcId="{8479EE4B-A5EA-4058-BD6F-3F6263EE5932}" destId="{AF553905-C70D-4E1A-ADA4-10CB962FFDAD}" srcOrd="2" destOrd="0" parTransId="{A5E0CD38-CE17-4514-9491-0AE01B098A45}" sibTransId="{E7FE1D99-6226-45FA-B485-1BEFBC1CDAF1}"/>
    <dgm:cxn modelId="{2A568484-18D9-41C3-9039-E34503B373E4}" type="presOf" srcId="{AC6708BD-665C-4C2B-B799-4991B73829AE}" destId="{211CCAEF-A1B5-462C-A4F0-6F9BE1E8F436}" srcOrd="0" destOrd="5" presId="urn:microsoft.com/office/officeart/2005/8/layout/hList1"/>
    <dgm:cxn modelId="{04CBB686-B78B-4B46-A389-548EB748EBE5}" srcId="{14861C8D-3260-4040-9D11-BADBF870026A}" destId="{C1404F91-28C8-4ACD-9572-4434AC18DECC}" srcOrd="1" destOrd="0" parTransId="{6D8F7A34-1310-4E32-97B0-6AE3FF7CD326}" sibTransId="{03D7EEC7-A310-4105-BA8A-B91004C144F3}"/>
    <dgm:cxn modelId="{F586F286-764F-40AE-8B4C-74DE883A8C1F}" type="presOf" srcId="{045C5652-7D44-4FFD-AE07-F6DA1C147F92}" destId="{C3496554-ACBD-40A9-B6EF-9A77AC8F5ADC}" srcOrd="0" destOrd="0" presId="urn:microsoft.com/office/officeart/2005/8/layout/hList1"/>
    <dgm:cxn modelId="{1C32548D-599B-4B0F-A0AA-93F56BC17CEC}" srcId="{8479EE4B-A5EA-4058-BD6F-3F6263EE5932}" destId="{C98100BC-5994-4299-8E4B-C6B45A2B8920}" srcOrd="13" destOrd="0" parTransId="{48EF0DD8-F783-40DC-8F5B-13F55EDC47D2}" sibTransId="{BCB33EEC-B8DD-4498-907D-4FEB214DC5FA}"/>
    <dgm:cxn modelId="{06D0318F-D946-4FDB-9867-7159B1BC1D14}" type="presOf" srcId="{C6E9C61D-5AA9-4A96-B9DC-56456AFF646C}" destId="{C3496554-ACBD-40A9-B6EF-9A77AC8F5ADC}" srcOrd="0" destOrd="14" presId="urn:microsoft.com/office/officeart/2005/8/layout/hList1"/>
    <dgm:cxn modelId="{1CA40F97-1F46-49FB-9ABE-716DD8DB2F3B}" type="presOf" srcId="{464A7F03-D479-4542-8EB1-0B66DD8227B9}" destId="{211CCAEF-A1B5-462C-A4F0-6F9BE1E8F436}" srcOrd="0" destOrd="10" presId="urn:microsoft.com/office/officeart/2005/8/layout/hList1"/>
    <dgm:cxn modelId="{0E0B489A-07A7-4C9F-907E-5AFD5AEE97D7}" type="presOf" srcId="{66B6207E-5835-4089-8F80-C358F53E1E06}" destId="{211CCAEF-A1B5-462C-A4F0-6F9BE1E8F436}" srcOrd="0" destOrd="1" presId="urn:microsoft.com/office/officeart/2005/8/layout/hList1"/>
    <dgm:cxn modelId="{3B35A8A1-0868-4826-9EE5-75E87823F71D}" type="presOf" srcId="{13B87732-247A-4030-9486-5519865560FF}" destId="{C3496554-ACBD-40A9-B6EF-9A77AC8F5ADC}" srcOrd="0" destOrd="4" presId="urn:microsoft.com/office/officeart/2005/8/layout/hList1"/>
    <dgm:cxn modelId="{875808A6-3C26-4F02-AAAF-ED167C0B9776}" srcId="{14861C8D-3260-4040-9D11-BADBF870026A}" destId="{482121E7-9B11-48BA-9F9A-65ACFFDD2F5D}" srcOrd="6" destOrd="0" parTransId="{8488CBC8-7A2C-4920-8210-5670DC2E8132}" sibTransId="{4057358F-8A3B-4670-9014-A62D1B7F0A7D}"/>
    <dgm:cxn modelId="{1D0253AC-C4CD-4F0B-8BFC-285F6FB658B0}" type="presOf" srcId="{0FD3161E-62D0-4584-8AE4-7BFFB3166155}" destId="{C3496554-ACBD-40A9-B6EF-9A77AC8F5ADC}" srcOrd="0" destOrd="12" presId="urn:microsoft.com/office/officeart/2005/8/layout/hList1"/>
    <dgm:cxn modelId="{3D62EEAC-72CF-4363-B54E-80685D55355D}" type="presOf" srcId="{B6DD599F-3D0D-4ECB-99D9-228EE789D0F4}" destId="{C3496554-ACBD-40A9-B6EF-9A77AC8F5ADC}" srcOrd="0" destOrd="13" presId="urn:microsoft.com/office/officeart/2005/8/layout/hList1"/>
    <dgm:cxn modelId="{B839B4B2-C6F6-4318-A1E1-D7C2062F3A4A}" type="presOf" srcId="{FAE90989-1B20-41B1-82F4-B35654990C8A}" destId="{C3496554-ACBD-40A9-B6EF-9A77AC8F5ADC}" srcOrd="0" destOrd="18" presId="urn:microsoft.com/office/officeart/2005/8/layout/hList1"/>
    <dgm:cxn modelId="{0ACCBFB4-DC13-48AA-ABBD-695A707A2EFE}" type="presOf" srcId="{AA327A53-50BD-4610-ACA9-ED3EC006B38A}" destId="{C3496554-ACBD-40A9-B6EF-9A77AC8F5ADC}" srcOrd="0" destOrd="2" presId="urn:microsoft.com/office/officeart/2005/8/layout/hList1"/>
    <dgm:cxn modelId="{08B803B8-BA62-407D-9A17-5020EDD26DCB}" type="presOf" srcId="{5F7AD25A-4EFB-4E67-89D9-B864BE9B85C7}" destId="{DF850932-B692-47C3-8F40-746B4B28C9E5}" srcOrd="0" destOrd="9" presId="urn:microsoft.com/office/officeart/2005/8/layout/hList1"/>
    <dgm:cxn modelId="{1E0598BA-DA29-442B-81D8-FA685595C9B9}" type="presOf" srcId="{B415A38F-3602-4B8A-9C49-F44DC4594DF8}" destId="{211CCAEF-A1B5-462C-A4F0-6F9BE1E8F436}" srcOrd="0" destOrd="14" presId="urn:microsoft.com/office/officeart/2005/8/layout/hList1"/>
    <dgm:cxn modelId="{D20EA1BB-54E0-4650-826C-0E90D1B88707}" srcId="{14861C8D-3260-4040-9D11-BADBF870026A}" destId="{D78FFFEB-E9DD-4A27-A0DB-4760D3A06479}" srcOrd="4" destOrd="0" parTransId="{2ADE5EC5-D037-4F74-89A5-5C3712B8C143}" sibTransId="{1A953EC9-C506-4E3B-BDD1-262E57612194}"/>
    <dgm:cxn modelId="{1923DABE-DAFE-4F24-8F7E-7981A2AE437E}" srcId="{93903B25-489A-4595-AEF3-0C4E3CA7A2AC}" destId="{045C5652-7D44-4FFD-AE07-F6DA1C147F92}" srcOrd="0" destOrd="0" parTransId="{61434D97-363C-4A15-B995-D73C2CF50C4C}" sibTransId="{4758C584-27CF-42F0-81E9-3C5BCE3CABBA}"/>
    <dgm:cxn modelId="{4B811CC4-54F5-47EF-B74E-6DD9AB2B9CCD}" srcId="{8479EE4B-A5EA-4058-BD6F-3F6263EE5932}" destId="{AC6708BD-665C-4C2B-B799-4991B73829AE}" srcOrd="5" destOrd="0" parTransId="{AF1CE07E-9745-475C-9C69-9AF3615210FC}" sibTransId="{7AEE5D45-556F-48D4-B279-4262E4190EC0}"/>
    <dgm:cxn modelId="{454AAFC7-84B3-4C8D-BDEB-2C0542BB5529}" srcId="{93903B25-489A-4595-AEF3-0C4E3CA7A2AC}" destId="{6D6D430E-9692-43B9-BAF8-DC725D7F6602}" srcOrd="10" destOrd="0" parTransId="{35124281-46BF-4511-8740-2166A2174639}" sibTransId="{32F5069E-764E-4681-AB1A-93263A3C96CF}"/>
    <dgm:cxn modelId="{3BA6C3CD-68EC-422B-A248-D2C5B113A5DB}" srcId="{8479EE4B-A5EA-4058-BD6F-3F6263EE5932}" destId="{514F4B3C-562F-40C8-9F8E-B0AB8EE69623}" srcOrd="12" destOrd="0" parTransId="{578E899D-8A73-4DCA-A6F5-03EFD88AF74E}" sibTransId="{A57695D1-8404-42A8-87BB-58499457599A}"/>
    <dgm:cxn modelId="{18A3A4CE-6D1D-4928-AF60-178DC68FD9DA}" srcId="{EEFBE50E-7F38-47E2-AA1D-C1078C3E6536}" destId="{8479EE4B-A5EA-4058-BD6F-3F6263EE5932}" srcOrd="2" destOrd="0" parTransId="{F0AE69C6-8E6D-4637-888F-F9867E63B6BD}" sibTransId="{C7DE6B25-1DBF-47B0-B26A-5A8B454937D1}"/>
    <dgm:cxn modelId="{6B89D8D0-9BAC-4681-8DEC-D0BA4458CC5D}" srcId="{8479EE4B-A5EA-4058-BD6F-3F6263EE5932}" destId="{AD9B5E87-BEBC-4ACA-AFC2-220E8B208590}" srcOrd="3" destOrd="0" parTransId="{96BB6848-9A35-446B-8619-BB227DAD0C0E}" sibTransId="{CA3A3551-544B-4F9F-AF46-5B67889B4CED}"/>
    <dgm:cxn modelId="{3D206CD5-1965-445C-8123-9FE8D7FE15DD}" srcId="{14861C8D-3260-4040-9D11-BADBF870026A}" destId="{D013247B-7030-489A-89D9-1F4F7E994468}" srcOrd="2" destOrd="0" parTransId="{6B95DA3B-7FFE-499A-B73F-BDCC2F8CB040}" sibTransId="{B9F57226-5775-4913-8CAD-05715F8934FA}"/>
    <dgm:cxn modelId="{8D7661D7-A622-4A25-AF22-B26F50FA2B9E}" srcId="{8479EE4B-A5EA-4058-BD6F-3F6263EE5932}" destId="{9B3D7C5C-A3C2-469E-9628-D34EDA015EDB}" srcOrd="8" destOrd="0" parTransId="{AF38BCB5-F9CA-477C-8328-59C5801DB419}" sibTransId="{DF1C6FF3-F526-48DF-A89A-70FFDB59BBF4}"/>
    <dgm:cxn modelId="{954DCCD8-11BD-4287-8EAD-EE9A0646FF31}" srcId="{93903B25-489A-4595-AEF3-0C4E3CA7A2AC}" destId="{E6EFDC43-444D-4C61-B29C-7564B32E8E99}" srcOrd="7" destOrd="0" parTransId="{D6E61001-32CD-40F3-811D-3DD46B637C4F}" sibTransId="{69CE0DCB-A493-465F-8DD5-EAE951A4F54C}"/>
    <dgm:cxn modelId="{D8BC73DA-5361-46F2-B8C1-97B8294C2A76}" srcId="{EEFBE50E-7F38-47E2-AA1D-C1078C3E6536}" destId="{14861C8D-3260-4040-9D11-BADBF870026A}" srcOrd="1" destOrd="0" parTransId="{269756F6-883A-4226-9062-B32356EC62B1}" sibTransId="{C4824FF5-3EBA-43CE-917C-CDEF99A3E758}"/>
    <dgm:cxn modelId="{D5F7AADF-BF4D-443B-8CA0-B3F39633DF01}" type="presOf" srcId="{EB37F99D-457F-4386-BD26-BDF78B7B5F57}" destId="{DF850932-B692-47C3-8F40-746B4B28C9E5}" srcOrd="0" destOrd="0" presId="urn:microsoft.com/office/officeart/2005/8/layout/hList1"/>
    <dgm:cxn modelId="{E30274E1-2006-4E7B-94BC-E16661F5A1AD}" type="presOf" srcId="{14861C8D-3260-4040-9D11-BADBF870026A}" destId="{87403651-D606-4591-8C77-44DFB0BD42F0}" srcOrd="0" destOrd="0" presId="urn:microsoft.com/office/officeart/2005/8/layout/hList1"/>
    <dgm:cxn modelId="{1C1E0CE2-D8ED-4BD6-820E-AE750B2B64BE}" srcId="{93903B25-489A-4595-AEF3-0C4E3CA7A2AC}" destId="{AA327A53-50BD-4610-ACA9-ED3EC006B38A}" srcOrd="2" destOrd="0" parTransId="{624806EB-B833-4E4A-ABBC-079ADADC025C}" sibTransId="{7BC1763C-2795-4AEE-8893-333C45005637}"/>
    <dgm:cxn modelId="{5C15DFE6-B2C1-47A3-85D9-4E874DF20BB0}" srcId="{14861C8D-3260-4040-9D11-BADBF870026A}" destId="{7B40BA4E-9908-46ED-BED5-3899A8C49F5C}" srcOrd="3" destOrd="0" parTransId="{557A779E-C1E0-4303-99E3-86C7F2EEE1F0}" sibTransId="{44312253-16F1-46A5-9D1A-817B05E9F570}"/>
    <dgm:cxn modelId="{DB24D7E7-9DCE-4268-A7A9-FB26074C7055}" type="presOf" srcId="{3A40855E-55E6-4335-A8EA-BA8E38074F32}" destId="{C3496554-ACBD-40A9-B6EF-9A77AC8F5ADC}" srcOrd="0" destOrd="17" presId="urn:microsoft.com/office/officeart/2005/8/layout/hList1"/>
    <dgm:cxn modelId="{A8CE99EB-7042-416D-9579-2B736EEDA431}" srcId="{8479EE4B-A5EA-4058-BD6F-3F6263EE5932}" destId="{EF275B2E-4922-4DCE-97A1-BBEB55EAF430}" srcOrd="7" destOrd="0" parTransId="{7237BA16-52AF-46A0-A743-2BFC45D82590}" sibTransId="{05EF29B0-1C60-47C8-B512-05160F33DB11}"/>
    <dgm:cxn modelId="{2F11FEF1-9D33-4D50-8F37-8B7B58EECCEA}" type="presOf" srcId="{AF553905-C70D-4E1A-ADA4-10CB962FFDAD}" destId="{211CCAEF-A1B5-462C-A4F0-6F9BE1E8F436}" srcOrd="0" destOrd="2" presId="urn:microsoft.com/office/officeart/2005/8/layout/hList1"/>
    <dgm:cxn modelId="{996472F2-18AB-4363-83DE-8324EE7800B8}" type="presOf" srcId="{89945A7C-C767-4DA9-ABBD-4D60A6CC467C}" destId="{C3496554-ACBD-40A9-B6EF-9A77AC8F5ADC}" srcOrd="0" destOrd="11" presId="urn:microsoft.com/office/officeart/2005/8/layout/hList1"/>
    <dgm:cxn modelId="{E00D91F6-FADE-4954-9142-7827CCA8F1C3}" srcId="{93903B25-489A-4595-AEF3-0C4E3CA7A2AC}" destId="{89945A7C-C767-4DA9-ABBD-4D60A6CC467C}" srcOrd="11" destOrd="0" parTransId="{A04DCA78-F441-4805-AD0C-325DF22C1062}" sibTransId="{9BD1F709-75A7-4BEC-A705-C1EE399BDD2B}"/>
    <dgm:cxn modelId="{B5E4B6F7-30EF-4AAC-9549-5F30E0CDAD13}" srcId="{93903B25-489A-4595-AEF3-0C4E3CA7A2AC}" destId="{9EF8C9FB-0BAC-440D-9B0B-30DF04202043}" srcOrd="9" destOrd="0" parTransId="{A4E670B9-E3B3-4E60-8055-D0969BBBDBE8}" sibTransId="{DCBC5326-0D43-4641-9D17-85F9B42B6E4B}"/>
    <dgm:cxn modelId="{00005F5C-7790-43E8-B39D-B3AC528CD85A}" type="presParOf" srcId="{79004E4D-088A-43AA-A36A-35677EF27CBE}" destId="{F7A7AB6C-AB56-4974-B8AB-3E5B8B5A7CE6}" srcOrd="0" destOrd="0" presId="urn:microsoft.com/office/officeart/2005/8/layout/hList1"/>
    <dgm:cxn modelId="{E37FBDD0-9F5B-476D-A78E-AE0B02009671}" type="presParOf" srcId="{F7A7AB6C-AB56-4974-B8AB-3E5B8B5A7CE6}" destId="{98E541EA-1484-4D62-A15A-679FC1D66F2F}" srcOrd="0" destOrd="0" presId="urn:microsoft.com/office/officeart/2005/8/layout/hList1"/>
    <dgm:cxn modelId="{B51D7E3E-5FB1-4985-8A78-CE480772E10C}" type="presParOf" srcId="{F7A7AB6C-AB56-4974-B8AB-3E5B8B5A7CE6}" destId="{C3496554-ACBD-40A9-B6EF-9A77AC8F5ADC}" srcOrd="1" destOrd="0" presId="urn:microsoft.com/office/officeart/2005/8/layout/hList1"/>
    <dgm:cxn modelId="{4EFC8736-9D60-4707-A363-F9D145F950F6}" type="presParOf" srcId="{79004E4D-088A-43AA-A36A-35677EF27CBE}" destId="{2ADCA3F0-DFA8-4F2F-A433-BE1A1748C325}" srcOrd="1" destOrd="0" presId="urn:microsoft.com/office/officeart/2005/8/layout/hList1"/>
    <dgm:cxn modelId="{0F02E61E-ED50-42DA-B436-3B551EB2D210}" type="presParOf" srcId="{79004E4D-088A-43AA-A36A-35677EF27CBE}" destId="{18482F50-E172-42EF-B1D9-C93D7757EBF5}" srcOrd="2" destOrd="0" presId="urn:microsoft.com/office/officeart/2005/8/layout/hList1"/>
    <dgm:cxn modelId="{88AD4251-9C35-4635-B7B5-FB5482DDFB5E}" type="presParOf" srcId="{18482F50-E172-42EF-B1D9-C93D7757EBF5}" destId="{87403651-D606-4591-8C77-44DFB0BD42F0}" srcOrd="0" destOrd="0" presId="urn:microsoft.com/office/officeart/2005/8/layout/hList1"/>
    <dgm:cxn modelId="{3FF55CFC-972B-4E19-85DB-CB5DB235A7CA}" type="presParOf" srcId="{18482F50-E172-42EF-B1D9-C93D7757EBF5}" destId="{DF850932-B692-47C3-8F40-746B4B28C9E5}" srcOrd="1" destOrd="0" presId="urn:microsoft.com/office/officeart/2005/8/layout/hList1"/>
    <dgm:cxn modelId="{1AC30098-EFBF-4F6C-B5B9-59DF99A7EA2B}" type="presParOf" srcId="{79004E4D-088A-43AA-A36A-35677EF27CBE}" destId="{ADFF1CD6-836B-4F87-8C05-BB43C2472BC3}" srcOrd="3" destOrd="0" presId="urn:microsoft.com/office/officeart/2005/8/layout/hList1"/>
    <dgm:cxn modelId="{E4CE0E2F-588A-4291-AD08-E9CA6D2701BF}" type="presParOf" srcId="{79004E4D-088A-43AA-A36A-35677EF27CBE}" destId="{467CA1DF-2486-464C-8824-4DD5169DCC03}" srcOrd="4" destOrd="0" presId="urn:microsoft.com/office/officeart/2005/8/layout/hList1"/>
    <dgm:cxn modelId="{7B7E67E2-EA42-4470-8A16-F67EFE259CE6}" type="presParOf" srcId="{467CA1DF-2486-464C-8824-4DD5169DCC03}" destId="{80B9C8D2-488D-4763-943C-C769D3D94BB6}" srcOrd="0" destOrd="0" presId="urn:microsoft.com/office/officeart/2005/8/layout/hList1"/>
    <dgm:cxn modelId="{DE28AAD8-83B4-4909-B0F9-D62DE64AFC79}" type="presParOf" srcId="{467CA1DF-2486-464C-8824-4DD5169DCC03}" destId="{211CCAEF-A1B5-462C-A4F0-6F9BE1E8F436}" srcOrd="1" destOrd="0" presId="urn:microsoft.com/office/officeart/2005/8/layout/hLis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BE50E-7F38-47E2-AA1D-C1078C3E6536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93903B25-489A-4595-AEF3-0C4E3CA7A2AC}">
      <dgm:prSet phldrT="[Texto]" custT="1"/>
      <dgm:spPr>
        <a:solidFill>
          <a:srgbClr val="5E5E5F"/>
        </a:solidFill>
        <a:ln>
          <a:solidFill>
            <a:srgbClr val="5E5E5F"/>
          </a:solidFill>
        </a:ln>
      </dgm:spPr>
      <dgm:t>
        <a:bodyPr/>
        <a:lstStyle/>
        <a:p>
          <a:r>
            <a:rPr lang="es-MX" sz="1200" b="1" dirty="0">
              <a:solidFill>
                <a:schemeClr val="bg1"/>
              </a:solidFill>
              <a:latin typeface="Aso Sans Black"/>
            </a:rPr>
            <a:t>MEDIDAS </a:t>
          </a:r>
        </a:p>
        <a:p>
          <a:r>
            <a:rPr lang="es-MX" sz="1200" b="1" dirty="0">
              <a:solidFill>
                <a:schemeClr val="bg1"/>
              </a:solidFill>
              <a:latin typeface="Aso Sans Black"/>
            </a:rPr>
            <a:t>FISCALES</a:t>
          </a:r>
          <a:endParaRPr lang="es-MX" sz="1200" dirty="0">
            <a:solidFill>
              <a:schemeClr val="bg1"/>
            </a:solidFill>
            <a:latin typeface="Aso Sans Black"/>
          </a:endParaRPr>
        </a:p>
      </dgm:t>
    </dgm:pt>
    <dgm:pt modelId="{DEA2A94A-8452-458F-8AF6-6D4B5E275B82}" type="parTrans" cxnId="{36BCA84A-9934-4809-AB57-AE6EF60A3F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655620D-4C1C-468C-9C5D-1E1422D1095B}" type="sibTrans" cxnId="{36BCA84A-9934-4809-AB57-AE6EF60A3F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045C5652-7D44-4FFD-AE07-F6DA1C147F92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900" dirty="0">
              <a:solidFill>
                <a:srgbClr val="5E5E5F"/>
              </a:solidFill>
              <a:latin typeface="Aso Sans"/>
            </a:rPr>
            <a:t>Se diferirá el pago de derecho de control vehicular y se otorgará un descuento a quienes realicen el pago en línea.</a:t>
          </a:r>
        </a:p>
      </dgm:t>
    </dgm:pt>
    <dgm:pt modelId="{61434D97-363C-4A15-B995-D73C2CF50C4C}" type="parTrans" cxnId="{1923DABE-DAFE-4F24-8F7E-7981A2AE437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4758C584-27CF-42F0-81E9-3C5BCE3CABBA}" type="sibTrans" cxnId="{1923DABE-DAFE-4F24-8F7E-7981A2AE437E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14861C8D-3260-4040-9D11-BADBF870026A}">
      <dgm:prSet phldrT="[Texto]" custT="1"/>
      <dgm:spPr>
        <a:solidFill>
          <a:srgbClr val="5E5E5F"/>
        </a:solidFill>
        <a:ln>
          <a:solidFill>
            <a:srgbClr val="5E5E5F"/>
          </a:solidFill>
        </a:ln>
      </dgm:spPr>
      <dgm:t>
        <a:bodyPr/>
        <a:lstStyle/>
        <a:p>
          <a:r>
            <a:rPr lang="es-MX" sz="1200" b="1" dirty="0">
              <a:solidFill>
                <a:schemeClr val="bg1"/>
              </a:solidFill>
              <a:latin typeface="Aso Sans Black"/>
            </a:rPr>
            <a:t>APOYOS</a:t>
          </a:r>
          <a:endParaRPr lang="es-MX" sz="1200" dirty="0">
            <a:solidFill>
              <a:schemeClr val="bg1"/>
            </a:solidFill>
            <a:latin typeface="Aso Sans Black"/>
          </a:endParaRPr>
        </a:p>
      </dgm:t>
    </dgm:pt>
    <dgm:pt modelId="{269756F6-883A-4226-9062-B32356EC62B1}" type="parTrans" cxnId="{D8BC73DA-5361-46F2-B8C1-97B8294C2A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4824FF5-3EBA-43CE-917C-CDEF99A3E758}" type="sibTrans" cxnId="{D8BC73DA-5361-46F2-B8C1-97B8294C2A76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EB37F99D-457F-4386-BD26-BDF78B7B5F57}">
      <dgm:prSet phldrT="[Texto]"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Respaldo a sectores alimenticios, pesca, agricultura y ganadería.</a:t>
          </a:r>
        </a:p>
      </dgm:t>
    </dgm:pt>
    <dgm:pt modelId="{C8F4A8DC-090A-4811-9B37-C84FE455171D}" type="parTrans" cxnId="{6A363724-5080-42BE-96AD-A9E1B70A2D5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C688218-6C1A-4088-A46F-AC37910BA599}" type="sibTrans" cxnId="{6A363724-5080-42BE-96AD-A9E1B70A2D55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8479EE4B-A5EA-4058-BD6F-3F6263EE5932}">
      <dgm:prSet phldrT="[Texto]" custT="1"/>
      <dgm:spPr>
        <a:solidFill>
          <a:srgbClr val="5E5E5F"/>
        </a:solidFill>
        <a:ln>
          <a:solidFill>
            <a:srgbClr val="5E5E5F"/>
          </a:solidFill>
        </a:ln>
      </dgm:spPr>
      <dgm:t>
        <a:bodyPr/>
        <a:lstStyle/>
        <a:p>
          <a:r>
            <a:rPr lang="es-MX" sz="1200" b="1" dirty="0">
              <a:solidFill>
                <a:schemeClr val="bg1"/>
              </a:solidFill>
              <a:latin typeface="Aso Sans Black"/>
            </a:rPr>
            <a:t>SUBSIDIOS</a:t>
          </a:r>
          <a:endParaRPr lang="es-MX" sz="1200" dirty="0">
            <a:solidFill>
              <a:schemeClr val="bg1"/>
            </a:solidFill>
            <a:latin typeface="Aso Sans Black"/>
          </a:endParaRPr>
        </a:p>
      </dgm:t>
    </dgm:pt>
    <dgm:pt modelId="{F0AE69C6-8E6D-4637-888F-F9867E63B6BD}" type="parTrans" cxnId="{18A3A4CE-6D1D-4928-AF60-178DC68FD9D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C7DE6B25-1DBF-47B0-B26A-5A8B454937D1}" type="sibTrans" cxnId="{18A3A4CE-6D1D-4928-AF60-178DC68FD9DA}">
      <dgm:prSet/>
      <dgm:spPr/>
      <dgm:t>
        <a:bodyPr/>
        <a:lstStyle/>
        <a:p>
          <a:endParaRPr lang="es-MX">
            <a:latin typeface="Aso Sans Black"/>
          </a:endParaRPr>
        </a:p>
      </dgm:t>
    </dgm:pt>
    <dgm:pt modelId="{62AEB8C8-EFA6-41D0-ACAD-0EBCE813DC22}">
      <dgm:prSet custT="1"/>
      <dgm:spPr>
        <a:ln>
          <a:solidFill>
            <a:srgbClr val="5E5E5F"/>
          </a:solidFill>
        </a:ln>
      </dgm:spPr>
      <dgm:t>
        <a:bodyPr/>
        <a:lstStyle/>
        <a:p>
          <a:pPr algn="just"/>
          <a:r>
            <a:rPr lang="es-MX" sz="850">
              <a:solidFill>
                <a:srgbClr val="5E5E5F"/>
              </a:solidFill>
              <a:latin typeface="Aso Sans"/>
            </a:rPr>
            <a:t>Subsidio al consumo doméstico de energía eléctrica que beneficiará a  266 mil  familias de Campeche, lo que significa que inyectaremos recursos de forma directa para contribuir al gasto familiar. </a:t>
          </a:r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E2117EAB-3CCE-4D25-9345-F37530370872}" type="parTrans" cxnId="{8B06C626-9379-4B20-AB11-63EAC03D2CAB}">
      <dgm:prSet/>
      <dgm:spPr/>
      <dgm:t>
        <a:bodyPr/>
        <a:lstStyle/>
        <a:p>
          <a:endParaRPr lang="es-MX"/>
        </a:p>
      </dgm:t>
    </dgm:pt>
    <dgm:pt modelId="{0DB7EA66-B47D-4BAA-A88B-71583F1AFFC2}" type="sibTrans" cxnId="{8B06C626-9379-4B20-AB11-63EAC03D2CAB}">
      <dgm:prSet/>
      <dgm:spPr/>
      <dgm:t>
        <a:bodyPr/>
        <a:lstStyle/>
        <a:p>
          <a:endParaRPr lang="es-MX"/>
        </a:p>
      </dgm:t>
    </dgm:pt>
    <dgm:pt modelId="{0B62AD6D-9529-6A46-BA34-4731575B2F24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9CDB1C29-2D36-494F-ABF8-57B625A18DFD}" type="parTrans" cxnId="{94226B19-E56F-5445-994A-522200950CB4}">
      <dgm:prSet/>
      <dgm:spPr/>
      <dgm:t>
        <a:bodyPr/>
        <a:lstStyle/>
        <a:p>
          <a:endParaRPr lang="es-MX"/>
        </a:p>
      </dgm:t>
    </dgm:pt>
    <dgm:pt modelId="{168DFF66-F760-5147-A41F-6390D8B39462}" type="sibTrans" cxnId="{94226B19-E56F-5445-994A-522200950CB4}">
      <dgm:prSet/>
      <dgm:spPr/>
      <dgm:t>
        <a:bodyPr/>
        <a:lstStyle/>
        <a:p>
          <a:endParaRPr lang="es-MX"/>
        </a:p>
      </dgm:t>
    </dgm:pt>
    <dgm:pt modelId="{BEDABBAB-3597-5A40-B6F2-B3FB5E8C58E9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Adelanto del pago del Programa de Veda y Baja captura en apoyo a pescadores ribereños, de altura  y permisionarios.</a:t>
          </a:r>
        </a:p>
      </dgm:t>
    </dgm:pt>
    <dgm:pt modelId="{272F0D10-613A-9543-BF31-B6C8272B6607}" type="parTrans" cxnId="{B504A8C2-99DD-484E-BD63-1A7F5ED03ABD}">
      <dgm:prSet/>
      <dgm:spPr/>
      <dgm:t>
        <a:bodyPr/>
        <a:lstStyle/>
        <a:p>
          <a:endParaRPr lang="es-MX"/>
        </a:p>
      </dgm:t>
    </dgm:pt>
    <dgm:pt modelId="{569D9702-C2A4-884D-A77E-619CE78ABD13}" type="sibTrans" cxnId="{B504A8C2-99DD-484E-BD63-1A7F5ED03ABD}">
      <dgm:prSet/>
      <dgm:spPr/>
      <dgm:t>
        <a:bodyPr/>
        <a:lstStyle/>
        <a:p>
          <a:endParaRPr lang="es-MX"/>
        </a:p>
      </dgm:t>
    </dgm:pt>
    <dgm:pt modelId="{2730F126-8EBE-B048-AC10-6686B6FEEF8C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F85E595F-5CF3-FF48-96D5-CEAC1CFD4367}" type="parTrans" cxnId="{06A675E7-5482-864D-BB11-F98AD641B017}">
      <dgm:prSet/>
      <dgm:spPr/>
      <dgm:t>
        <a:bodyPr/>
        <a:lstStyle/>
        <a:p>
          <a:endParaRPr lang="es-MX"/>
        </a:p>
      </dgm:t>
    </dgm:pt>
    <dgm:pt modelId="{2B0DCFB6-F563-2A43-8C98-D575BC2A8654}" type="sibTrans" cxnId="{06A675E7-5482-864D-BB11-F98AD641B017}">
      <dgm:prSet/>
      <dgm:spPr/>
      <dgm:t>
        <a:bodyPr/>
        <a:lstStyle/>
        <a:p>
          <a:endParaRPr lang="es-MX"/>
        </a:p>
      </dgm:t>
    </dgm:pt>
    <dgm:pt modelId="{A103E55C-9619-F348-BA1A-BFF3632DD9AE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Impulso al comercio electrónico y a la fluidez de la cadena de suministro a través de herramientas digitales para persuadir, incentivar, estimular y motivar la compra local.</a:t>
          </a:r>
        </a:p>
      </dgm:t>
    </dgm:pt>
    <dgm:pt modelId="{644652B0-C6D1-EC45-8616-22CF38B3834C}" type="parTrans" cxnId="{246EFE17-6CCE-AD4D-AC12-6374F1BEB262}">
      <dgm:prSet/>
      <dgm:spPr/>
      <dgm:t>
        <a:bodyPr/>
        <a:lstStyle/>
        <a:p>
          <a:endParaRPr lang="es-MX"/>
        </a:p>
      </dgm:t>
    </dgm:pt>
    <dgm:pt modelId="{7F603D14-3F9E-5048-87CD-88DB6A5555BC}" type="sibTrans" cxnId="{246EFE17-6CCE-AD4D-AC12-6374F1BEB262}">
      <dgm:prSet/>
      <dgm:spPr/>
      <dgm:t>
        <a:bodyPr/>
        <a:lstStyle/>
        <a:p>
          <a:endParaRPr lang="es-MX"/>
        </a:p>
      </dgm:t>
    </dgm:pt>
    <dgm:pt modelId="{D940B88D-1279-AE49-8F99-7E91E5E3CD41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C0AD07A9-54D6-7645-93F1-EA0AA3C4168D}" type="parTrans" cxnId="{4931DFF0-E365-FD43-BA0B-9670AA7A3AB3}">
      <dgm:prSet/>
      <dgm:spPr/>
      <dgm:t>
        <a:bodyPr/>
        <a:lstStyle/>
        <a:p>
          <a:endParaRPr lang="es-MX"/>
        </a:p>
      </dgm:t>
    </dgm:pt>
    <dgm:pt modelId="{9CF7CF90-FF62-5348-A016-26ACC6941E0F}" type="sibTrans" cxnId="{4931DFF0-E365-FD43-BA0B-9670AA7A3AB3}">
      <dgm:prSet/>
      <dgm:spPr/>
      <dgm:t>
        <a:bodyPr/>
        <a:lstStyle/>
        <a:p>
          <a:endParaRPr lang="es-MX"/>
        </a:p>
      </dgm:t>
    </dgm:pt>
    <dgm:pt modelId="{F0AEAAE7-C754-A94B-9E6A-170FD2227BE0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Acciones coordinadas con plataformas delivery digitales locales.</a:t>
          </a:r>
        </a:p>
      </dgm:t>
    </dgm:pt>
    <dgm:pt modelId="{AA3C3B36-E10F-5F46-AE2F-AB2971B1C619}" type="parTrans" cxnId="{8E35C7DD-A22B-8040-9F93-EB0231076F4F}">
      <dgm:prSet/>
      <dgm:spPr/>
      <dgm:t>
        <a:bodyPr/>
        <a:lstStyle/>
        <a:p>
          <a:endParaRPr lang="es-MX"/>
        </a:p>
      </dgm:t>
    </dgm:pt>
    <dgm:pt modelId="{3ACC6C9E-C51B-914C-BBD1-1D22DA222E05}" type="sibTrans" cxnId="{8E35C7DD-A22B-8040-9F93-EB0231076F4F}">
      <dgm:prSet/>
      <dgm:spPr/>
      <dgm:t>
        <a:bodyPr/>
        <a:lstStyle/>
        <a:p>
          <a:endParaRPr lang="es-MX"/>
        </a:p>
      </dgm:t>
    </dgm:pt>
    <dgm:pt modelId="{A985AD54-F243-7140-BE2D-9A6F2D376B34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508D1C79-D8EF-E042-9E32-9CB72681CD9C}" type="parTrans" cxnId="{D39D8BF6-8DFC-2044-B7E2-46B82B70769E}">
      <dgm:prSet/>
      <dgm:spPr/>
      <dgm:t>
        <a:bodyPr/>
        <a:lstStyle/>
        <a:p>
          <a:endParaRPr lang="es-MX"/>
        </a:p>
      </dgm:t>
    </dgm:pt>
    <dgm:pt modelId="{120D00BB-ECDC-DD49-9476-DE8CB5EBFCDC}" type="sibTrans" cxnId="{D39D8BF6-8DFC-2044-B7E2-46B82B70769E}">
      <dgm:prSet/>
      <dgm:spPr/>
      <dgm:t>
        <a:bodyPr/>
        <a:lstStyle/>
        <a:p>
          <a:endParaRPr lang="es-MX"/>
        </a:p>
      </dgm:t>
    </dgm:pt>
    <dgm:pt modelId="{02EF6317-7E3D-5D42-92E9-FACC48423A2F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Lanzamiento del Directorio electrónico #CompraLocal: herramienta digital para el consumo local entre consumidores y empresas.</a:t>
          </a:r>
        </a:p>
      </dgm:t>
    </dgm:pt>
    <dgm:pt modelId="{FDA4500F-F752-8B44-BCC0-9AF6FFE6AE7A}" type="parTrans" cxnId="{10B99B87-C93A-0A4B-A625-FEFCCFA51244}">
      <dgm:prSet/>
      <dgm:spPr/>
      <dgm:t>
        <a:bodyPr/>
        <a:lstStyle/>
        <a:p>
          <a:endParaRPr lang="es-MX"/>
        </a:p>
      </dgm:t>
    </dgm:pt>
    <dgm:pt modelId="{BAE1120F-4768-D34D-9619-EB02301F9231}" type="sibTrans" cxnId="{10B99B87-C93A-0A4B-A625-FEFCCFA51244}">
      <dgm:prSet/>
      <dgm:spPr/>
      <dgm:t>
        <a:bodyPr/>
        <a:lstStyle/>
        <a:p>
          <a:endParaRPr lang="es-MX"/>
        </a:p>
      </dgm:t>
    </dgm:pt>
    <dgm:pt modelId="{2EA98219-2671-B84F-AAA3-5C83318FF608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9EB36369-5BE6-A14F-8E33-1E2D5E278922}" type="parTrans" cxnId="{81FA0184-19B8-9D4F-BF43-CBCB2997E2FB}">
      <dgm:prSet/>
      <dgm:spPr/>
      <dgm:t>
        <a:bodyPr/>
        <a:lstStyle/>
        <a:p>
          <a:endParaRPr lang="es-MX"/>
        </a:p>
      </dgm:t>
    </dgm:pt>
    <dgm:pt modelId="{426FD629-2C29-8843-A2BA-AD856EEAE748}" type="sibTrans" cxnId="{81FA0184-19B8-9D4F-BF43-CBCB2997E2FB}">
      <dgm:prSet/>
      <dgm:spPr/>
      <dgm:t>
        <a:bodyPr/>
        <a:lstStyle/>
        <a:p>
          <a:endParaRPr lang="es-MX"/>
        </a:p>
      </dgm:t>
    </dgm:pt>
    <dgm:pt modelId="{B33C0D72-6591-6347-97FD-6A4A178E076C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Actualización de la APP móvil Consume Campeche para compra y entrega a domicilio de productos locales directamente desde la aplicación en el celular.</a:t>
          </a:r>
        </a:p>
      </dgm:t>
    </dgm:pt>
    <dgm:pt modelId="{FD9AE4EF-3CA2-3A4F-888A-6513A5521DD1}" type="parTrans" cxnId="{8C01D5F8-AAFE-9446-9B66-27532E897275}">
      <dgm:prSet/>
      <dgm:spPr/>
      <dgm:t>
        <a:bodyPr/>
        <a:lstStyle/>
        <a:p>
          <a:endParaRPr lang="es-MX"/>
        </a:p>
      </dgm:t>
    </dgm:pt>
    <dgm:pt modelId="{76C8B5A8-8C38-184F-A14B-9593C3D8E164}" type="sibTrans" cxnId="{8C01D5F8-AAFE-9446-9B66-27532E897275}">
      <dgm:prSet/>
      <dgm:spPr/>
      <dgm:t>
        <a:bodyPr/>
        <a:lstStyle/>
        <a:p>
          <a:endParaRPr lang="es-MX"/>
        </a:p>
      </dgm:t>
    </dgm:pt>
    <dgm:pt modelId="{782631F2-3500-604B-A8E0-AA205EC9A440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8F7308D0-4FB6-9F41-9FC3-E7DD6669A7B8}" type="parTrans" cxnId="{EF7EFF91-11B6-6044-B13F-6E266EE83247}">
      <dgm:prSet/>
      <dgm:spPr/>
      <dgm:t>
        <a:bodyPr/>
        <a:lstStyle/>
        <a:p>
          <a:endParaRPr lang="es-MX"/>
        </a:p>
      </dgm:t>
    </dgm:pt>
    <dgm:pt modelId="{27F1F3E3-3D38-8D44-B513-EA279BAEF7F3}" type="sibTrans" cxnId="{EF7EFF91-11B6-6044-B13F-6E266EE83247}">
      <dgm:prSet/>
      <dgm:spPr/>
      <dgm:t>
        <a:bodyPr/>
        <a:lstStyle/>
        <a:p>
          <a:endParaRPr lang="es-MX"/>
        </a:p>
      </dgm:t>
    </dgm:pt>
    <dgm:pt modelId="{4E3AF8D4-F1E5-C047-9836-4F8199E9E18F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Lanzamiento de la campaña  “VamosASalirAdelante” para promover el consumo en las empresas locales y mantener activa la economía de forma colaborativa.</a:t>
          </a:r>
        </a:p>
      </dgm:t>
    </dgm:pt>
    <dgm:pt modelId="{08D361CA-02B8-1246-9582-EA0EA464AB99}" type="parTrans" cxnId="{57A74E88-F11D-2648-9CF6-5C3E08A9CD9A}">
      <dgm:prSet/>
      <dgm:spPr/>
      <dgm:t>
        <a:bodyPr/>
        <a:lstStyle/>
        <a:p>
          <a:endParaRPr lang="es-MX"/>
        </a:p>
      </dgm:t>
    </dgm:pt>
    <dgm:pt modelId="{D1933EF3-1581-8F41-8104-13730D39522F}" type="sibTrans" cxnId="{57A74E88-F11D-2648-9CF6-5C3E08A9CD9A}">
      <dgm:prSet/>
      <dgm:spPr/>
      <dgm:t>
        <a:bodyPr/>
        <a:lstStyle/>
        <a:p>
          <a:endParaRPr lang="es-MX"/>
        </a:p>
      </dgm:t>
    </dgm:pt>
    <dgm:pt modelId="{6D6DB9D6-C48D-A742-B702-4A99A69AE949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0792E00F-04EB-3344-8373-AFA5571F1AFD}" type="parTrans" cxnId="{3B788525-167D-9549-9AE8-DCCF126328AA}">
      <dgm:prSet/>
      <dgm:spPr/>
      <dgm:t>
        <a:bodyPr/>
        <a:lstStyle/>
        <a:p>
          <a:endParaRPr lang="es-MX"/>
        </a:p>
      </dgm:t>
    </dgm:pt>
    <dgm:pt modelId="{11FE646A-8A97-FA4B-A920-9F6053A72B04}" type="sibTrans" cxnId="{3B788525-167D-9549-9AE8-DCCF126328AA}">
      <dgm:prSet/>
      <dgm:spPr/>
      <dgm:t>
        <a:bodyPr/>
        <a:lstStyle/>
        <a:p>
          <a:endParaRPr lang="es-MX"/>
        </a:p>
      </dgm:t>
    </dgm:pt>
    <dgm:pt modelId="{9DC87888-E92E-C942-B385-296305E8D614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De forma inmediata se abrirá un Programa de Financiamiento Emergente para las empresas de la entidad.</a:t>
          </a:r>
        </a:p>
      </dgm:t>
    </dgm:pt>
    <dgm:pt modelId="{6D4B120C-3206-DA44-8446-B4954510835B}" type="parTrans" cxnId="{092702B6-8976-E042-9B80-205E7EBE08D4}">
      <dgm:prSet/>
      <dgm:spPr/>
      <dgm:t>
        <a:bodyPr/>
        <a:lstStyle/>
        <a:p>
          <a:endParaRPr lang="es-MX"/>
        </a:p>
      </dgm:t>
    </dgm:pt>
    <dgm:pt modelId="{BB414732-3796-9246-9BD1-73D6645B793E}" type="sibTrans" cxnId="{092702B6-8976-E042-9B80-205E7EBE08D4}">
      <dgm:prSet/>
      <dgm:spPr/>
      <dgm:t>
        <a:bodyPr/>
        <a:lstStyle/>
        <a:p>
          <a:endParaRPr lang="es-MX"/>
        </a:p>
      </dgm:t>
    </dgm:pt>
    <dgm:pt modelId="{CFE7B9D5-6658-8142-AE8C-671A4656D8F4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B8509088-04A5-D94F-8550-1EDE1E56DEE1}" type="parTrans" cxnId="{6D8C1761-0AF8-8A48-9F3A-396971E91E42}">
      <dgm:prSet/>
      <dgm:spPr/>
      <dgm:t>
        <a:bodyPr/>
        <a:lstStyle/>
        <a:p>
          <a:endParaRPr lang="es-MX"/>
        </a:p>
      </dgm:t>
    </dgm:pt>
    <dgm:pt modelId="{F5F0BEE3-78D4-5D44-AC8F-850E88E292E3}" type="sibTrans" cxnId="{6D8C1761-0AF8-8A48-9F3A-396971E91E42}">
      <dgm:prSet/>
      <dgm:spPr/>
      <dgm:t>
        <a:bodyPr/>
        <a:lstStyle/>
        <a:p>
          <a:endParaRPr lang="es-MX"/>
        </a:p>
      </dgm:t>
    </dgm:pt>
    <dgm:pt modelId="{6DBB0B6F-B09C-784F-9134-8B8332A131C9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Diferiremos el pago a todas aquellas empresas y personas que tengan créditos con instituciones públicas estatales. </a:t>
          </a:r>
        </a:p>
      </dgm:t>
    </dgm:pt>
    <dgm:pt modelId="{3143B14C-E08A-FD4E-AFEB-4C81A44F067A}" type="parTrans" cxnId="{9D2125F8-0392-C440-88B5-A007B6673D57}">
      <dgm:prSet/>
      <dgm:spPr/>
      <dgm:t>
        <a:bodyPr/>
        <a:lstStyle/>
        <a:p>
          <a:endParaRPr lang="es-MX"/>
        </a:p>
      </dgm:t>
    </dgm:pt>
    <dgm:pt modelId="{8BDAB72E-4BF1-1145-A5D9-0CC8B8F68CCA}" type="sibTrans" cxnId="{9D2125F8-0392-C440-88B5-A007B6673D57}">
      <dgm:prSet/>
      <dgm:spPr/>
      <dgm:t>
        <a:bodyPr/>
        <a:lstStyle/>
        <a:p>
          <a:endParaRPr lang="es-MX"/>
        </a:p>
      </dgm:t>
    </dgm:pt>
    <dgm:pt modelId="{39E88946-438F-134B-87B0-A01D4FCC5B1A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3B727D79-38CB-174E-A006-EF5E3C82C7F8}" type="parTrans" cxnId="{4761213A-FC92-B74C-9245-3AA1326D4CB5}">
      <dgm:prSet/>
      <dgm:spPr/>
      <dgm:t>
        <a:bodyPr/>
        <a:lstStyle/>
        <a:p>
          <a:endParaRPr lang="es-MX"/>
        </a:p>
      </dgm:t>
    </dgm:pt>
    <dgm:pt modelId="{0CB8C1E6-09F9-134B-BCEE-2FB2498E01F7}" type="sibTrans" cxnId="{4761213A-FC92-B74C-9245-3AA1326D4CB5}">
      <dgm:prSet/>
      <dgm:spPr/>
      <dgm:t>
        <a:bodyPr/>
        <a:lstStyle/>
        <a:p>
          <a:endParaRPr lang="es-MX"/>
        </a:p>
      </dgm:t>
    </dgm:pt>
    <dgm:pt modelId="{556C1EA2-EC79-4043-AAFB-6B3F2FFC5D73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Plan de Reactivación Económica al término de la contingencia.</a:t>
          </a:r>
        </a:p>
      </dgm:t>
    </dgm:pt>
    <dgm:pt modelId="{481D374E-A463-5B4B-88BA-C9A4020E0436}" type="parTrans" cxnId="{768CCF76-9380-7144-B18D-35C5873CFD12}">
      <dgm:prSet/>
      <dgm:spPr/>
      <dgm:t>
        <a:bodyPr/>
        <a:lstStyle/>
        <a:p>
          <a:endParaRPr lang="es-MX"/>
        </a:p>
      </dgm:t>
    </dgm:pt>
    <dgm:pt modelId="{08E0E028-A6C6-8542-947B-0716420984BC}" type="sibTrans" cxnId="{768CCF76-9380-7144-B18D-35C5873CFD12}">
      <dgm:prSet/>
      <dgm:spPr/>
      <dgm:t>
        <a:bodyPr/>
        <a:lstStyle/>
        <a:p>
          <a:endParaRPr lang="es-MX"/>
        </a:p>
      </dgm:t>
    </dgm:pt>
    <dgm:pt modelId="{8C3D17CF-4BA6-A342-9B95-243FAD5CBCE2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B8C25650-C21F-3B4A-BE5A-5AE22F20D5F3}" type="parTrans" cxnId="{810D0CD3-B8E3-CF4A-A67C-C6F3ACCAFE8E}">
      <dgm:prSet/>
      <dgm:spPr/>
      <dgm:t>
        <a:bodyPr/>
        <a:lstStyle/>
        <a:p>
          <a:endParaRPr lang="es-MX"/>
        </a:p>
      </dgm:t>
    </dgm:pt>
    <dgm:pt modelId="{071AA679-BF12-2846-9C42-1598EF57299C}" type="sibTrans" cxnId="{810D0CD3-B8E3-CF4A-A67C-C6F3ACCAFE8E}">
      <dgm:prSet/>
      <dgm:spPr/>
      <dgm:t>
        <a:bodyPr/>
        <a:lstStyle/>
        <a:p>
          <a:endParaRPr lang="es-MX"/>
        </a:p>
      </dgm:t>
    </dgm:pt>
    <dgm:pt modelId="{F7026345-5998-3241-BF86-6AA6E074C70D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Con los programas Empleo en tu Comunidad y Empleo Temporal, ayudaremos a más de 9 mil personas a tener un ingreso.</a:t>
          </a:r>
        </a:p>
      </dgm:t>
    </dgm:pt>
    <dgm:pt modelId="{852AA5E6-CCE8-974D-944B-7FE583CE5940}" type="parTrans" cxnId="{85A6D27B-7950-4243-9555-B6E298DD6567}">
      <dgm:prSet/>
      <dgm:spPr/>
      <dgm:t>
        <a:bodyPr/>
        <a:lstStyle/>
        <a:p>
          <a:endParaRPr lang="es-MX"/>
        </a:p>
      </dgm:t>
    </dgm:pt>
    <dgm:pt modelId="{6374BDF9-8658-314C-AAC6-F7FE4E42AC63}" type="sibTrans" cxnId="{85A6D27B-7950-4243-9555-B6E298DD6567}">
      <dgm:prSet/>
      <dgm:spPr/>
      <dgm:t>
        <a:bodyPr/>
        <a:lstStyle/>
        <a:p>
          <a:endParaRPr lang="es-MX"/>
        </a:p>
      </dgm:t>
    </dgm:pt>
    <dgm:pt modelId="{B7CFBA2E-5574-C449-A8E5-A818D423850C}">
      <dgm:prSet custT="1"/>
      <dgm:spPr/>
      <dgm:t>
        <a:bodyPr/>
        <a:lstStyle/>
        <a:p>
          <a:pPr algn="just"/>
          <a:endParaRPr lang="es-MX" sz="780" dirty="0">
            <a:solidFill>
              <a:srgbClr val="5E5E5F"/>
            </a:solidFill>
            <a:latin typeface="Aso Sans"/>
          </a:endParaRPr>
        </a:p>
      </dgm:t>
    </dgm:pt>
    <dgm:pt modelId="{A1A5D302-CB49-D64E-8A9A-1E8734EBDD7C}" type="parTrans" cxnId="{02B78C6F-E22B-034F-B928-509E06EE2406}">
      <dgm:prSet/>
      <dgm:spPr/>
      <dgm:t>
        <a:bodyPr/>
        <a:lstStyle/>
        <a:p>
          <a:endParaRPr lang="es-MX"/>
        </a:p>
      </dgm:t>
    </dgm:pt>
    <dgm:pt modelId="{E7E903ED-037F-494E-8970-0D32758CAE93}" type="sibTrans" cxnId="{02B78C6F-E22B-034F-B928-509E06EE2406}">
      <dgm:prSet/>
      <dgm:spPr/>
      <dgm:t>
        <a:bodyPr/>
        <a:lstStyle/>
        <a:p>
          <a:endParaRPr lang="es-MX"/>
        </a:p>
      </dgm:t>
    </dgm:pt>
    <dgm:pt modelId="{069C0E7A-B2EE-0441-8F78-E00BD2A0CC42}">
      <dgm:prSet custT="1"/>
      <dgm:spPr/>
      <dgm:t>
        <a:bodyPr/>
        <a:lstStyle/>
        <a:p>
          <a:pPr algn="just"/>
          <a:r>
            <a:rPr lang="es-MX" sz="780" dirty="0">
              <a:solidFill>
                <a:srgbClr val="5E5E5F"/>
              </a:solidFill>
              <a:latin typeface="Aso Sans"/>
            </a:rPr>
            <a:t>Estrategia HAZLO POR CAMPECHE, en coordinación con la Secretaría de Salud, cuyo objetivo es proveer de equipos de protección personal (EPP), de producción local, a los trabajadores de los establecimientos de salud estatales ante el escenario presente y la evolución del COVID19. Con su ejecución se reactivan y reconvierten las actividades de negocios locales de confección textil, impresión y corte laser.</a:t>
          </a:r>
        </a:p>
      </dgm:t>
    </dgm:pt>
    <dgm:pt modelId="{2BE200D2-5935-5A4D-9145-57916C297594}" type="parTrans" cxnId="{33CD814A-2B0A-B745-B50C-0845E60AC0E9}">
      <dgm:prSet/>
      <dgm:spPr/>
      <dgm:t>
        <a:bodyPr/>
        <a:lstStyle/>
        <a:p>
          <a:endParaRPr lang="es-MX"/>
        </a:p>
      </dgm:t>
    </dgm:pt>
    <dgm:pt modelId="{68F2983E-46AB-9946-AF80-3BB63B552838}" type="sibTrans" cxnId="{33CD814A-2B0A-B745-B50C-0845E60AC0E9}">
      <dgm:prSet/>
      <dgm:spPr/>
      <dgm:t>
        <a:bodyPr/>
        <a:lstStyle/>
        <a:p>
          <a:endParaRPr lang="es-MX"/>
        </a:p>
      </dgm:t>
    </dgm:pt>
    <dgm:pt modelId="{EF53DD81-375B-D742-94D1-F7E0FB815F77}">
      <dgm:prSet custT="1"/>
      <dgm:spPr/>
      <dgm:t>
        <a:bodyPr/>
        <a:lstStyle/>
        <a:p>
          <a:pPr algn="just"/>
          <a:endParaRPr lang="es-MX" sz="900" dirty="0">
            <a:solidFill>
              <a:srgbClr val="5E5E5F"/>
            </a:solidFill>
            <a:latin typeface="Aso Sans"/>
          </a:endParaRPr>
        </a:p>
      </dgm:t>
    </dgm:pt>
    <dgm:pt modelId="{66ABBB0E-C174-EB4B-B266-77BF93B5DD9C}" type="parTrans" cxnId="{CA61EFAF-7F52-FC46-BE73-D165000F869B}">
      <dgm:prSet/>
      <dgm:spPr/>
      <dgm:t>
        <a:bodyPr/>
        <a:lstStyle/>
        <a:p>
          <a:endParaRPr lang="es-MX"/>
        </a:p>
      </dgm:t>
    </dgm:pt>
    <dgm:pt modelId="{77EBFD8B-209B-274C-B321-48F62401113C}" type="sibTrans" cxnId="{CA61EFAF-7F52-FC46-BE73-D165000F869B}">
      <dgm:prSet/>
      <dgm:spPr/>
      <dgm:t>
        <a:bodyPr/>
        <a:lstStyle/>
        <a:p>
          <a:endParaRPr lang="es-MX"/>
        </a:p>
      </dgm:t>
    </dgm:pt>
    <dgm:pt modelId="{F312A42D-F2F1-024C-AA59-30C84DB1A677}">
      <dgm:prSet custT="1"/>
      <dgm:spPr/>
      <dgm:t>
        <a:bodyPr/>
        <a:lstStyle/>
        <a:p>
          <a:pPr algn="just"/>
          <a:endParaRPr lang="es-MX" sz="850" dirty="0">
            <a:solidFill>
              <a:srgbClr val="5E5E5F"/>
            </a:solidFill>
            <a:latin typeface="Aso Sans"/>
          </a:endParaRPr>
        </a:p>
      </dgm:t>
    </dgm:pt>
    <dgm:pt modelId="{EB6B8A0A-870D-AE46-9147-109CB10AD446}" type="parTrans" cxnId="{8F2F1E7D-9BF5-3A48-B192-47E01FE8770E}">
      <dgm:prSet/>
      <dgm:spPr/>
      <dgm:t>
        <a:bodyPr/>
        <a:lstStyle/>
        <a:p>
          <a:endParaRPr lang="es-MX"/>
        </a:p>
      </dgm:t>
    </dgm:pt>
    <dgm:pt modelId="{79F4874D-5DF5-EE4A-B4B5-BCE862E1BCFE}" type="sibTrans" cxnId="{8F2F1E7D-9BF5-3A48-B192-47E01FE8770E}">
      <dgm:prSet/>
      <dgm:spPr/>
      <dgm:t>
        <a:bodyPr/>
        <a:lstStyle/>
        <a:p>
          <a:endParaRPr lang="es-MX"/>
        </a:p>
      </dgm:t>
    </dgm:pt>
    <dgm:pt modelId="{79004E4D-088A-43AA-A36A-35677EF27CBE}" type="pres">
      <dgm:prSet presAssocID="{EEFBE50E-7F38-47E2-AA1D-C1078C3E6536}" presName="Name0" presStyleCnt="0">
        <dgm:presLayoutVars>
          <dgm:dir/>
          <dgm:animLvl val="lvl"/>
          <dgm:resizeHandles val="exact"/>
        </dgm:presLayoutVars>
      </dgm:prSet>
      <dgm:spPr/>
    </dgm:pt>
    <dgm:pt modelId="{F7A7AB6C-AB56-4974-B8AB-3E5B8B5A7CE6}" type="pres">
      <dgm:prSet presAssocID="{93903B25-489A-4595-AEF3-0C4E3CA7A2AC}" presName="composite" presStyleCnt="0"/>
      <dgm:spPr/>
    </dgm:pt>
    <dgm:pt modelId="{98E541EA-1484-4D62-A15A-679FC1D66F2F}" type="pres">
      <dgm:prSet presAssocID="{93903B25-489A-4595-AEF3-0C4E3CA7A2AC}" presName="parTx" presStyleLbl="alignNode1" presStyleIdx="0" presStyleCnt="3" custScaleX="116620">
        <dgm:presLayoutVars>
          <dgm:chMax val="0"/>
          <dgm:chPref val="0"/>
          <dgm:bulletEnabled val="1"/>
        </dgm:presLayoutVars>
      </dgm:prSet>
      <dgm:spPr/>
    </dgm:pt>
    <dgm:pt modelId="{C3496554-ACBD-40A9-B6EF-9A77AC8F5ADC}" type="pres">
      <dgm:prSet presAssocID="{93903B25-489A-4595-AEF3-0C4E3CA7A2AC}" presName="desTx" presStyleLbl="alignAccFollowNode1" presStyleIdx="0" presStyleCnt="3" custScaleX="116629">
        <dgm:presLayoutVars>
          <dgm:bulletEnabled val="1"/>
        </dgm:presLayoutVars>
      </dgm:prSet>
      <dgm:spPr/>
    </dgm:pt>
    <dgm:pt modelId="{2ADCA3F0-DFA8-4F2F-A433-BE1A1748C325}" type="pres">
      <dgm:prSet presAssocID="{C655620D-4C1C-468C-9C5D-1E1422D1095B}" presName="space" presStyleCnt="0"/>
      <dgm:spPr/>
    </dgm:pt>
    <dgm:pt modelId="{18482F50-E172-42EF-B1D9-C93D7757EBF5}" type="pres">
      <dgm:prSet presAssocID="{14861C8D-3260-4040-9D11-BADBF870026A}" presName="composite" presStyleCnt="0"/>
      <dgm:spPr/>
    </dgm:pt>
    <dgm:pt modelId="{87403651-D606-4591-8C77-44DFB0BD42F0}" type="pres">
      <dgm:prSet presAssocID="{14861C8D-3260-4040-9D11-BADBF870026A}" presName="parTx" presStyleLbl="alignNode1" presStyleIdx="1" presStyleCnt="3" custScaleX="115089">
        <dgm:presLayoutVars>
          <dgm:chMax val="0"/>
          <dgm:chPref val="0"/>
          <dgm:bulletEnabled val="1"/>
        </dgm:presLayoutVars>
      </dgm:prSet>
      <dgm:spPr/>
    </dgm:pt>
    <dgm:pt modelId="{DF850932-B692-47C3-8F40-746B4B28C9E5}" type="pres">
      <dgm:prSet presAssocID="{14861C8D-3260-4040-9D11-BADBF870026A}" presName="desTx" presStyleLbl="alignAccFollowNode1" presStyleIdx="1" presStyleCnt="3" custScaleX="115190">
        <dgm:presLayoutVars>
          <dgm:bulletEnabled val="1"/>
        </dgm:presLayoutVars>
      </dgm:prSet>
      <dgm:spPr/>
    </dgm:pt>
    <dgm:pt modelId="{ADFF1CD6-836B-4F87-8C05-BB43C2472BC3}" type="pres">
      <dgm:prSet presAssocID="{C4824FF5-3EBA-43CE-917C-CDEF99A3E758}" presName="space" presStyleCnt="0"/>
      <dgm:spPr/>
    </dgm:pt>
    <dgm:pt modelId="{467CA1DF-2486-464C-8824-4DD5169DCC03}" type="pres">
      <dgm:prSet presAssocID="{8479EE4B-A5EA-4058-BD6F-3F6263EE5932}" presName="composite" presStyleCnt="0"/>
      <dgm:spPr/>
    </dgm:pt>
    <dgm:pt modelId="{80B9C8D2-488D-4763-943C-C769D3D94BB6}" type="pres">
      <dgm:prSet presAssocID="{8479EE4B-A5EA-4058-BD6F-3F6263EE5932}" presName="parTx" presStyleLbl="alignNode1" presStyleIdx="2" presStyleCnt="3" custScaleX="111983">
        <dgm:presLayoutVars>
          <dgm:chMax val="0"/>
          <dgm:chPref val="0"/>
          <dgm:bulletEnabled val="1"/>
        </dgm:presLayoutVars>
      </dgm:prSet>
      <dgm:spPr/>
    </dgm:pt>
    <dgm:pt modelId="{211CCAEF-A1B5-462C-A4F0-6F9BE1E8F436}" type="pres">
      <dgm:prSet presAssocID="{8479EE4B-A5EA-4058-BD6F-3F6263EE5932}" presName="desTx" presStyleLbl="alignAccFollowNode1" presStyleIdx="2" presStyleCnt="3" custScaleX="111542">
        <dgm:presLayoutVars>
          <dgm:bulletEnabled val="1"/>
        </dgm:presLayoutVars>
      </dgm:prSet>
      <dgm:spPr/>
    </dgm:pt>
  </dgm:ptLst>
  <dgm:cxnLst>
    <dgm:cxn modelId="{F7716F03-3316-FB4A-B031-125B3ECDACCC}" type="presOf" srcId="{F312A42D-F2F1-024C-AA59-30C84DB1A677}" destId="{211CCAEF-A1B5-462C-A4F0-6F9BE1E8F436}" srcOrd="0" destOrd="1" presId="urn:microsoft.com/office/officeart/2005/8/layout/hList1"/>
    <dgm:cxn modelId="{CE8A1105-3D64-C848-8DCB-9577ABE1084F}" type="presOf" srcId="{069C0E7A-B2EE-0441-8F78-E00BD2A0CC42}" destId="{DF850932-B692-47C3-8F40-746B4B28C9E5}" srcOrd="0" destOrd="22" presId="urn:microsoft.com/office/officeart/2005/8/layout/hList1"/>
    <dgm:cxn modelId="{5C7D0706-FF65-A045-9EE6-10802F90C4E1}" type="presOf" srcId="{9DC87888-E92E-C942-B385-296305E8D614}" destId="{DF850932-B692-47C3-8F40-746B4B28C9E5}" srcOrd="0" destOrd="14" presId="urn:microsoft.com/office/officeart/2005/8/layout/hList1"/>
    <dgm:cxn modelId="{13EE520C-96B9-8944-8C06-27B2B2B3021D}" type="presOf" srcId="{02EF6317-7E3D-5D42-92E9-FACC48423A2F}" destId="{DF850932-B692-47C3-8F40-746B4B28C9E5}" srcOrd="0" destOrd="8" presId="urn:microsoft.com/office/officeart/2005/8/layout/hList1"/>
    <dgm:cxn modelId="{1CECE311-3AA2-4B32-BF6E-E589484913B1}" type="presOf" srcId="{93903B25-489A-4595-AEF3-0C4E3CA7A2AC}" destId="{98E541EA-1484-4D62-A15A-679FC1D66F2F}" srcOrd="0" destOrd="0" presId="urn:microsoft.com/office/officeart/2005/8/layout/hList1"/>
    <dgm:cxn modelId="{17072212-EC58-49C1-882F-72E27A2256CC}" type="presOf" srcId="{EEFBE50E-7F38-47E2-AA1D-C1078C3E6536}" destId="{79004E4D-088A-43AA-A36A-35677EF27CBE}" srcOrd="0" destOrd="0" presId="urn:microsoft.com/office/officeart/2005/8/layout/hList1"/>
    <dgm:cxn modelId="{246EFE17-6CCE-AD4D-AC12-6374F1BEB262}" srcId="{14861C8D-3260-4040-9D11-BADBF870026A}" destId="{A103E55C-9619-F348-BA1A-BFF3632DD9AE}" srcOrd="4" destOrd="0" parTransId="{644652B0-C6D1-EC45-8616-22CF38B3834C}" sibTransId="{7F603D14-3F9E-5048-87CD-88DB6A5555BC}"/>
    <dgm:cxn modelId="{94226B19-E56F-5445-994A-522200950CB4}" srcId="{14861C8D-3260-4040-9D11-BADBF870026A}" destId="{0B62AD6D-9529-6A46-BA34-4731575B2F24}" srcOrd="1" destOrd="0" parTransId="{9CDB1C29-2D36-494F-ABF8-57B625A18DFD}" sibTransId="{168DFF66-F760-5147-A41F-6390D8B39462}"/>
    <dgm:cxn modelId="{B65FFB1B-6026-C346-BD20-F974B0718E3D}" type="presOf" srcId="{2EA98219-2671-B84F-AAA3-5C83318FF608}" destId="{DF850932-B692-47C3-8F40-746B4B28C9E5}" srcOrd="0" destOrd="9" presId="urn:microsoft.com/office/officeart/2005/8/layout/hList1"/>
    <dgm:cxn modelId="{6A363724-5080-42BE-96AD-A9E1B70A2D55}" srcId="{14861C8D-3260-4040-9D11-BADBF870026A}" destId="{EB37F99D-457F-4386-BD26-BDF78B7B5F57}" srcOrd="0" destOrd="0" parTransId="{C8F4A8DC-090A-4811-9B37-C84FE455171D}" sibTransId="{8C688218-6C1A-4088-A46F-AC37910BA599}"/>
    <dgm:cxn modelId="{3B788525-167D-9549-9AE8-DCCF126328AA}" srcId="{14861C8D-3260-4040-9D11-BADBF870026A}" destId="{6D6DB9D6-C48D-A742-B702-4A99A69AE949}" srcOrd="13" destOrd="0" parTransId="{0792E00F-04EB-3344-8373-AFA5571F1AFD}" sibTransId="{11FE646A-8A97-FA4B-A920-9F6053A72B04}"/>
    <dgm:cxn modelId="{8B06C626-9379-4B20-AB11-63EAC03D2CAB}" srcId="{8479EE4B-A5EA-4058-BD6F-3F6263EE5932}" destId="{62AEB8C8-EFA6-41D0-ACAD-0EBCE813DC22}" srcOrd="0" destOrd="0" parTransId="{E2117EAB-3CCE-4D25-9345-F37530370872}" sibTransId="{0DB7EA66-B47D-4BAA-A88B-71583F1AFFC2}"/>
    <dgm:cxn modelId="{E1E14B2D-E055-D848-93FB-D7C314E6D459}" type="presOf" srcId="{BEDABBAB-3597-5A40-B6F2-B3FB5E8C58E9}" destId="{DF850932-B692-47C3-8F40-746B4B28C9E5}" srcOrd="0" destOrd="2" presId="urn:microsoft.com/office/officeart/2005/8/layout/hList1"/>
    <dgm:cxn modelId="{E8AFA730-88C2-4CCA-A9F6-55778C5FD371}" type="presOf" srcId="{62AEB8C8-EFA6-41D0-ACAD-0EBCE813DC22}" destId="{211CCAEF-A1B5-462C-A4F0-6F9BE1E8F436}" srcOrd="0" destOrd="0" presId="urn:microsoft.com/office/officeart/2005/8/layout/hList1"/>
    <dgm:cxn modelId="{FFF4AB36-975A-9B4A-8609-E2E5EEA9781B}" type="presOf" srcId="{556C1EA2-EC79-4043-AAFB-6B3F2FFC5D73}" destId="{DF850932-B692-47C3-8F40-746B4B28C9E5}" srcOrd="0" destOrd="18" presId="urn:microsoft.com/office/officeart/2005/8/layout/hList1"/>
    <dgm:cxn modelId="{4761213A-FC92-B74C-9245-3AA1326D4CB5}" srcId="{14861C8D-3260-4040-9D11-BADBF870026A}" destId="{39E88946-438F-134B-87B0-A01D4FCC5B1A}" srcOrd="17" destOrd="0" parTransId="{3B727D79-38CB-174E-A006-EF5E3C82C7F8}" sibTransId="{0CB8C1E6-09F9-134B-BCEE-2FB2498E01F7}"/>
    <dgm:cxn modelId="{8900F33C-BB18-8640-A41E-BC02AD174217}" type="presOf" srcId="{0B62AD6D-9529-6A46-BA34-4731575B2F24}" destId="{DF850932-B692-47C3-8F40-746B4B28C9E5}" srcOrd="0" destOrd="1" presId="urn:microsoft.com/office/officeart/2005/8/layout/hList1"/>
    <dgm:cxn modelId="{87EBA048-27A8-3442-87C3-FD7CC76F6729}" type="presOf" srcId="{A985AD54-F243-7140-BE2D-9A6F2D376B34}" destId="{DF850932-B692-47C3-8F40-746B4B28C9E5}" srcOrd="0" destOrd="7" presId="urn:microsoft.com/office/officeart/2005/8/layout/hList1"/>
    <dgm:cxn modelId="{5EB64E4A-5012-6E40-8A28-FE5F1A7565BE}" type="presOf" srcId="{B33C0D72-6591-6347-97FD-6A4A178E076C}" destId="{DF850932-B692-47C3-8F40-746B4B28C9E5}" srcOrd="0" destOrd="10" presId="urn:microsoft.com/office/officeart/2005/8/layout/hList1"/>
    <dgm:cxn modelId="{33CD814A-2B0A-B745-B50C-0845E60AC0E9}" srcId="{14861C8D-3260-4040-9D11-BADBF870026A}" destId="{069C0E7A-B2EE-0441-8F78-E00BD2A0CC42}" srcOrd="22" destOrd="0" parTransId="{2BE200D2-5935-5A4D-9145-57916C297594}" sibTransId="{68F2983E-46AB-9946-AF80-3BB63B552838}"/>
    <dgm:cxn modelId="{36BCA84A-9934-4809-AB57-AE6EF60A3F76}" srcId="{EEFBE50E-7F38-47E2-AA1D-C1078C3E6536}" destId="{93903B25-489A-4595-AEF3-0C4E3CA7A2AC}" srcOrd="0" destOrd="0" parTransId="{DEA2A94A-8452-458F-8AF6-6D4B5E275B82}" sibTransId="{C655620D-4C1C-468C-9C5D-1E1422D1095B}"/>
    <dgm:cxn modelId="{252C0751-38DA-184E-85A3-F7A16ED1DE17}" type="presOf" srcId="{B7CFBA2E-5574-C449-A8E5-A818D423850C}" destId="{DF850932-B692-47C3-8F40-746B4B28C9E5}" srcOrd="0" destOrd="21" presId="urn:microsoft.com/office/officeart/2005/8/layout/hList1"/>
    <dgm:cxn modelId="{17624457-4130-E446-AA29-F067B741FE3D}" type="presOf" srcId="{F7026345-5998-3241-BF86-6AA6E074C70D}" destId="{DF850932-B692-47C3-8F40-746B4B28C9E5}" srcOrd="0" destOrd="20" presId="urn:microsoft.com/office/officeart/2005/8/layout/hList1"/>
    <dgm:cxn modelId="{549DAA5B-A937-B941-B86A-878FE997FA66}" type="presOf" srcId="{6DBB0B6F-B09C-784F-9134-8B8332A131C9}" destId="{DF850932-B692-47C3-8F40-746B4B28C9E5}" srcOrd="0" destOrd="16" presId="urn:microsoft.com/office/officeart/2005/8/layout/hList1"/>
    <dgm:cxn modelId="{6D8C1761-0AF8-8A48-9F3A-396971E91E42}" srcId="{14861C8D-3260-4040-9D11-BADBF870026A}" destId="{CFE7B9D5-6658-8142-AE8C-671A4656D8F4}" srcOrd="15" destOrd="0" parTransId="{B8509088-04A5-D94F-8550-1EDE1E56DEE1}" sibTransId="{F5F0BEE3-78D4-5D44-AC8F-850E88E292E3}"/>
    <dgm:cxn modelId="{40FF9661-2E24-5A46-98D2-CEEC6ECAA90F}" type="presOf" srcId="{F0AEAAE7-C754-A94B-9E6A-170FD2227BE0}" destId="{DF850932-B692-47C3-8F40-746B4B28C9E5}" srcOrd="0" destOrd="6" presId="urn:microsoft.com/office/officeart/2005/8/layout/hList1"/>
    <dgm:cxn modelId="{69018A63-F93B-44CE-BB39-BC53B965710D}" type="presOf" srcId="{8479EE4B-A5EA-4058-BD6F-3F6263EE5932}" destId="{80B9C8D2-488D-4763-943C-C769D3D94BB6}" srcOrd="0" destOrd="0" presId="urn:microsoft.com/office/officeart/2005/8/layout/hList1"/>
    <dgm:cxn modelId="{F6ECDD63-52A4-944C-967D-6B7D3B1B4E11}" type="presOf" srcId="{2730F126-8EBE-B048-AC10-6686B6FEEF8C}" destId="{DF850932-B692-47C3-8F40-746B4B28C9E5}" srcOrd="0" destOrd="3" presId="urn:microsoft.com/office/officeart/2005/8/layout/hList1"/>
    <dgm:cxn modelId="{02B78C6F-E22B-034F-B928-509E06EE2406}" srcId="{14861C8D-3260-4040-9D11-BADBF870026A}" destId="{B7CFBA2E-5574-C449-A8E5-A818D423850C}" srcOrd="21" destOrd="0" parTransId="{A1A5D302-CB49-D64E-8A9A-1E8734EBDD7C}" sibTransId="{E7E903ED-037F-494E-8970-0D32758CAE93}"/>
    <dgm:cxn modelId="{768CCF76-9380-7144-B18D-35C5873CFD12}" srcId="{14861C8D-3260-4040-9D11-BADBF870026A}" destId="{556C1EA2-EC79-4043-AAFB-6B3F2FFC5D73}" srcOrd="18" destOrd="0" parTransId="{481D374E-A463-5B4B-88BA-C9A4020E0436}" sibTransId="{08E0E028-A6C6-8542-947B-0716420984BC}"/>
    <dgm:cxn modelId="{F023A578-EDB0-F349-9DDC-9D41D60D248D}" type="presOf" srcId="{39E88946-438F-134B-87B0-A01D4FCC5B1A}" destId="{DF850932-B692-47C3-8F40-746B4B28C9E5}" srcOrd="0" destOrd="17" presId="urn:microsoft.com/office/officeart/2005/8/layout/hList1"/>
    <dgm:cxn modelId="{85A6D27B-7950-4243-9555-B6E298DD6567}" srcId="{14861C8D-3260-4040-9D11-BADBF870026A}" destId="{F7026345-5998-3241-BF86-6AA6E074C70D}" srcOrd="20" destOrd="0" parTransId="{852AA5E6-CCE8-974D-944B-7FE583CE5940}" sibTransId="{6374BDF9-8658-314C-AAC6-F7FE4E42AC63}"/>
    <dgm:cxn modelId="{8F2F1E7D-9BF5-3A48-B192-47E01FE8770E}" srcId="{8479EE4B-A5EA-4058-BD6F-3F6263EE5932}" destId="{F312A42D-F2F1-024C-AA59-30C84DB1A677}" srcOrd="1" destOrd="0" parTransId="{EB6B8A0A-870D-AE46-9147-109CB10AD446}" sibTransId="{79F4874D-5DF5-EE4A-B4B5-BCE862E1BCFE}"/>
    <dgm:cxn modelId="{5D07797E-7DAC-F64F-BCD3-0CE57E6B0787}" type="presOf" srcId="{CFE7B9D5-6658-8142-AE8C-671A4656D8F4}" destId="{DF850932-B692-47C3-8F40-746B4B28C9E5}" srcOrd="0" destOrd="15" presId="urn:microsoft.com/office/officeart/2005/8/layout/hList1"/>
    <dgm:cxn modelId="{CA0E0181-8DCC-614E-8ECF-C02025098ADF}" type="presOf" srcId="{EF53DD81-375B-D742-94D1-F7E0FB815F77}" destId="{DF850932-B692-47C3-8F40-746B4B28C9E5}" srcOrd="0" destOrd="23" presId="urn:microsoft.com/office/officeart/2005/8/layout/hList1"/>
    <dgm:cxn modelId="{81FA0184-19B8-9D4F-BF43-CBCB2997E2FB}" srcId="{14861C8D-3260-4040-9D11-BADBF870026A}" destId="{2EA98219-2671-B84F-AAA3-5C83318FF608}" srcOrd="9" destOrd="0" parTransId="{9EB36369-5BE6-A14F-8E33-1E2D5E278922}" sibTransId="{426FD629-2C29-8843-A2BA-AD856EEAE748}"/>
    <dgm:cxn modelId="{F586F286-764F-40AE-8B4C-74DE883A8C1F}" type="presOf" srcId="{045C5652-7D44-4FFD-AE07-F6DA1C147F92}" destId="{C3496554-ACBD-40A9-B6EF-9A77AC8F5ADC}" srcOrd="0" destOrd="0" presId="urn:microsoft.com/office/officeart/2005/8/layout/hList1"/>
    <dgm:cxn modelId="{10B99B87-C93A-0A4B-A625-FEFCCFA51244}" srcId="{14861C8D-3260-4040-9D11-BADBF870026A}" destId="{02EF6317-7E3D-5D42-92E9-FACC48423A2F}" srcOrd="8" destOrd="0" parTransId="{FDA4500F-F752-8B44-BCC0-9AF6FFE6AE7A}" sibTransId="{BAE1120F-4768-D34D-9619-EB02301F9231}"/>
    <dgm:cxn modelId="{57A74E88-F11D-2648-9CF6-5C3E08A9CD9A}" srcId="{14861C8D-3260-4040-9D11-BADBF870026A}" destId="{4E3AF8D4-F1E5-C047-9836-4F8199E9E18F}" srcOrd="12" destOrd="0" parTransId="{08D361CA-02B8-1246-9582-EA0EA464AB99}" sibTransId="{D1933EF3-1581-8F41-8104-13730D39522F}"/>
    <dgm:cxn modelId="{EF7EFF91-11B6-6044-B13F-6E266EE83247}" srcId="{14861C8D-3260-4040-9D11-BADBF870026A}" destId="{782631F2-3500-604B-A8E0-AA205EC9A440}" srcOrd="11" destOrd="0" parTransId="{8F7308D0-4FB6-9F41-9FC3-E7DD6669A7B8}" sibTransId="{27F1F3E3-3D38-8D44-B513-EA279BAEF7F3}"/>
    <dgm:cxn modelId="{16A192A1-CC4C-BF45-976B-D61BAADCE798}" type="presOf" srcId="{4E3AF8D4-F1E5-C047-9836-4F8199E9E18F}" destId="{DF850932-B692-47C3-8F40-746B4B28C9E5}" srcOrd="0" destOrd="12" presId="urn:microsoft.com/office/officeart/2005/8/layout/hList1"/>
    <dgm:cxn modelId="{CA61EFAF-7F52-FC46-BE73-D165000F869B}" srcId="{14861C8D-3260-4040-9D11-BADBF870026A}" destId="{EF53DD81-375B-D742-94D1-F7E0FB815F77}" srcOrd="23" destOrd="0" parTransId="{66ABBB0E-C174-EB4B-B266-77BF93B5DD9C}" sibTransId="{77EBFD8B-209B-274C-B321-48F62401113C}"/>
    <dgm:cxn modelId="{092702B6-8976-E042-9B80-205E7EBE08D4}" srcId="{14861C8D-3260-4040-9D11-BADBF870026A}" destId="{9DC87888-E92E-C942-B385-296305E8D614}" srcOrd="14" destOrd="0" parTransId="{6D4B120C-3206-DA44-8446-B4954510835B}" sibTransId="{BB414732-3796-9246-9BD1-73D6645B793E}"/>
    <dgm:cxn modelId="{4B5589B9-2594-DB46-BDC1-6CA91960F7B3}" type="presOf" srcId="{8C3D17CF-4BA6-A342-9B95-243FAD5CBCE2}" destId="{DF850932-B692-47C3-8F40-746B4B28C9E5}" srcOrd="0" destOrd="19" presId="urn:microsoft.com/office/officeart/2005/8/layout/hList1"/>
    <dgm:cxn modelId="{1923DABE-DAFE-4F24-8F7E-7981A2AE437E}" srcId="{93903B25-489A-4595-AEF3-0C4E3CA7A2AC}" destId="{045C5652-7D44-4FFD-AE07-F6DA1C147F92}" srcOrd="0" destOrd="0" parTransId="{61434D97-363C-4A15-B995-D73C2CF50C4C}" sibTransId="{4758C584-27CF-42F0-81E9-3C5BCE3CABBA}"/>
    <dgm:cxn modelId="{C4F4ECC1-3E54-D840-B7AC-D4CAF4FEB439}" type="presOf" srcId="{6D6DB9D6-C48D-A742-B702-4A99A69AE949}" destId="{DF850932-B692-47C3-8F40-746B4B28C9E5}" srcOrd="0" destOrd="13" presId="urn:microsoft.com/office/officeart/2005/8/layout/hList1"/>
    <dgm:cxn modelId="{B504A8C2-99DD-484E-BD63-1A7F5ED03ABD}" srcId="{14861C8D-3260-4040-9D11-BADBF870026A}" destId="{BEDABBAB-3597-5A40-B6F2-B3FB5E8C58E9}" srcOrd="2" destOrd="0" parTransId="{272F0D10-613A-9543-BF31-B6C8272B6607}" sibTransId="{569D9702-C2A4-884D-A77E-619CE78ABD13}"/>
    <dgm:cxn modelId="{18A3A4CE-6D1D-4928-AF60-178DC68FD9DA}" srcId="{EEFBE50E-7F38-47E2-AA1D-C1078C3E6536}" destId="{8479EE4B-A5EA-4058-BD6F-3F6263EE5932}" srcOrd="2" destOrd="0" parTransId="{F0AE69C6-8E6D-4637-888F-F9867E63B6BD}" sibTransId="{C7DE6B25-1DBF-47B0-B26A-5A8B454937D1}"/>
    <dgm:cxn modelId="{B1FCD8CE-DF54-1343-BD9C-041814ECDE72}" type="presOf" srcId="{D940B88D-1279-AE49-8F99-7E91E5E3CD41}" destId="{DF850932-B692-47C3-8F40-746B4B28C9E5}" srcOrd="0" destOrd="5" presId="urn:microsoft.com/office/officeart/2005/8/layout/hList1"/>
    <dgm:cxn modelId="{810D0CD3-B8E3-CF4A-A67C-C6F3ACCAFE8E}" srcId="{14861C8D-3260-4040-9D11-BADBF870026A}" destId="{8C3D17CF-4BA6-A342-9B95-243FAD5CBCE2}" srcOrd="19" destOrd="0" parTransId="{B8C25650-C21F-3B4A-BE5A-5AE22F20D5F3}" sibTransId="{071AA679-BF12-2846-9C42-1598EF57299C}"/>
    <dgm:cxn modelId="{D8BC73DA-5361-46F2-B8C1-97B8294C2A76}" srcId="{EEFBE50E-7F38-47E2-AA1D-C1078C3E6536}" destId="{14861C8D-3260-4040-9D11-BADBF870026A}" srcOrd="1" destOrd="0" parTransId="{269756F6-883A-4226-9062-B32356EC62B1}" sibTransId="{C4824FF5-3EBA-43CE-917C-CDEF99A3E758}"/>
    <dgm:cxn modelId="{8E35C7DD-A22B-8040-9F93-EB0231076F4F}" srcId="{14861C8D-3260-4040-9D11-BADBF870026A}" destId="{F0AEAAE7-C754-A94B-9E6A-170FD2227BE0}" srcOrd="6" destOrd="0" parTransId="{AA3C3B36-E10F-5F46-AE2F-AB2971B1C619}" sibTransId="{3ACC6C9E-C51B-914C-BBD1-1D22DA222E05}"/>
    <dgm:cxn modelId="{D5F7AADF-BF4D-443B-8CA0-B3F39633DF01}" type="presOf" srcId="{EB37F99D-457F-4386-BD26-BDF78B7B5F57}" destId="{DF850932-B692-47C3-8F40-746B4B28C9E5}" srcOrd="0" destOrd="0" presId="urn:microsoft.com/office/officeart/2005/8/layout/hList1"/>
    <dgm:cxn modelId="{E30274E1-2006-4E7B-94BC-E16661F5A1AD}" type="presOf" srcId="{14861C8D-3260-4040-9D11-BADBF870026A}" destId="{87403651-D606-4591-8C77-44DFB0BD42F0}" srcOrd="0" destOrd="0" presId="urn:microsoft.com/office/officeart/2005/8/layout/hList1"/>
    <dgm:cxn modelId="{06A675E7-5482-864D-BB11-F98AD641B017}" srcId="{14861C8D-3260-4040-9D11-BADBF870026A}" destId="{2730F126-8EBE-B048-AC10-6686B6FEEF8C}" srcOrd="3" destOrd="0" parTransId="{F85E595F-5CF3-FF48-96D5-CEAC1CFD4367}" sibTransId="{2B0DCFB6-F563-2A43-8C98-D575BC2A8654}"/>
    <dgm:cxn modelId="{71A6EAEF-F445-F947-AF0B-93814C60EA90}" type="presOf" srcId="{A103E55C-9619-F348-BA1A-BFF3632DD9AE}" destId="{DF850932-B692-47C3-8F40-746B4B28C9E5}" srcOrd="0" destOrd="4" presId="urn:microsoft.com/office/officeart/2005/8/layout/hList1"/>
    <dgm:cxn modelId="{4931DFF0-E365-FD43-BA0B-9670AA7A3AB3}" srcId="{14861C8D-3260-4040-9D11-BADBF870026A}" destId="{D940B88D-1279-AE49-8F99-7E91E5E3CD41}" srcOrd="5" destOrd="0" parTransId="{C0AD07A9-54D6-7645-93F1-EA0AA3C4168D}" sibTransId="{9CF7CF90-FF62-5348-A016-26ACC6941E0F}"/>
    <dgm:cxn modelId="{D39D8BF6-8DFC-2044-B7E2-46B82B70769E}" srcId="{14861C8D-3260-4040-9D11-BADBF870026A}" destId="{A985AD54-F243-7140-BE2D-9A6F2D376B34}" srcOrd="7" destOrd="0" parTransId="{508D1C79-D8EF-E042-9E32-9CB72681CD9C}" sibTransId="{120D00BB-ECDC-DD49-9476-DE8CB5EBFCDC}"/>
    <dgm:cxn modelId="{9D2125F8-0392-C440-88B5-A007B6673D57}" srcId="{14861C8D-3260-4040-9D11-BADBF870026A}" destId="{6DBB0B6F-B09C-784F-9134-8B8332A131C9}" srcOrd="16" destOrd="0" parTransId="{3143B14C-E08A-FD4E-AFEB-4C81A44F067A}" sibTransId="{8BDAB72E-4BF1-1145-A5D9-0CC8B8F68CCA}"/>
    <dgm:cxn modelId="{8C01D5F8-AAFE-9446-9B66-27532E897275}" srcId="{14861C8D-3260-4040-9D11-BADBF870026A}" destId="{B33C0D72-6591-6347-97FD-6A4A178E076C}" srcOrd="10" destOrd="0" parTransId="{FD9AE4EF-3CA2-3A4F-888A-6513A5521DD1}" sibTransId="{76C8B5A8-8C38-184F-A14B-9593C3D8E164}"/>
    <dgm:cxn modelId="{31A21AFC-D4DC-8745-AE6B-44690F1AFDAB}" type="presOf" srcId="{782631F2-3500-604B-A8E0-AA205EC9A440}" destId="{DF850932-B692-47C3-8F40-746B4B28C9E5}" srcOrd="0" destOrd="11" presId="urn:microsoft.com/office/officeart/2005/8/layout/hList1"/>
    <dgm:cxn modelId="{00005F5C-7790-43E8-B39D-B3AC528CD85A}" type="presParOf" srcId="{79004E4D-088A-43AA-A36A-35677EF27CBE}" destId="{F7A7AB6C-AB56-4974-B8AB-3E5B8B5A7CE6}" srcOrd="0" destOrd="0" presId="urn:microsoft.com/office/officeart/2005/8/layout/hList1"/>
    <dgm:cxn modelId="{E37FBDD0-9F5B-476D-A78E-AE0B02009671}" type="presParOf" srcId="{F7A7AB6C-AB56-4974-B8AB-3E5B8B5A7CE6}" destId="{98E541EA-1484-4D62-A15A-679FC1D66F2F}" srcOrd="0" destOrd="0" presId="urn:microsoft.com/office/officeart/2005/8/layout/hList1"/>
    <dgm:cxn modelId="{B51D7E3E-5FB1-4985-8A78-CE480772E10C}" type="presParOf" srcId="{F7A7AB6C-AB56-4974-B8AB-3E5B8B5A7CE6}" destId="{C3496554-ACBD-40A9-B6EF-9A77AC8F5ADC}" srcOrd="1" destOrd="0" presId="urn:microsoft.com/office/officeart/2005/8/layout/hList1"/>
    <dgm:cxn modelId="{4EFC8736-9D60-4707-A363-F9D145F950F6}" type="presParOf" srcId="{79004E4D-088A-43AA-A36A-35677EF27CBE}" destId="{2ADCA3F0-DFA8-4F2F-A433-BE1A1748C325}" srcOrd="1" destOrd="0" presId="urn:microsoft.com/office/officeart/2005/8/layout/hList1"/>
    <dgm:cxn modelId="{0F02E61E-ED50-42DA-B436-3B551EB2D210}" type="presParOf" srcId="{79004E4D-088A-43AA-A36A-35677EF27CBE}" destId="{18482F50-E172-42EF-B1D9-C93D7757EBF5}" srcOrd="2" destOrd="0" presId="urn:microsoft.com/office/officeart/2005/8/layout/hList1"/>
    <dgm:cxn modelId="{88AD4251-9C35-4635-B7B5-FB5482DDFB5E}" type="presParOf" srcId="{18482F50-E172-42EF-B1D9-C93D7757EBF5}" destId="{87403651-D606-4591-8C77-44DFB0BD42F0}" srcOrd="0" destOrd="0" presId="urn:microsoft.com/office/officeart/2005/8/layout/hList1"/>
    <dgm:cxn modelId="{3FF55CFC-972B-4E19-85DB-CB5DB235A7CA}" type="presParOf" srcId="{18482F50-E172-42EF-B1D9-C93D7757EBF5}" destId="{DF850932-B692-47C3-8F40-746B4B28C9E5}" srcOrd="1" destOrd="0" presId="urn:microsoft.com/office/officeart/2005/8/layout/hList1"/>
    <dgm:cxn modelId="{1AC30098-EFBF-4F6C-B5B9-59DF99A7EA2B}" type="presParOf" srcId="{79004E4D-088A-43AA-A36A-35677EF27CBE}" destId="{ADFF1CD6-836B-4F87-8C05-BB43C2472BC3}" srcOrd="3" destOrd="0" presId="urn:microsoft.com/office/officeart/2005/8/layout/hList1"/>
    <dgm:cxn modelId="{E4CE0E2F-588A-4291-AD08-E9CA6D2701BF}" type="presParOf" srcId="{79004E4D-088A-43AA-A36A-35677EF27CBE}" destId="{467CA1DF-2486-464C-8824-4DD5169DCC03}" srcOrd="4" destOrd="0" presId="urn:microsoft.com/office/officeart/2005/8/layout/hList1"/>
    <dgm:cxn modelId="{7B7E67E2-EA42-4470-8A16-F67EFE259CE6}" type="presParOf" srcId="{467CA1DF-2486-464C-8824-4DD5169DCC03}" destId="{80B9C8D2-488D-4763-943C-C769D3D94BB6}" srcOrd="0" destOrd="0" presId="urn:microsoft.com/office/officeart/2005/8/layout/hList1"/>
    <dgm:cxn modelId="{DE28AAD8-83B4-4909-B0F9-D62DE64AFC79}" type="presParOf" srcId="{467CA1DF-2486-464C-8824-4DD5169DCC03}" destId="{211CCAEF-A1B5-462C-A4F0-6F9BE1E8F436}" srcOrd="1" destOrd="0" presId="urn:microsoft.com/office/officeart/2005/8/layout/hLis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541EA-1484-4D62-A15A-679FC1D66F2F}">
      <dsp:nvSpPr>
        <dsp:cNvPr id="0" name=""/>
        <dsp:cNvSpPr/>
      </dsp:nvSpPr>
      <dsp:spPr>
        <a:xfrm>
          <a:off x="11118" y="-144147"/>
          <a:ext cx="2695786" cy="510348"/>
        </a:xfrm>
        <a:prstGeom prst="rect">
          <a:avLst/>
        </a:prstGeom>
        <a:solidFill>
          <a:srgbClr val="5E5E5F"/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MEDIDAS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SANITARIAS</a:t>
          </a:r>
          <a:endParaRPr lang="es-MX" sz="1200" kern="1200" dirty="0">
            <a:solidFill>
              <a:schemeClr val="bg1"/>
            </a:solidFill>
            <a:latin typeface="Aso Sans Black"/>
          </a:endParaRPr>
        </a:p>
      </dsp:txBody>
      <dsp:txXfrm>
        <a:off x="11118" y="-144147"/>
        <a:ext cx="2695786" cy="510348"/>
      </dsp:txXfrm>
    </dsp:sp>
    <dsp:sp modelId="{C3496554-ACBD-40A9-B6EF-9A77AC8F5ADC}">
      <dsp:nvSpPr>
        <dsp:cNvPr id="0" name=""/>
        <dsp:cNvSpPr/>
      </dsp:nvSpPr>
      <dsp:spPr>
        <a:xfrm>
          <a:off x="11014" y="366200"/>
          <a:ext cx="2695994" cy="53024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El 22 de enero se instaló el Comité Estatal de Seguridad en Salud y sus réplicas en todos los municipios.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Certificación del laboratorio estatal de epidemiología para pruebas del Covid-19.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Sanitización de unidades del transporte urbano.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Sanitización de instalaciones deportivas.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Sanitización de espacios laborales.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Instalación de filtros sanitarios en terminales aéreas, terminales de autobuses, puentes, carreteras y puertos.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Brigadas de monitoreo sanitario en hoteles y sitios de hospedajes.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Capacitación a servidores públicos, prestadores de servicios y comunicadores en temas de sanidad, prevención y contención epidemiológica.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Capacitación a trabajadores de las gasolineras, tiendas de autoservicios y supermercados en temas de prevención y contención epidemiológica.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Entrega de equipos, insumos y materiales de protección a personal médico y enfermeras de los hospitales del Estado.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Gira de la campaña de Su Sana Distancia en los Supermercados para recordarle a la población mantenerse por lo menos a 1.5 metros de distancia de separación con otra persona.</a:t>
          </a:r>
        </a:p>
      </dsp:txBody>
      <dsp:txXfrm>
        <a:off x="11014" y="366200"/>
        <a:ext cx="2695994" cy="5302447"/>
      </dsp:txXfrm>
    </dsp:sp>
    <dsp:sp modelId="{87403651-D606-4591-8C77-44DFB0BD42F0}">
      <dsp:nvSpPr>
        <dsp:cNvPr id="0" name=""/>
        <dsp:cNvSpPr/>
      </dsp:nvSpPr>
      <dsp:spPr>
        <a:xfrm>
          <a:off x="3031483" y="-144147"/>
          <a:ext cx="2660395" cy="510348"/>
        </a:xfrm>
        <a:prstGeom prst="rect">
          <a:avLst/>
        </a:prstGeom>
        <a:solidFill>
          <a:srgbClr val="5E5E5F"/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MEDIDAS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SOCIALES</a:t>
          </a:r>
          <a:endParaRPr lang="es-MX" sz="1200" kern="1200" dirty="0">
            <a:solidFill>
              <a:schemeClr val="bg1"/>
            </a:solidFill>
            <a:latin typeface="Aso Sans Black"/>
          </a:endParaRPr>
        </a:p>
      </dsp:txBody>
      <dsp:txXfrm>
        <a:off x="3031483" y="-144147"/>
        <a:ext cx="2660395" cy="510348"/>
      </dsp:txXfrm>
    </dsp:sp>
    <dsp:sp modelId="{DF850932-B692-47C3-8F40-746B4B28C9E5}">
      <dsp:nvSpPr>
        <dsp:cNvPr id="0" name=""/>
        <dsp:cNvSpPr/>
      </dsp:nvSpPr>
      <dsp:spPr>
        <a:xfrm>
          <a:off x="3030316" y="366200"/>
          <a:ext cx="2662730" cy="53024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Implementación de la jornada nacional de sana distancia.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Suspensión de las actividad escolar en todos los niveles, tanto en planteles públicos como privados.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Suspensión o postergación de eventos masivos (congresos, convenciones, foros, festivales, ferias, espectáculos).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Suspensión de visitas y recorridos en sitios de concentración masiva (estadios, museos, zonas arqueológicas).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 Implementación del servicio gratuito de mensajes de texto al número 59810 con la palabra '</a:t>
          </a:r>
          <a:r>
            <a:rPr lang="es-MX" sz="900" kern="1200" dirty="0" err="1">
              <a:solidFill>
                <a:srgbClr val="5E5E5F"/>
              </a:solidFill>
              <a:latin typeface="Aso Sans"/>
            </a:rPr>
            <a:t>Covidcamp</a:t>
          </a:r>
          <a:r>
            <a:rPr lang="es-MX" sz="900" kern="1200" dirty="0">
              <a:solidFill>
                <a:srgbClr val="5E5E5F"/>
              </a:solidFill>
              <a:latin typeface="Aso Sans"/>
            </a:rPr>
            <a:t>', donde la gente que crea tener síntomas del coronavirus recibirá orientación sobre su estado real de salud y las recomendaciones médicas a seguir.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Campaña permanente de "Quédate en Casa" para prevenir el contagio.</a:t>
          </a:r>
        </a:p>
      </dsp:txBody>
      <dsp:txXfrm>
        <a:off x="3030316" y="366200"/>
        <a:ext cx="2662730" cy="5302447"/>
      </dsp:txXfrm>
    </dsp:sp>
    <dsp:sp modelId="{80B9C8D2-488D-4763-943C-C769D3D94BB6}">
      <dsp:nvSpPr>
        <dsp:cNvPr id="0" name=""/>
        <dsp:cNvSpPr/>
      </dsp:nvSpPr>
      <dsp:spPr>
        <a:xfrm>
          <a:off x="6016354" y="-144147"/>
          <a:ext cx="2588597" cy="510348"/>
        </a:xfrm>
        <a:prstGeom prst="rect">
          <a:avLst/>
        </a:prstGeom>
        <a:solidFill>
          <a:srgbClr val="5E5E5F"/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MEDIDAS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ADMINISTRATIVAS</a:t>
          </a:r>
          <a:endParaRPr lang="es-MX" sz="1200" kern="1200" dirty="0">
            <a:solidFill>
              <a:schemeClr val="bg1"/>
            </a:solidFill>
            <a:latin typeface="Aso Sans Black"/>
          </a:endParaRPr>
        </a:p>
      </dsp:txBody>
      <dsp:txXfrm>
        <a:off x="6016354" y="-144147"/>
        <a:ext cx="2588597" cy="510348"/>
      </dsp:txXfrm>
    </dsp:sp>
    <dsp:sp modelId="{211CCAEF-A1B5-462C-A4F0-6F9BE1E8F436}">
      <dsp:nvSpPr>
        <dsp:cNvPr id="0" name=""/>
        <dsp:cNvSpPr/>
      </dsp:nvSpPr>
      <dsp:spPr>
        <a:xfrm>
          <a:off x="6021451" y="366200"/>
          <a:ext cx="2578403" cy="53024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18 de marzo del presente año se emitió una circular para la suspensión del uso de checadores de control, juntas de trabajos presenciales, reforzar el higiene en los edificios públicos y mantener la sana distancia en elevadores, sanitarios y pasillos. 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19 de marzo se emitió una circular en donde se les concede el permiso laboral a los servidores públicos que se encuentren vulnerables en los siguientes grupos: Mujeres embarazadas, Padres y Madres de familia con hijos menores de 12 años, hijos con discapacidad, Adultos mayores de 60 años y Empleados con discapacidad.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19 de marzo se emitió una circular en donde se ordenó la suspensión temporal de los establecimientos denominados casinos o relacionados con juegos, apuestas, ocios, recreaciones, entretenimiento o diversión.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24 de marzo se emitió una circular en donde se reduce el horario laboral a seis horas a los servidores públicos.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26 de marzo se instaló el Comité de Abasto para fortalecer la cadena de alimentación, así como la prestación de bienes y servicios.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30 de marzo se emitió una circular en donde se suspenden de manera temporal todas las actividades laborales de los servidores públicos.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31 de marzo se ordenó la suspensión de actividades para la venta y consumo de bebidas alcohólicas.</a:t>
          </a: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 dirty="0">
              <a:solidFill>
                <a:srgbClr val="5E5E5F"/>
              </a:solidFill>
              <a:latin typeface="Aso Sans"/>
            </a:rPr>
            <a:t>El 15 de abril se adelantará la entrega de los estímulos económicos a los servidores públicos que obtuvieron el reconocimiento por Empleado Distinguido y por Perseverancia y Lealtad.</a:t>
          </a:r>
        </a:p>
      </dsp:txBody>
      <dsp:txXfrm>
        <a:off x="6021451" y="366200"/>
        <a:ext cx="2578403" cy="5302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541EA-1484-4D62-A15A-679FC1D66F2F}">
      <dsp:nvSpPr>
        <dsp:cNvPr id="0" name=""/>
        <dsp:cNvSpPr/>
      </dsp:nvSpPr>
      <dsp:spPr>
        <a:xfrm>
          <a:off x="11118" y="-255174"/>
          <a:ext cx="2695786" cy="510348"/>
        </a:xfrm>
        <a:prstGeom prst="rect">
          <a:avLst/>
        </a:prstGeom>
        <a:solidFill>
          <a:srgbClr val="5E5E5F"/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MEDIDAS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FISCALES</a:t>
          </a:r>
          <a:endParaRPr lang="es-MX" sz="1200" kern="1200" dirty="0">
            <a:solidFill>
              <a:schemeClr val="bg1"/>
            </a:solidFill>
            <a:latin typeface="Aso Sans Black"/>
          </a:endParaRPr>
        </a:p>
      </dsp:txBody>
      <dsp:txXfrm>
        <a:off x="11118" y="-255174"/>
        <a:ext cx="2695786" cy="510348"/>
      </dsp:txXfrm>
    </dsp:sp>
    <dsp:sp modelId="{C3496554-ACBD-40A9-B6EF-9A77AC8F5ADC}">
      <dsp:nvSpPr>
        <dsp:cNvPr id="0" name=""/>
        <dsp:cNvSpPr/>
      </dsp:nvSpPr>
      <dsp:spPr>
        <a:xfrm>
          <a:off x="11014" y="255174"/>
          <a:ext cx="2695994" cy="55905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>
              <a:solidFill>
                <a:srgbClr val="5E5E5F"/>
              </a:solidFill>
              <a:latin typeface="Aso Sans"/>
            </a:rPr>
            <a:t>Se diferirá el pago de derecho de control vehicular y se otorgará un descuento a quienes realicen el pago en línea.</a:t>
          </a:r>
        </a:p>
      </dsp:txBody>
      <dsp:txXfrm>
        <a:off x="11014" y="255174"/>
        <a:ext cx="2695994" cy="5590572"/>
      </dsp:txXfrm>
    </dsp:sp>
    <dsp:sp modelId="{87403651-D606-4591-8C77-44DFB0BD42F0}">
      <dsp:nvSpPr>
        <dsp:cNvPr id="0" name=""/>
        <dsp:cNvSpPr/>
      </dsp:nvSpPr>
      <dsp:spPr>
        <a:xfrm>
          <a:off x="3031483" y="-255174"/>
          <a:ext cx="2660395" cy="510348"/>
        </a:xfrm>
        <a:prstGeom prst="rect">
          <a:avLst/>
        </a:prstGeom>
        <a:solidFill>
          <a:srgbClr val="5E5E5F"/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APOYOS</a:t>
          </a:r>
          <a:endParaRPr lang="es-MX" sz="1200" kern="1200" dirty="0">
            <a:solidFill>
              <a:schemeClr val="bg1"/>
            </a:solidFill>
            <a:latin typeface="Aso Sans Black"/>
          </a:endParaRPr>
        </a:p>
      </dsp:txBody>
      <dsp:txXfrm>
        <a:off x="3031483" y="-255174"/>
        <a:ext cx="2660395" cy="510348"/>
      </dsp:txXfrm>
    </dsp:sp>
    <dsp:sp modelId="{DF850932-B692-47C3-8F40-746B4B28C9E5}">
      <dsp:nvSpPr>
        <dsp:cNvPr id="0" name=""/>
        <dsp:cNvSpPr/>
      </dsp:nvSpPr>
      <dsp:spPr>
        <a:xfrm>
          <a:off x="3030316" y="255174"/>
          <a:ext cx="2662730" cy="55905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Respaldo a sectores alimenticios, pesca, agricultura y ganadería.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Adelanto del pago del Programa de Veda y Baja captura en apoyo a pescadores ribereños, de altura  y permisionarios.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Impulso al comercio electrónico y a la fluidez de la cadena de suministro a través de herramientas digitales para persuadir, incentivar, estimular y motivar la compra local.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Acciones coordinadas con plataformas delivery digitales locales.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Lanzamiento del Directorio electrónico #CompraLocal: herramienta digital para el consumo local entre consumidores y empresas.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Actualización de la APP móvil Consume Campeche para compra y entrega a domicilio de productos locales directamente desde la aplicación en el celular.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Lanzamiento de la campaña  “VamosASalirAdelante” para promover el consumo en las empresas locales y mantener activa la economía de forma colaborativa.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De forma inmediata se abrirá un Programa de Financiamiento Emergente para las empresas de la entidad.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Diferiremos el pago a todas aquellas empresas y personas que tengan créditos con instituciones públicas estatales. 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Plan de Reactivación Económica al término de la contingencia.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Con los programas Empleo en tu Comunidad y Empleo Temporal, ayudaremos a más de 9 mil personas a tener un ingreso.</a:t>
          </a: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78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4671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780" kern="1200" dirty="0">
              <a:solidFill>
                <a:srgbClr val="5E5E5F"/>
              </a:solidFill>
              <a:latin typeface="Aso Sans"/>
            </a:rPr>
            <a:t>Estrategia HAZLO POR CAMPECHE, en coordinación con la Secretaría de Salud, cuyo objetivo es proveer de equipos de protección personal (EPP), de producción local, a los trabajadores de los establecimientos de salud estatales ante el escenario presente y la evolución del COVID19. Con su ejecución se reactivan y reconvierten las actividades de negocios locales de confección textil, impresión y corte laser.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>
            <a:solidFill>
              <a:srgbClr val="5E5E5F"/>
            </a:solidFill>
            <a:latin typeface="Aso Sans"/>
          </a:endParaRPr>
        </a:p>
      </dsp:txBody>
      <dsp:txXfrm>
        <a:off x="3030316" y="255174"/>
        <a:ext cx="2662730" cy="5590572"/>
      </dsp:txXfrm>
    </dsp:sp>
    <dsp:sp modelId="{80B9C8D2-488D-4763-943C-C769D3D94BB6}">
      <dsp:nvSpPr>
        <dsp:cNvPr id="0" name=""/>
        <dsp:cNvSpPr/>
      </dsp:nvSpPr>
      <dsp:spPr>
        <a:xfrm>
          <a:off x="6016354" y="-255174"/>
          <a:ext cx="2588597" cy="510348"/>
        </a:xfrm>
        <a:prstGeom prst="rect">
          <a:avLst/>
        </a:prstGeom>
        <a:solidFill>
          <a:srgbClr val="5E5E5F"/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bg1"/>
              </a:solidFill>
              <a:latin typeface="Aso Sans Black"/>
            </a:rPr>
            <a:t>SUBSIDIOS</a:t>
          </a:r>
          <a:endParaRPr lang="es-MX" sz="1200" kern="1200" dirty="0">
            <a:solidFill>
              <a:schemeClr val="bg1"/>
            </a:solidFill>
            <a:latin typeface="Aso Sans Black"/>
          </a:endParaRPr>
        </a:p>
      </dsp:txBody>
      <dsp:txXfrm>
        <a:off x="6016354" y="-255174"/>
        <a:ext cx="2588597" cy="510348"/>
      </dsp:txXfrm>
    </dsp:sp>
    <dsp:sp modelId="{211CCAEF-A1B5-462C-A4F0-6F9BE1E8F436}">
      <dsp:nvSpPr>
        <dsp:cNvPr id="0" name=""/>
        <dsp:cNvSpPr/>
      </dsp:nvSpPr>
      <dsp:spPr>
        <a:xfrm>
          <a:off x="6021451" y="255174"/>
          <a:ext cx="2578403" cy="55905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E5E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850" kern="1200">
              <a:solidFill>
                <a:srgbClr val="5E5E5F"/>
              </a:solidFill>
              <a:latin typeface="Aso Sans"/>
            </a:rPr>
            <a:t>Subsidio al consumo doméstico de energía eléctrica que beneficiará a  266 mil  familias de Campeche, lo que significa que inyectaremos recursos de forma directa para contribuir al gasto familiar. </a:t>
          </a:r>
          <a:endParaRPr lang="es-MX" sz="850" kern="1200" dirty="0">
            <a:solidFill>
              <a:srgbClr val="5E5E5F"/>
            </a:solidFill>
            <a:latin typeface="Aso Sans"/>
          </a:endParaRPr>
        </a:p>
        <a:p>
          <a:pPr marL="57150" lvl="1" indent="-57150" algn="just" defTabSz="3778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50" kern="1200" dirty="0">
            <a:solidFill>
              <a:srgbClr val="5E5E5F"/>
            </a:solidFill>
            <a:latin typeface="Aso Sans"/>
          </a:endParaRPr>
        </a:p>
      </dsp:txBody>
      <dsp:txXfrm>
        <a:off x="6021451" y="255174"/>
        <a:ext cx="2578403" cy="559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5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9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3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11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35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5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92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04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4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4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A0F5-53EC-453E-99FF-3E5DA49C1092}" type="datetimeFigureOut">
              <a:rPr lang="es-MX" smtClean="0"/>
              <a:t>15/04/20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14CD-E051-4821-97B2-717E8CA0E2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5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09541724"/>
              </p:ext>
            </p:extLst>
          </p:nvPr>
        </p:nvGraphicFramePr>
        <p:xfrm>
          <a:off x="277164" y="1000125"/>
          <a:ext cx="8615966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04716" y="68240"/>
            <a:ext cx="835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2F8374"/>
                </a:solidFill>
                <a:latin typeface="Aso Sans"/>
              </a:rPr>
              <a:t>MEDIDAS TOMADAS EN CAMPECHE</a:t>
            </a:r>
          </a:p>
          <a:p>
            <a:r>
              <a:rPr lang="es-MX" sz="2000" b="1" i="1" dirty="0">
                <a:solidFill>
                  <a:srgbClr val="E34055"/>
                </a:solidFill>
                <a:latin typeface="Aso Sans"/>
              </a:rPr>
              <a:t>FRENTE AL COVID-19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158" t="6402" r="3821"/>
          <a:stretch/>
        </p:blipFill>
        <p:spPr>
          <a:xfrm>
            <a:off x="7506345" y="109184"/>
            <a:ext cx="1343419" cy="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25546268"/>
              </p:ext>
            </p:extLst>
          </p:nvPr>
        </p:nvGraphicFramePr>
        <p:xfrm>
          <a:off x="277164" y="1053296"/>
          <a:ext cx="8615966" cy="5590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04716" y="68240"/>
            <a:ext cx="835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2F8374"/>
                </a:solidFill>
                <a:latin typeface="Aso Sans"/>
              </a:rPr>
              <a:t>MEDIDAS TOMADAS EN CAMPECHE</a:t>
            </a:r>
          </a:p>
          <a:p>
            <a:r>
              <a:rPr lang="es-MX" sz="2000" b="1" i="1" dirty="0">
                <a:solidFill>
                  <a:srgbClr val="E34055"/>
                </a:solidFill>
                <a:latin typeface="Aso Sans"/>
              </a:rPr>
              <a:t>FRENTE AL COVID-19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158" t="6402" r="3821"/>
          <a:stretch/>
        </p:blipFill>
        <p:spPr>
          <a:xfrm>
            <a:off x="7506345" y="109184"/>
            <a:ext cx="1343419" cy="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23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894</Words>
  <Application>Microsoft Macintosh PowerPoint</Application>
  <PresentationFormat>Presentación en pantalla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Aso Sans</vt:lpstr>
      <vt:lpstr>Aso Sans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Cetina</dc:creator>
  <cp:lastModifiedBy>Jair Caballero Castillo</cp:lastModifiedBy>
  <cp:revision>61</cp:revision>
  <dcterms:created xsi:type="dcterms:W3CDTF">2020-04-11T03:41:13Z</dcterms:created>
  <dcterms:modified xsi:type="dcterms:W3CDTF">2020-04-15T17:57:52Z</dcterms:modified>
</cp:coreProperties>
</file>