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5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8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Breakout (</a:t>
            </a:r>
            <a:r>
              <a:rPr lang="ko-KR" altLang="en-US" dirty="0" err="1" smtClean="0"/>
              <a:t>벽돌깨기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소스 분석하기</a:t>
            </a:r>
            <a:endParaRPr lang="en-US" altLang="ko-KR" dirty="0" smtClean="0"/>
          </a:p>
          <a:p>
            <a:pPr algn="r"/>
            <a:r>
              <a:rPr lang="en-US" altLang="ko-KR" sz="2400" dirty="0" smtClean="0"/>
              <a:t>2014958001 </a:t>
            </a:r>
            <a:r>
              <a:rPr lang="ko-KR" altLang="en-US" sz="2400" dirty="0" err="1" smtClean="0"/>
              <a:t>강규한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22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5083" y="52971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draw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ctx.clearRect</a:t>
            </a:r>
            <a:r>
              <a:rPr lang="ko-KR" altLang="en-US" dirty="0"/>
              <a:t>(0, 0, </a:t>
            </a:r>
            <a:r>
              <a:rPr lang="ko-KR" altLang="en-US" dirty="0" err="1"/>
              <a:t>canvas.width</a:t>
            </a:r>
            <a:r>
              <a:rPr lang="ko-KR" altLang="en-US" dirty="0"/>
              <a:t>, </a:t>
            </a:r>
            <a:r>
              <a:rPr lang="ko-KR" altLang="en-US" dirty="0" err="1"/>
              <a:t>canvas.height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drawBricks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drawBall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drawPaddle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drawScore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drawLives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collisionDetection</a:t>
            </a:r>
            <a:r>
              <a:rPr lang="ko-KR" altLang="en-US" dirty="0"/>
              <a:t>();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위에서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정의해둔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함수들을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()에 담음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+ </a:t>
            </a:r>
            <a:r>
              <a:rPr lang="ko-KR" altLang="en-US" dirty="0" err="1"/>
              <a:t>dx</a:t>
            </a:r>
            <a:r>
              <a:rPr lang="ko-KR" altLang="en-US" dirty="0"/>
              <a:t> &gt; </a:t>
            </a:r>
            <a:r>
              <a:rPr lang="ko-KR" altLang="en-US" dirty="0" err="1"/>
              <a:t>canvas.width-ballRadius</a:t>
            </a:r>
            <a:r>
              <a:rPr lang="ko-KR" altLang="en-US" dirty="0"/>
              <a:t> || </a:t>
            </a:r>
            <a:r>
              <a:rPr lang="ko-KR" altLang="en-US" dirty="0" err="1"/>
              <a:t>x</a:t>
            </a:r>
            <a:r>
              <a:rPr lang="ko-KR" altLang="en-US" dirty="0"/>
              <a:t> + </a:t>
            </a:r>
            <a:r>
              <a:rPr lang="ko-KR" altLang="en-US" dirty="0" err="1"/>
              <a:t>dx</a:t>
            </a:r>
            <a:r>
              <a:rPr lang="ko-KR" altLang="en-US" dirty="0"/>
              <a:t> &lt; </a:t>
            </a:r>
            <a:r>
              <a:rPr lang="ko-KR" altLang="en-US" dirty="0" err="1"/>
              <a:t>ballRadius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dx</a:t>
            </a:r>
            <a:r>
              <a:rPr lang="ko-KR" altLang="en-US" dirty="0"/>
              <a:t> = -</a:t>
            </a:r>
            <a:r>
              <a:rPr lang="ko-KR" altLang="en-US" dirty="0" err="1"/>
              <a:t>dx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y</a:t>
            </a:r>
            <a:r>
              <a:rPr lang="ko-KR" altLang="en-US" dirty="0"/>
              <a:t> + </a:t>
            </a:r>
            <a:r>
              <a:rPr lang="ko-KR" altLang="en-US" dirty="0" err="1"/>
              <a:t>dy</a:t>
            </a:r>
            <a:r>
              <a:rPr lang="ko-KR" altLang="en-US" dirty="0"/>
              <a:t> &lt; </a:t>
            </a:r>
            <a:r>
              <a:rPr lang="ko-KR" altLang="en-US" dirty="0" err="1"/>
              <a:t>ballRadius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dy</a:t>
            </a:r>
            <a:r>
              <a:rPr lang="ko-KR" altLang="en-US" dirty="0"/>
              <a:t> = -</a:t>
            </a:r>
            <a:r>
              <a:rPr lang="ko-KR" altLang="en-US" dirty="0" err="1"/>
              <a:t>dy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}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공이 벽에 닿을 경우 공의 속도를 음수 값으로 바꾸어서 공의 진행방향을 반대로 만들어 공이 튕겨나간 것을 표현</a:t>
            </a:r>
          </a:p>
        </p:txBody>
      </p:sp>
    </p:spTree>
    <p:extLst>
      <p:ext uri="{BB962C8B-B14F-4D97-AF65-F5344CB8AC3E}">
        <p14:creationId xmlns:p14="http://schemas.microsoft.com/office/powerpoint/2010/main" val="1571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6895" y="35796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y</a:t>
            </a:r>
            <a:r>
              <a:rPr lang="ko-KR" altLang="en-US" dirty="0"/>
              <a:t> + </a:t>
            </a:r>
            <a:r>
              <a:rPr lang="ko-KR" altLang="en-US" dirty="0" err="1"/>
              <a:t>dy</a:t>
            </a:r>
            <a:r>
              <a:rPr lang="ko-KR" altLang="en-US" dirty="0"/>
              <a:t> &gt; </a:t>
            </a:r>
            <a:r>
              <a:rPr lang="ko-KR" altLang="en-US" dirty="0" err="1"/>
              <a:t>canvas.height-ballRadius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&gt; </a:t>
            </a:r>
            <a:r>
              <a:rPr lang="ko-KR" altLang="en-US" dirty="0" err="1"/>
              <a:t>paddleX</a:t>
            </a:r>
            <a:r>
              <a:rPr lang="ko-KR" altLang="en-US" dirty="0"/>
              <a:t> &amp;&amp; </a:t>
            </a:r>
            <a:r>
              <a:rPr lang="ko-KR" altLang="en-US" dirty="0" err="1"/>
              <a:t>x</a:t>
            </a:r>
            <a:r>
              <a:rPr lang="ko-KR" altLang="en-US" dirty="0"/>
              <a:t> &lt; </a:t>
            </a:r>
            <a:r>
              <a:rPr lang="ko-KR" altLang="en-US" dirty="0" err="1"/>
              <a:t>paddleX</a:t>
            </a:r>
            <a:r>
              <a:rPr lang="ko-KR" altLang="en-US" dirty="0"/>
              <a:t> + </a:t>
            </a:r>
            <a:r>
              <a:rPr lang="ko-KR" altLang="en-US" dirty="0" err="1"/>
              <a:t>paddleWidth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dy</a:t>
            </a:r>
            <a:r>
              <a:rPr lang="ko-KR" altLang="en-US" dirty="0"/>
              <a:t> = -</a:t>
            </a:r>
            <a:r>
              <a:rPr lang="ko-KR" altLang="en-US" dirty="0" err="1"/>
              <a:t>dy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lives</a:t>
            </a:r>
            <a:r>
              <a:rPr lang="ko-KR" altLang="en-US" dirty="0"/>
              <a:t>--;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(!</a:t>
            </a:r>
            <a:r>
              <a:rPr lang="ko-KR" altLang="en-US" dirty="0" err="1"/>
              <a:t>lives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alert</a:t>
            </a:r>
            <a:r>
              <a:rPr lang="ko-KR" altLang="en-US" dirty="0"/>
              <a:t>("GAME OVER");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게임오버 창을 띄워 게임오버 사실을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알림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               </a:t>
            </a:r>
            <a:r>
              <a:rPr lang="ko-KR" altLang="en-US" dirty="0" err="1"/>
              <a:t>document.location.reload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else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canvas.width</a:t>
            </a:r>
            <a:r>
              <a:rPr lang="ko-KR" altLang="en-US" dirty="0"/>
              <a:t>/2;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y</a:t>
            </a:r>
            <a:r>
              <a:rPr lang="ko-KR" altLang="en-US" dirty="0"/>
              <a:t> = canvas.height-30;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dx</a:t>
            </a:r>
            <a:r>
              <a:rPr lang="ko-KR" altLang="en-US" dirty="0"/>
              <a:t> = 3;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dy</a:t>
            </a:r>
            <a:r>
              <a:rPr lang="ko-KR" altLang="en-US" dirty="0"/>
              <a:t> = -3;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paddleX</a:t>
            </a:r>
            <a:r>
              <a:rPr lang="ko-KR" altLang="en-US" dirty="0"/>
              <a:t> = (</a:t>
            </a:r>
            <a:r>
              <a:rPr lang="ko-KR" altLang="en-US" dirty="0" err="1"/>
              <a:t>canvas.width-paddleWidth</a:t>
            </a:r>
            <a:r>
              <a:rPr lang="ko-KR" altLang="en-US" dirty="0"/>
              <a:t>)/2;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}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패들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y좌표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보다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공이 아래로 갈 경우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게임 오버를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처리함</a:t>
            </a:r>
          </a:p>
        </p:txBody>
      </p:sp>
    </p:spTree>
    <p:extLst>
      <p:ext uri="{BB962C8B-B14F-4D97-AF65-F5344CB8AC3E}">
        <p14:creationId xmlns:p14="http://schemas.microsoft.com/office/powerpoint/2010/main" val="3659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51709" y="47970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rightPressed</a:t>
            </a:r>
            <a:r>
              <a:rPr lang="ko-KR" altLang="en-US" dirty="0"/>
              <a:t> &amp;&amp; </a:t>
            </a:r>
            <a:r>
              <a:rPr lang="ko-KR" altLang="en-US" dirty="0" err="1"/>
              <a:t>paddleX</a:t>
            </a:r>
            <a:r>
              <a:rPr lang="ko-KR" altLang="en-US" dirty="0"/>
              <a:t> &lt; </a:t>
            </a:r>
            <a:r>
              <a:rPr lang="ko-KR" altLang="en-US" dirty="0" err="1"/>
              <a:t>canvas.width-paddleWidth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paddleX</a:t>
            </a:r>
            <a:r>
              <a:rPr lang="ko-KR" altLang="en-US" dirty="0"/>
              <a:t> += 7;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leftPressed</a:t>
            </a:r>
            <a:r>
              <a:rPr lang="ko-KR" altLang="en-US" dirty="0"/>
              <a:t> &amp;&amp; </a:t>
            </a:r>
            <a:r>
              <a:rPr lang="ko-KR" altLang="en-US" dirty="0" err="1"/>
              <a:t>paddleX</a:t>
            </a:r>
            <a:r>
              <a:rPr lang="ko-KR" altLang="en-US" dirty="0"/>
              <a:t> &gt; 0)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paddleX</a:t>
            </a:r>
            <a:r>
              <a:rPr lang="ko-KR" altLang="en-US" dirty="0"/>
              <a:t> -= 7;</a:t>
            </a:r>
          </a:p>
          <a:p>
            <a:r>
              <a:rPr lang="ko-KR" altLang="en-US" dirty="0"/>
              <a:t>    }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키보드상의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화살표가 입력됨에 따라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x의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양 혹은 음의 방향으로 7칸씩 패들을 이동시킴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x</a:t>
            </a:r>
            <a:r>
              <a:rPr lang="ko-KR" altLang="en-US" dirty="0"/>
              <a:t> += </a:t>
            </a:r>
            <a:r>
              <a:rPr lang="ko-KR" altLang="en-US" dirty="0" err="1"/>
              <a:t>dx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y</a:t>
            </a:r>
            <a:r>
              <a:rPr lang="ko-KR" altLang="en-US" dirty="0"/>
              <a:t> += </a:t>
            </a:r>
            <a:r>
              <a:rPr lang="ko-KR" altLang="en-US" dirty="0" err="1"/>
              <a:t>dy</a:t>
            </a:r>
            <a:r>
              <a:rPr lang="ko-KR" altLang="en-US" dirty="0"/>
              <a:t>;   // 공의 속도만큼 공의 좌표를 더해주어 공이 이동한 것처럼 보이게 함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requestAnimationFrame</a:t>
            </a:r>
            <a:r>
              <a:rPr lang="ko-KR" altLang="en-US" dirty="0"/>
              <a:t>(</a:t>
            </a:r>
            <a:r>
              <a:rPr lang="ko-KR" altLang="en-US" dirty="0" err="1"/>
              <a:t>draw</a:t>
            </a:r>
            <a:r>
              <a:rPr lang="ko-KR" altLang="en-US" dirty="0"/>
              <a:t>);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고정 프레임 속도보다 게임을 더 잘 렌더링 할 수 있도록 설정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 err="1"/>
              <a:t>draw</a:t>
            </a:r>
            <a:r>
              <a:rPr lang="ko-KR" altLang="en-US" dirty="0"/>
              <a:t>();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()함수를 무한 호출</a:t>
            </a:r>
          </a:p>
        </p:txBody>
      </p:sp>
    </p:spTree>
    <p:extLst>
      <p:ext uri="{BB962C8B-B14F-4D97-AF65-F5344CB8AC3E}">
        <p14:creationId xmlns:p14="http://schemas.microsoft.com/office/powerpoint/2010/main" val="12835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2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분석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r>
              <a:rPr lang="ko-KR" altLang="en-US" dirty="0" smtClean="0"/>
              <a:t>공과 패들 그리기</a:t>
            </a:r>
            <a:endParaRPr lang="en-US" altLang="ko-KR" dirty="0" smtClean="0"/>
          </a:p>
          <a:p>
            <a:r>
              <a:rPr lang="ko-KR" altLang="en-US" dirty="0" smtClean="0"/>
              <a:t>벽돌 생성 및 그리기</a:t>
            </a:r>
            <a:endParaRPr lang="en-US" altLang="ko-KR" dirty="0" smtClean="0"/>
          </a:p>
          <a:p>
            <a:r>
              <a:rPr lang="ko-KR" altLang="en-US" dirty="0" smtClean="0"/>
              <a:t>충돌 감지</a:t>
            </a:r>
            <a:endParaRPr lang="en-US" altLang="ko-KR" dirty="0" smtClean="0"/>
          </a:p>
          <a:p>
            <a:r>
              <a:rPr lang="ko-KR" altLang="en-US" dirty="0" smtClean="0"/>
              <a:t>스코어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생명력 그리기</a:t>
            </a:r>
            <a:endParaRPr lang="en-US" altLang="ko-KR" dirty="0" smtClean="0"/>
          </a:p>
          <a:p>
            <a:r>
              <a:rPr lang="ko-KR" altLang="en-US" dirty="0" smtClean="0"/>
              <a:t>그리기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벽에 닿을 시 튕겨져 나가기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이벤트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3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9542" y="249381"/>
            <a:ext cx="718696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canvas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myCanvas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ctx</a:t>
            </a:r>
            <a:r>
              <a:rPr lang="en-US" altLang="ko-KR" dirty="0"/>
              <a:t> = </a:t>
            </a:r>
            <a:r>
              <a:rPr lang="en-US" altLang="ko-KR" dirty="0" err="1"/>
              <a:t>canvas.getContext</a:t>
            </a:r>
            <a:r>
              <a:rPr lang="en-US" altLang="ko-KR" dirty="0"/>
              <a:t>("2d");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ctx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라는 이름으로 캔버스 생성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ballRadius</a:t>
            </a:r>
            <a:r>
              <a:rPr lang="en-US" altLang="ko-KR" dirty="0"/>
              <a:t> = 10;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공의 반지름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canvas.width</a:t>
            </a:r>
            <a:r>
              <a:rPr lang="en-US" altLang="ko-KR" dirty="0"/>
              <a:t>/2;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y = canvas.height-30;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공의 좌표를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x,y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로 지정 및 초기 위치 설정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dx = 2;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dy</a:t>
            </a:r>
            <a:r>
              <a:rPr lang="en-US" altLang="ko-KR" dirty="0"/>
              <a:t> = -2;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공의 속도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paddleHeight</a:t>
            </a:r>
            <a:r>
              <a:rPr lang="en-US" altLang="ko-KR" dirty="0"/>
              <a:t> = 10;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paddleWidth</a:t>
            </a:r>
            <a:r>
              <a:rPr lang="en-US" altLang="ko-KR" dirty="0"/>
              <a:t> = 75;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공을 받을 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이하 패들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 크기를 지정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paddleX</a:t>
            </a:r>
            <a:r>
              <a:rPr lang="en-US" altLang="ko-KR" dirty="0"/>
              <a:t> = (</a:t>
            </a:r>
            <a:r>
              <a:rPr lang="en-US" altLang="ko-KR" dirty="0" err="1"/>
              <a:t>canvas.width-paddleWidth</a:t>
            </a:r>
            <a:r>
              <a:rPr lang="en-US" altLang="ko-KR" dirty="0"/>
              <a:t>)/2;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패들의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좌표 값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rightPressed</a:t>
            </a:r>
            <a:r>
              <a:rPr lang="en-US" altLang="ko-KR" dirty="0"/>
              <a:t> = false;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leftPressed</a:t>
            </a:r>
            <a:r>
              <a:rPr lang="en-US" altLang="ko-KR" dirty="0"/>
              <a:t> = false;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마우스 클릭 감지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brickRowCount</a:t>
            </a:r>
            <a:r>
              <a:rPr lang="en-US" altLang="ko-KR" dirty="0"/>
              <a:t> = 5;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brickColumnCount</a:t>
            </a:r>
            <a:r>
              <a:rPr lang="en-US" altLang="ko-KR" dirty="0"/>
              <a:t> = 3;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블럭의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개수 설정 행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개 열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개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brickWidth</a:t>
            </a:r>
            <a:r>
              <a:rPr lang="en-US" altLang="ko-KR" dirty="0"/>
              <a:t> = 75;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brickHeight</a:t>
            </a:r>
            <a:r>
              <a:rPr lang="en-US" altLang="ko-KR" dirty="0"/>
              <a:t> = 20;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블럭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하나의 크기 설정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brickPadding</a:t>
            </a:r>
            <a:r>
              <a:rPr lang="en-US" altLang="ko-KR" dirty="0"/>
              <a:t> = 10;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brickOffsetTop</a:t>
            </a:r>
            <a:r>
              <a:rPr lang="en-US" altLang="ko-KR" dirty="0"/>
              <a:t> = 30;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brickOffsetLeft</a:t>
            </a:r>
            <a:r>
              <a:rPr lang="en-US" altLang="ko-KR" dirty="0"/>
              <a:t> = 30;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블럭의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간격 설정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score = 0;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블럭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파괴 시 획득하는 점수 생성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lives = 3;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플레이어의 생명력</a:t>
            </a:r>
          </a:p>
        </p:txBody>
      </p:sp>
    </p:spTree>
    <p:extLst>
      <p:ext uri="{BB962C8B-B14F-4D97-AF65-F5344CB8AC3E}">
        <p14:creationId xmlns:p14="http://schemas.microsoft.com/office/powerpoint/2010/main" val="6397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9171" y="490452"/>
            <a:ext cx="75182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document.addEventListener</a:t>
            </a:r>
            <a:r>
              <a:rPr lang="en-US" altLang="ko-KR" dirty="0"/>
              <a:t>("</a:t>
            </a:r>
            <a:r>
              <a:rPr lang="en-US" altLang="ko-KR" dirty="0" err="1"/>
              <a:t>keydown</a:t>
            </a:r>
            <a:r>
              <a:rPr lang="en-US" altLang="ko-KR" dirty="0"/>
              <a:t>", </a:t>
            </a:r>
            <a:r>
              <a:rPr lang="en-US" altLang="ko-KR" dirty="0" err="1"/>
              <a:t>keyDownHandler</a:t>
            </a:r>
            <a:r>
              <a:rPr lang="en-US" altLang="ko-KR" dirty="0"/>
              <a:t>, false);</a:t>
            </a:r>
          </a:p>
          <a:p>
            <a:r>
              <a:rPr lang="en-US" altLang="ko-KR" dirty="0" err="1"/>
              <a:t>document.addEventListener</a:t>
            </a:r>
            <a:r>
              <a:rPr lang="en-US" altLang="ko-KR" dirty="0"/>
              <a:t>("</a:t>
            </a:r>
            <a:r>
              <a:rPr lang="en-US" altLang="ko-KR" dirty="0" err="1"/>
              <a:t>keyup</a:t>
            </a:r>
            <a:r>
              <a:rPr lang="en-US" altLang="ko-KR" dirty="0"/>
              <a:t>", </a:t>
            </a:r>
            <a:r>
              <a:rPr lang="en-US" altLang="ko-KR" dirty="0" err="1"/>
              <a:t>keyUpHandler</a:t>
            </a:r>
            <a:r>
              <a:rPr lang="en-US" altLang="ko-KR" dirty="0"/>
              <a:t>, false);</a:t>
            </a:r>
          </a:p>
          <a:p>
            <a:r>
              <a:rPr lang="en-US" altLang="ko-KR" dirty="0" err="1"/>
              <a:t>document.addEventListener</a:t>
            </a:r>
            <a:r>
              <a:rPr lang="en-US" altLang="ko-KR" dirty="0"/>
              <a:t>("</a:t>
            </a:r>
            <a:r>
              <a:rPr lang="en-US" altLang="ko-KR" dirty="0" err="1"/>
              <a:t>mousemove</a:t>
            </a:r>
            <a:r>
              <a:rPr lang="en-US" altLang="ko-KR" dirty="0"/>
              <a:t>", </a:t>
            </a:r>
            <a:r>
              <a:rPr lang="en-US" altLang="ko-KR" dirty="0" err="1"/>
              <a:t>mouseMoveHandler</a:t>
            </a:r>
            <a:r>
              <a:rPr lang="en-US" altLang="ko-KR" dirty="0"/>
              <a:t>, false);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특정 키를 입력하였을 경우 이벤트 처리</a:t>
            </a:r>
          </a:p>
          <a:p>
            <a:endParaRPr lang="ko-KR" altLang="en-US" dirty="0"/>
          </a:p>
          <a:p>
            <a:r>
              <a:rPr lang="en-US" altLang="ko-KR" dirty="0"/>
              <a:t>function </a:t>
            </a:r>
            <a:r>
              <a:rPr lang="en-US" altLang="ko-KR" dirty="0" err="1"/>
              <a:t>keyDownHandler</a:t>
            </a:r>
            <a:r>
              <a:rPr lang="en-US" altLang="ko-KR" dirty="0"/>
              <a:t>(e) {</a:t>
            </a:r>
          </a:p>
          <a:p>
            <a:r>
              <a:rPr lang="en-US" altLang="ko-KR" dirty="0"/>
              <a:t>    if(</a:t>
            </a:r>
            <a:r>
              <a:rPr lang="en-US" altLang="ko-KR" dirty="0" err="1"/>
              <a:t>e.key</a:t>
            </a:r>
            <a:r>
              <a:rPr lang="en-US" altLang="ko-KR" dirty="0"/>
              <a:t> == "Right" || </a:t>
            </a:r>
            <a:r>
              <a:rPr lang="en-US" altLang="ko-KR" dirty="0" err="1"/>
              <a:t>e.key</a:t>
            </a:r>
            <a:r>
              <a:rPr lang="en-US" altLang="ko-KR" dirty="0"/>
              <a:t> == "</a:t>
            </a:r>
            <a:r>
              <a:rPr lang="en-US" altLang="ko-KR" dirty="0" err="1"/>
              <a:t>ArrowRight</a:t>
            </a:r>
            <a:r>
              <a:rPr lang="en-US" altLang="ko-KR" dirty="0"/>
              <a:t>")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rightPressed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if(</a:t>
            </a:r>
            <a:r>
              <a:rPr lang="en-US" altLang="ko-KR" dirty="0" err="1"/>
              <a:t>e.key</a:t>
            </a:r>
            <a:r>
              <a:rPr lang="en-US" altLang="ko-KR" dirty="0"/>
              <a:t> == "Left" || </a:t>
            </a:r>
            <a:r>
              <a:rPr lang="en-US" altLang="ko-KR" dirty="0" err="1"/>
              <a:t>e.key</a:t>
            </a:r>
            <a:r>
              <a:rPr lang="en-US" altLang="ko-KR" dirty="0"/>
              <a:t> == "</a:t>
            </a:r>
            <a:r>
              <a:rPr lang="en-US" altLang="ko-KR" dirty="0" err="1"/>
              <a:t>ArrowLeft</a:t>
            </a:r>
            <a:r>
              <a:rPr lang="en-US" altLang="ko-KR" dirty="0"/>
              <a:t>")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leftPressed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9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735" y="598516"/>
            <a:ext cx="6176356" cy="438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keyUpHandler</a:t>
            </a:r>
            <a:r>
              <a:rPr lang="en-US" altLang="ko-KR" dirty="0"/>
              <a:t>(e) {</a:t>
            </a:r>
          </a:p>
          <a:p>
            <a:r>
              <a:rPr lang="en-US" altLang="ko-KR" dirty="0"/>
              <a:t>    if(</a:t>
            </a:r>
            <a:r>
              <a:rPr lang="en-US" altLang="ko-KR" dirty="0" err="1"/>
              <a:t>e.key</a:t>
            </a:r>
            <a:r>
              <a:rPr lang="en-US" altLang="ko-KR" dirty="0"/>
              <a:t> == "Right" || </a:t>
            </a:r>
            <a:r>
              <a:rPr lang="en-US" altLang="ko-KR" dirty="0" err="1"/>
              <a:t>e.key</a:t>
            </a:r>
            <a:r>
              <a:rPr lang="en-US" altLang="ko-KR" dirty="0"/>
              <a:t> == "</a:t>
            </a:r>
            <a:r>
              <a:rPr lang="en-US" altLang="ko-KR" dirty="0" err="1"/>
              <a:t>ArrowRight</a:t>
            </a:r>
            <a:r>
              <a:rPr lang="en-US" altLang="ko-KR" dirty="0"/>
              <a:t>")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rightPressed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if(</a:t>
            </a:r>
            <a:r>
              <a:rPr lang="en-US" altLang="ko-KR" dirty="0" err="1"/>
              <a:t>e.key</a:t>
            </a:r>
            <a:r>
              <a:rPr lang="en-US" altLang="ko-KR" dirty="0"/>
              <a:t> == "Left" || </a:t>
            </a:r>
            <a:r>
              <a:rPr lang="en-US" altLang="ko-KR" dirty="0" err="1"/>
              <a:t>e.key</a:t>
            </a:r>
            <a:r>
              <a:rPr lang="en-US" altLang="ko-KR" dirty="0"/>
              <a:t> == "</a:t>
            </a:r>
            <a:r>
              <a:rPr lang="en-US" altLang="ko-KR" dirty="0" err="1"/>
              <a:t>ArrowLeft</a:t>
            </a:r>
            <a:r>
              <a:rPr lang="en-US" altLang="ko-KR" dirty="0"/>
              <a:t>")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leftPressed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키보드의 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우를 누르고 있는지 여부 판별</a:t>
            </a:r>
          </a:p>
          <a:p>
            <a:endParaRPr lang="ko-KR" altLang="en-US" dirty="0"/>
          </a:p>
          <a:p>
            <a:r>
              <a:rPr lang="en-US" altLang="ko-KR" dirty="0"/>
              <a:t>function </a:t>
            </a:r>
            <a:r>
              <a:rPr lang="en-US" altLang="ko-KR" dirty="0" err="1"/>
              <a:t>mouseMoveHandler</a:t>
            </a:r>
            <a:r>
              <a:rPr lang="en-US" altLang="ko-KR" dirty="0"/>
              <a:t>(e)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relativeX</a:t>
            </a:r>
            <a:r>
              <a:rPr lang="en-US" altLang="ko-KR" dirty="0"/>
              <a:t> = </a:t>
            </a:r>
            <a:r>
              <a:rPr lang="en-US" altLang="ko-KR" dirty="0" err="1"/>
              <a:t>e.clientX</a:t>
            </a:r>
            <a:r>
              <a:rPr lang="en-US" altLang="ko-KR" dirty="0"/>
              <a:t> - </a:t>
            </a:r>
            <a:r>
              <a:rPr lang="en-US" altLang="ko-KR" dirty="0" err="1"/>
              <a:t>canvas.offsetLeft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if(</a:t>
            </a:r>
            <a:r>
              <a:rPr lang="en-US" altLang="ko-KR" dirty="0" err="1"/>
              <a:t>relativeX</a:t>
            </a:r>
            <a:r>
              <a:rPr lang="en-US" altLang="ko-KR" dirty="0"/>
              <a:t> &gt; 0 &amp;&amp; </a:t>
            </a:r>
            <a:r>
              <a:rPr lang="en-US" altLang="ko-KR" dirty="0" err="1"/>
              <a:t>relativeX</a:t>
            </a:r>
            <a:r>
              <a:rPr lang="en-US" altLang="ko-KR" dirty="0"/>
              <a:t> &lt; </a:t>
            </a:r>
            <a:r>
              <a:rPr lang="en-US" altLang="ko-KR" dirty="0" err="1"/>
              <a:t>canvas.width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paddleX</a:t>
            </a:r>
            <a:r>
              <a:rPr lang="en-US" altLang="ko-KR" dirty="0"/>
              <a:t> = </a:t>
            </a:r>
            <a:r>
              <a:rPr lang="en-US" altLang="ko-KR" dirty="0" err="1"/>
              <a:t>relativeX</a:t>
            </a:r>
            <a:r>
              <a:rPr lang="en-US" altLang="ko-KR" dirty="0"/>
              <a:t> - </a:t>
            </a:r>
            <a:r>
              <a:rPr lang="en-US" altLang="ko-KR" dirty="0" err="1"/>
              <a:t>paddleWidth</a:t>
            </a:r>
            <a:r>
              <a:rPr lang="en-US" altLang="ko-KR" dirty="0"/>
              <a:t>/2;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마우스를 움직여서 패들이 마우스를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쫒아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가도록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감지</a:t>
            </a:r>
          </a:p>
        </p:txBody>
      </p:sp>
    </p:spTree>
    <p:extLst>
      <p:ext uri="{BB962C8B-B14F-4D97-AF65-F5344CB8AC3E}">
        <p14:creationId xmlns:p14="http://schemas.microsoft.com/office/powerpoint/2010/main" val="3455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3643" y="62102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drawBall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ctx.beginPath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ctx.arc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ballRadius</a:t>
            </a:r>
            <a:r>
              <a:rPr lang="ko-KR" altLang="en-US" dirty="0"/>
              <a:t>, 0, </a:t>
            </a:r>
            <a:r>
              <a:rPr lang="ko-KR" altLang="en-US" dirty="0" err="1"/>
              <a:t>Math.PI</a:t>
            </a:r>
            <a:r>
              <a:rPr lang="ko-KR" altLang="en-US" dirty="0"/>
              <a:t>*2);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ctx.fillStyle</a:t>
            </a:r>
            <a:r>
              <a:rPr lang="ko-KR" altLang="en-US" dirty="0"/>
              <a:t> = "#0095DD";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ctx.closePath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}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arc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사용해 점이 무한정 찍히도록 하여 공을 표현</a:t>
            </a:r>
          </a:p>
          <a:p>
            <a:endParaRPr lang="ko-KR" altLang="en-US" dirty="0"/>
          </a:p>
          <a:p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drawPaddle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ctx.beginPath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ctx.rect</a:t>
            </a:r>
            <a:r>
              <a:rPr lang="ko-KR" altLang="en-US" dirty="0"/>
              <a:t>(</a:t>
            </a:r>
            <a:r>
              <a:rPr lang="ko-KR" altLang="en-US" dirty="0" err="1"/>
              <a:t>paddleX</a:t>
            </a:r>
            <a:r>
              <a:rPr lang="ko-KR" altLang="en-US" dirty="0"/>
              <a:t>, </a:t>
            </a:r>
            <a:r>
              <a:rPr lang="ko-KR" altLang="en-US" dirty="0" err="1"/>
              <a:t>canvas.height-paddleHeight</a:t>
            </a:r>
            <a:r>
              <a:rPr lang="ko-KR" altLang="en-US" dirty="0"/>
              <a:t>, </a:t>
            </a:r>
            <a:r>
              <a:rPr lang="ko-KR" altLang="en-US" dirty="0" err="1"/>
              <a:t>paddleWidth</a:t>
            </a:r>
            <a:r>
              <a:rPr lang="ko-KR" altLang="en-US" dirty="0"/>
              <a:t>, </a:t>
            </a:r>
            <a:r>
              <a:rPr lang="ko-KR" altLang="en-US" dirty="0" err="1"/>
              <a:t>paddleHeight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ctx.fillStyle</a:t>
            </a:r>
            <a:r>
              <a:rPr lang="ko-KR" altLang="en-US" dirty="0"/>
              <a:t> = "#0095DD";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ctx.closePath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}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rect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사용하여 직사각형의 도형을 무한정 그려내 패들을 표현</a:t>
            </a:r>
          </a:p>
        </p:txBody>
      </p:sp>
    </p:spTree>
    <p:extLst>
      <p:ext uri="{BB962C8B-B14F-4D97-AF65-F5344CB8AC3E}">
        <p14:creationId xmlns:p14="http://schemas.microsoft.com/office/powerpoint/2010/main" val="41393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18706" y="51309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drawBricks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var</a:t>
            </a:r>
            <a:r>
              <a:rPr lang="ko-KR" altLang="en-US" dirty="0"/>
              <a:t> c=0; c&lt;</a:t>
            </a:r>
            <a:r>
              <a:rPr lang="ko-KR" altLang="en-US" dirty="0" err="1"/>
              <a:t>brickColumnCount</a:t>
            </a:r>
            <a:r>
              <a:rPr lang="ko-KR" altLang="en-US" dirty="0"/>
              <a:t>; c++)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for</a:t>
            </a:r>
            <a:r>
              <a:rPr lang="ko-KR" altLang="en-US" dirty="0"/>
              <a:t>(</a:t>
            </a:r>
            <a:r>
              <a:rPr lang="ko-KR" altLang="en-US" dirty="0" err="1"/>
              <a:t>var</a:t>
            </a:r>
            <a:r>
              <a:rPr lang="ko-KR" altLang="en-US" dirty="0"/>
              <a:t> </a:t>
            </a:r>
            <a:r>
              <a:rPr lang="ko-KR" altLang="en-US" dirty="0" err="1"/>
              <a:t>r</a:t>
            </a:r>
            <a:r>
              <a:rPr lang="ko-KR" altLang="en-US" dirty="0"/>
              <a:t>=0; </a:t>
            </a:r>
            <a:r>
              <a:rPr lang="ko-KR" altLang="en-US" dirty="0" err="1"/>
              <a:t>r</a:t>
            </a:r>
            <a:r>
              <a:rPr lang="ko-KR" altLang="en-US" dirty="0"/>
              <a:t>&lt;</a:t>
            </a:r>
            <a:r>
              <a:rPr lang="ko-KR" altLang="en-US" dirty="0" err="1"/>
              <a:t>brickRowCount</a:t>
            </a:r>
            <a:r>
              <a:rPr lang="ko-KR" altLang="en-US" dirty="0"/>
              <a:t>; </a:t>
            </a:r>
            <a:r>
              <a:rPr lang="ko-KR" altLang="en-US" dirty="0" err="1"/>
              <a:t>r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bricks</a:t>
            </a:r>
            <a:r>
              <a:rPr lang="ko-KR" altLang="en-US" dirty="0"/>
              <a:t>[c][</a:t>
            </a:r>
            <a:r>
              <a:rPr lang="ko-KR" altLang="en-US" dirty="0" err="1"/>
              <a:t>r</a:t>
            </a:r>
            <a:r>
              <a:rPr lang="ko-KR" altLang="en-US" dirty="0"/>
              <a:t>].</a:t>
            </a:r>
            <a:r>
              <a:rPr lang="ko-KR" altLang="en-US" dirty="0" err="1"/>
              <a:t>status</a:t>
            </a:r>
            <a:r>
              <a:rPr lang="ko-KR" altLang="en-US" dirty="0"/>
              <a:t> == 1) {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var</a:t>
            </a:r>
            <a:r>
              <a:rPr lang="ko-KR" altLang="en-US" dirty="0"/>
              <a:t> </a:t>
            </a:r>
            <a:r>
              <a:rPr lang="ko-KR" altLang="en-US" dirty="0" err="1"/>
              <a:t>brickX</a:t>
            </a:r>
            <a:r>
              <a:rPr lang="ko-KR" altLang="en-US" dirty="0"/>
              <a:t> = (</a:t>
            </a:r>
            <a:r>
              <a:rPr lang="ko-KR" altLang="en-US" dirty="0" err="1"/>
              <a:t>r</a:t>
            </a:r>
            <a:r>
              <a:rPr lang="ko-KR" altLang="en-US" dirty="0"/>
              <a:t>*(</a:t>
            </a:r>
            <a:r>
              <a:rPr lang="ko-KR" altLang="en-US" dirty="0" err="1"/>
              <a:t>brickWidth+brickPadding</a:t>
            </a:r>
            <a:r>
              <a:rPr lang="ko-KR" altLang="en-US" dirty="0"/>
              <a:t>))+</a:t>
            </a:r>
            <a:r>
              <a:rPr lang="ko-KR" altLang="en-US" dirty="0" err="1"/>
              <a:t>brickOffsetLeft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var</a:t>
            </a:r>
            <a:r>
              <a:rPr lang="ko-KR" altLang="en-US" dirty="0"/>
              <a:t> </a:t>
            </a:r>
            <a:r>
              <a:rPr lang="ko-KR" altLang="en-US" dirty="0" err="1"/>
              <a:t>brickY</a:t>
            </a:r>
            <a:r>
              <a:rPr lang="ko-KR" altLang="en-US" dirty="0"/>
              <a:t> = (c*(</a:t>
            </a:r>
            <a:r>
              <a:rPr lang="ko-KR" altLang="en-US" dirty="0" err="1"/>
              <a:t>brickHeight+brickPadding</a:t>
            </a:r>
            <a:r>
              <a:rPr lang="ko-KR" altLang="en-US" dirty="0"/>
              <a:t>))+</a:t>
            </a:r>
            <a:r>
              <a:rPr lang="ko-KR" altLang="en-US" dirty="0" err="1"/>
              <a:t>brickOffsetTop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bricks</a:t>
            </a:r>
            <a:r>
              <a:rPr lang="ko-KR" altLang="en-US" dirty="0"/>
              <a:t>[c][</a:t>
            </a:r>
            <a:r>
              <a:rPr lang="ko-KR" altLang="en-US" dirty="0" err="1"/>
              <a:t>r</a:t>
            </a:r>
            <a:r>
              <a:rPr lang="ko-KR" altLang="en-US" dirty="0"/>
              <a:t>].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brickX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bricks</a:t>
            </a:r>
            <a:r>
              <a:rPr lang="ko-KR" altLang="en-US" dirty="0"/>
              <a:t>[c][</a:t>
            </a:r>
            <a:r>
              <a:rPr lang="ko-KR" altLang="en-US" dirty="0" err="1"/>
              <a:t>r</a:t>
            </a:r>
            <a:r>
              <a:rPr lang="ko-KR" altLang="en-US" dirty="0"/>
              <a:t>].</a:t>
            </a:r>
            <a:r>
              <a:rPr lang="ko-KR" altLang="en-US" dirty="0" err="1"/>
              <a:t>y</a:t>
            </a:r>
            <a:r>
              <a:rPr lang="ko-KR" altLang="en-US" dirty="0"/>
              <a:t> = </a:t>
            </a:r>
            <a:r>
              <a:rPr lang="ko-KR" altLang="en-US" dirty="0" err="1"/>
              <a:t>brickY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ctx.beginPath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ctx.rect</a:t>
            </a:r>
            <a:r>
              <a:rPr lang="ko-KR" altLang="en-US" dirty="0"/>
              <a:t>(</a:t>
            </a:r>
            <a:r>
              <a:rPr lang="ko-KR" altLang="en-US" dirty="0" err="1"/>
              <a:t>brickX</a:t>
            </a:r>
            <a:r>
              <a:rPr lang="ko-KR" altLang="en-US" dirty="0"/>
              <a:t>, </a:t>
            </a:r>
            <a:r>
              <a:rPr lang="ko-KR" altLang="en-US" dirty="0" err="1"/>
              <a:t>brickY</a:t>
            </a:r>
            <a:r>
              <a:rPr lang="ko-KR" altLang="en-US" dirty="0"/>
              <a:t>, </a:t>
            </a:r>
            <a:r>
              <a:rPr lang="ko-KR" altLang="en-US" dirty="0" err="1"/>
              <a:t>brickWidth</a:t>
            </a:r>
            <a:r>
              <a:rPr lang="ko-KR" altLang="en-US" dirty="0"/>
              <a:t>, </a:t>
            </a:r>
            <a:r>
              <a:rPr lang="ko-KR" altLang="en-US" dirty="0" err="1"/>
              <a:t>brickHeight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ctx.fillStyle</a:t>
            </a:r>
            <a:r>
              <a:rPr lang="ko-KR" altLang="en-US" dirty="0"/>
              <a:t> = "#0095DD";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ctx.fill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ctx.closePath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        }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}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배열에 담았던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블럭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데이터를 토대로 계속해서 벽돌을 캔버스에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그려냄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862" y="513092"/>
            <a:ext cx="4946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bricks = [];</a:t>
            </a:r>
          </a:p>
          <a:p>
            <a:r>
              <a:rPr lang="en-US" altLang="ko-KR" dirty="0"/>
              <a:t>for(</a:t>
            </a:r>
            <a:r>
              <a:rPr lang="en-US" altLang="ko-KR" dirty="0" err="1"/>
              <a:t>var</a:t>
            </a:r>
            <a:r>
              <a:rPr lang="en-US" altLang="ko-KR" dirty="0"/>
              <a:t> c=0; c&lt;</a:t>
            </a:r>
            <a:r>
              <a:rPr lang="en-US" altLang="ko-KR" dirty="0" err="1"/>
              <a:t>brickColumnCount</a:t>
            </a:r>
            <a:r>
              <a:rPr lang="en-US" altLang="ko-KR" dirty="0"/>
              <a:t>; </a:t>
            </a:r>
            <a:r>
              <a:rPr lang="en-US" altLang="ko-KR" dirty="0" err="1"/>
              <a:t>c++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bricks[c] = [];</a:t>
            </a:r>
          </a:p>
          <a:p>
            <a:r>
              <a:rPr lang="en-US" altLang="ko-KR" dirty="0"/>
              <a:t>    for(</a:t>
            </a:r>
            <a:r>
              <a:rPr lang="en-US" altLang="ko-KR" dirty="0" err="1"/>
              <a:t>var</a:t>
            </a:r>
            <a:r>
              <a:rPr lang="en-US" altLang="ko-KR" dirty="0"/>
              <a:t> r=0; r&lt;</a:t>
            </a:r>
            <a:r>
              <a:rPr lang="en-US" altLang="ko-KR" dirty="0" err="1"/>
              <a:t>brickRowCount</a:t>
            </a:r>
            <a:r>
              <a:rPr lang="en-US" altLang="ko-KR" dirty="0"/>
              <a:t>; r++) {</a:t>
            </a:r>
          </a:p>
          <a:p>
            <a:r>
              <a:rPr lang="en-US" altLang="ko-KR" dirty="0"/>
              <a:t>        bricks[c][r] = { x: 0, y: 0, status: 1 };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//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초기에 벽돌을 생성하여 배열에 담음</a:t>
            </a:r>
          </a:p>
        </p:txBody>
      </p:sp>
    </p:spTree>
    <p:extLst>
      <p:ext uri="{BB962C8B-B14F-4D97-AF65-F5344CB8AC3E}">
        <p14:creationId xmlns:p14="http://schemas.microsoft.com/office/powerpoint/2010/main" val="1942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6538" y="714894"/>
            <a:ext cx="823732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collisionDetection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for(</a:t>
            </a:r>
            <a:r>
              <a:rPr lang="en-US" altLang="ko-KR" dirty="0" err="1"/>
              <a:t>var</a:t>
            </a:r>
            <a:r>
              <a:rPr lang="en-US" altLang="ko-KR" dirty="0"/>
              <a:t> c=0; c&lt;</a:t>
            </a:r>
            <a:r>
              <a:rPr lang="en-US" altLang="ko-KR" dirty="0" err="1"/>
              <a:t>brickColumnCount</a:t>
            </a:r>
            <a:r>
              <a:rPr lang="en-US" altLang="ko-KR" dirty="0"/>
              <a:t>; </a:t>
            </a:r>
            <a:r>
              <a:rPr lang="en-US" altLang="ko-KR" dirty="0" err="1"/>
              <a:t>c++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for(</a:t>
            </a:r>
            <a:r>
              <a:rPr lang="en-US" altLang="ko-KR" dirty="0" err="1"/>
              <a:t>var</a:t>
            </a:r>
            <a:r>
              <a:rPr lang="en-US" altLang="ko-KR" dirty="0"/>
              <a:t> r=0; r&lt;</a:t>
            </a:r>
            <a:r>
              <a:rPr lang="en-US" altLang="ko-KR" dirty="0" err="1"/>
              <a:t>brickRowCount</a:t>
            </a:r>
            <a:r>
              <a:rPr lang="en-US" altLang="ko-KR" dirty="0"/>
              <a:t>; r++)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b = bricks[c][r];</a:t>
            </a:r>
          </a:p>
          <a:p>
            <a:r>
              <a:rPr lang="en-US" altLang="ko-KR" dirty="0"/>
              <a:t>            if(</a:t>
            </a:r>
            <a:r>
              <a:rPr lang="en-US" altLang="ko-KR" dirty="0" err="1"/>
              <a:t>b.status</a:t>
            </a:r>
            <a:r>
              <a:rPr lang="en-US" altLang="ko-KR" dirty="0"/>
              <a:t> == 1) {</a:t>
            </a:r>
          </a:p>
          <a:p>
            <a:r>
              <a:rPr lang="en-US" altLang="ko-KR" dirty="0"/>
              <a:t>                if(x &gt; </a:t>
            </a:r>
            <a:r>
              <a:rPr lang="en-US" altLang="ko-KR" dirty="0" err="1"/>
              <a:t>b.x</a:t>
            </a:r>
            <a:r>
              <a:rPr lang="en-US" altLang="ko-KR" dirty="0"/>
              <a:t> &amp;&amp; x &lt; </a:t>
            </a:r>
            <a:r>
              <a:rPr lang="en-US" altLang="ko-KR" dirty="0" err="1"/>
              <a:t>b.x+brickWidth</a:t>
            </a:r>
            <a:r>
              <a:rPr lang="en-US" altLang="ko-KR" dirty="0"/>
              <a:t> &amp;&amp; y &gt; </a:t>
            </a:r>
            <a:r>
              <a:rPr lang="en-US" altLang="ko-KR" dirty="0" err="1"/>
              <a:t>b.y</a:t>
            </a:r>
            <a:r>
              <a:rPr lang="en-US" altLang="ko-KR" dirty="0"/>
              <a:t> &amp;&amp; y &lt; </a:t>
            </a:r>
            <a:r>
              <a:rPr lang="en-US" altLang="ko-KR" dirty="0" err="1"/>
              <a:t>b.y+brickHeight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dy</a:t>
            </a:r>
            <a:r>
              <a:rPr lang="en-US" altLang="ko-KR" dirty="0"/>
              <a:t> = -</a:t>
            </a:r>
            <a:r>
              <a:rPr lang="en-US" altLang="ko-KR" dirty="0" err="1"/>
              <a:t>dy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b.status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            score++;</a:t>
            </a:r>
          </a:p>
          <a:p>
            <a:r>
              <a:rPr lang="en-US" altLang="ko-KR" dirty="0"/>
              <a:t>                    if(score == </a:t>
            </a:r>
            <a:r>
              <a:rPr lang="en-US" altLang="ko-KR" dirty="0" err="1"/>
              <a:t>brickRowCount</a:t>
            </a:r>
            <a:r>
              <a:rPr lang="en-US" altLang="ko-KR" dirty="0"/>
              <a:t>*</a:t>
            </a:r>
            <a:r>
              <a:rPr lang="en-US" altLang="ko-KR" dirty="0" err="1"/>
              <a:t>brickColumnCount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        alert("YOU WIN, CONGRATS!");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document.location.reload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/*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공이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블록에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부딪혔을 때 기존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블록의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값을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으로 바꾸어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     이미지가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그려지지 않도록 설정하고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점수 획득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튕겨지기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*/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3273" y="67062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drawScore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ctx.font</a:t>
            </a:r>
            <a:r>
              <a:rPr lang="ko-KR" altLang="en-US" dirty="0"/>
              <a:t> = "16px </a:t>
            </a:r>
            <a:r>
              <a:rPr lang="ko-KR" altLang="en-US" dirty="0" err="1"/>
              <a:t>Arial</a:t>
            </a:r>
            <a:r>
              <a:rPr lang="ko-KR" altLang="en-US" dirty="0"/>
              <a:t>";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ctx.fillStyle</a:t>
            </a:r>
            <a:r>
              <a:rPr lang="ko-KR" altLang="en-US" dirty="0"/>
              <a:t> = "#0095DD";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ctx.fillText</a:t>
            </a:r>
            <a:r>
              <a:rPr lang="ko-KR" altLang="en-US" dirty="0"/>
              <a:t>("</a:t>
            </a:r>
            <a:r>
              <a:rPr lang="ko-KR" altLang="en-US" dirty="0" err="1"/>
              <a:t>Score</a:t>
            </a:r>
            <a:r>
              <a:rPr lang="ko-KR" altLang="en-US" dirty="0"/>
              <a:t>: "+</a:t>
            </a:r>
            <a:r>
              <a:rPr lang="ko-KR" altLang="en-US" dirty="0" err="1"/>
              <a:t>score</a:t>
            </a:r>
            <a:r>
              <a:rPr lang="ko-KR" altLang="en-US" dirty="0"/>
              <a:t>, 8, 20);</a:t>
            </a:r>
          </a:p>
          <a:p>
            <a:r>
              <a:rPr lang="ko-KR" altLang="en-US" dirty="0"/>
              <a:t>}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화면상단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좌측(좌표)에 점수를 표시함</a:t>
            </a:r>
          </a:p>
          <a:p>
            <a:endParaRPr lang="ko-KR" altLang="en-US" dirty="0"/>
          </a:p>
          <a:p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drawLives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ctx.font</a:t>
            </a:r>
            <a:r>
              <a:rPr lang="ko-KR" altLang="en-US" dirty="0"/>
              <a:t> = "16px </a:t>
            </a:r>
            <a:r>
              <a:rPr lang="ko-KR" altLang="en-US" dirty="0" err="1"/>
              <a:t>Arial</a:t>
            </a:r>
            <a:r>
              <a:rPr lang="ko-KR" altLang="en-US" dirty="0"/>
              <a:t>";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ctx.fillStyle</a:t>
            </a:r>
            <a:r>
              <a:rPr lang="ko-KR" altLang="en-US" dirty="0"/>
              <a:t> = "#0095DD";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ctx.fillText</a:t>
            </a:r>
            <a:r>
              <a:rPr lang="ko-KR" altLang="en-US" dirty="0"/>
              <a:t>("</a:t>
            </a:r>
            <a:r>
              <a:rPr lang="ko-KR" altLang="en-US" dirty="0" err="1"/>
              <a:t>Lives</a:t>
            </a:r>
            <a:r>
              <a:rPr lang="ko-KR" altLang="en-US" dirty="0"/>
              <a:t>: "+</a:t>
            </a:r>
            <a:r>
              <a:rPr lang="ko-KR" altLang="en-US" dirty="0" err="1"/>
              <a:t>lives</a:t>
            </a:r>
            <a:r>
              <a:rPr lang="ko-KR" altLang="en-US" dirty="0"/>
              <a:t>, canvas.width-65, 20);</a:t>
            </a:r>
          </a:p>
          <a:p>
            <a:r>
              <a:rPr lang="ko-KR" altLang="en-US" dirty="0"/>
              <a:t>}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화면상단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우측(좌표)에 남은 생명력 수를 표시함</a:t>
            </a:r>
          </a:p>
        </p:txBody>
      </p:sp>
    </p:spTree>
    <p:extLst>
      <p:ext uri="{BB962C8B-B14F-4D97-AF65-F5344CB8AC3E}">
        <p14:creationId xmlns:p14="http://schemas.microsoft.com/office/powerpoint/2010/main" val="9525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48</TotalTime>
  <Words>1142</Words>
  <Application>Microsoft Office PowerPoint</Application>
  <PresentationFormat>와이드스크린</PresentationFormat>
  <Paragraphs>179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Palatino Linotype</vt:lpstr>
      <vt:lpstr>Gallery</vt:lpstr>
      <vt:lpstr>Breakout (벽돌깨기)</vt:lpstr>
      <vt:lpstr>코드 분석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규한강 규한강</dc:creator>
  <cp:lastModifiedBy>규한강 규한강</cp:lastModifiedBy>
  <cp:revision>3</cp:revision>
  <dcterms:created xsi:type="dcterms:W3CDTF">2019-10-14T10:06:47Z</dcterms:created>
  <dcterms:modified xsi:type="dcterms:W3CDTF">2019-10-14T10:55:39Z</dcterms:modified>
</cp:coreProperties>
</file>