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8" r:id="rId1"/>
  </p:sldMasterIdLst>
  <p:sldIdLst>
    <p:sldId id="256" r:id="rId2"/>
    <p:sldId id="261" r:id="rId3"/>
    <p:sldId id="262" r:id="rId4"/>
    <p:sldId id="257" r:id="rId5"/>
    <p:sldId id="263" r:id="rId6"/>
    <p:sldId id="260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547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4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7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2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01520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705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537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3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7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47490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603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12bme.tistory.com/215" TargetMode="External"/><Relationship Id="rId2" Type="http://schemas.openxmlformats.org/officeDocument/2006/relationships/hyperlink" Target="http://mwultong.blogspot.com/2007/06/c-sizet-unsigned-in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roses-taek.tistory.com/34" TargetMode="External"/><Relationship Id="rId4" Type="http://schemas.openxmlformats.org/officeDocument/2006/relationships/hyperlink" Target="https://sunkistory.tistory.com/3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데이터 타입 </a:t>
            </a:r>
            <a:r>
              <a:rPr lang="en-US" altLang="ko-KR" dirty="0" smtClean="0"/>
              <a:t>(DATA TYPE)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smtClean="0"/>
          </a:p>
          <a:p>
            <a:r>
              <a:rPr lang="en-US" altLang="ko-KR" smtClean="0"/>
              <a:t>2014958001 </a:t>
            </a:r>
            <a:r>
              <a:rPr lang="ko-KR" altLang="en-US" smtClean="0"/>
              <a:t>강규한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 smtClean="0"/>
              <a:t>목차</a:t>
            </a:r>
            <a:endParaRPr lang="ko-KR" altLang="en-US" sz="8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/>
              <a:t> 데이터 타입이란</a:t>
            </a:r>
            <a:r>
              <a:rPr lang="en-US" altLang="ko-KR" sz="4400" dirty="0" smtClean="0"/>
              <a:t>?</a:t>
            </a:r>
          </a:p>
          <a:p>
            <a:r>
              <a:rPr lang="en-US" altLang="ko-KR" sz="4400" dirty="0" smtClean="0"/>
              <a:t> </a:t>
            </a:r>
            <a:r>
              <a:rPr lang="en-US" altLang="ko-KR" sz="4400" dirty="0" smtClean="0">
                <a:latin typeface="+mn-ea"/>
              </a:rPr>
              <a:t>_t?</a:t>
            </a:r>
          </a:p>
          <a:p>
            <a:r>
              <a:rPr lang="en-US" altLang="ko-KR" sz="4400" dirty="0" smtClean="0"/>
              <a:t> </a:t>
            </a:r>
            <a:r>
              <a:rPr lang="en-US" altLang="ko-KR" sz="4400" dirty="0" err="1" smtClean="0"/>
              <a:t>linux</a:t>
            </a:r>
            <a:r>
              <a:rPr lang="ko-KR" altLang="en-US" sz="4400" dirty="0" smtClean="0"/>
              <a:t>에서 권한 변경하기</a:t>
            </a:r>
            <a:endParaRPr lang="en-US" altLang="ko-KR" sz="4400" dirty="0" smtClean="0"/>
          </a:p>
          <a:p>
            <a:r>
              <a:rPr lang="ko-KR" altLang="en-US" sz="4400" dirty="0" smtClean="0"/>
              <a:t> 출처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1675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타입이란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99" y="1421476"/>
            <a:ext cx="8570598" cy="4922868"/>
          </a:xfrm>
        </p:spPr>
      </p:pic>
    </p:spTree>
    <p:extLst>
      <p:ext uri="{BB962C8B-B14F-4D97-AF65-F5344CB8AC3E}">
        <p14:creationId xmlns:p14="http://schemas.microsoft.com/office/powerpoint/2010/main" val="192837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1354974" y="1753985"/>
            <a:ext cx="2851266" cy="8811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err="1">
                <a:solidFill>
                  <a:schemeClr val="tx1"/>
                </a:solidFill>
              </a:rPr>
              <a:t>s</a:t>
            </a:r>
            <a:r>
              <a:rPr lang="en-US" altLang="ko-KR" sz="6000" dirty="0" err="1" smtClean="0">
                <a:solidFill>
                  <a:schemeClr val="tx1"/>
                </a:solidFill>
              </a:rPr>
              <a:t>size_t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5128952" y="3374967"/>
            <a:ext cx="1980314" cy="980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54974" y="2867891"/>
            <a:ext cx="2851266" cy="8811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err="1" smtClean="0">
                <a:solidFill>
                  <a:schemeClr val="tx1"/>
                </a:solidFill>
              </a:rPr>
              <a:t>size_t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354974" y="3981797"/>
            <a:ext cx="2851266" cy="8811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err="1" smtClean="0">
                <a:solidFill>
                  <a:schemeClr val="tx1"/>
                </a:solidFill>
              </a:rPr>
              <a:t>off_t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54974" y="5095703"/>
            <a:ext cx="2851266" cy="8811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err="1" smtClean="0">
                <a:solidFill>
                  <a:schemeClr val="tx1"/>
                </a:solidFill>
              </a:rPr>
              <a:t>mode_t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805650" y="1753985"/>
            <a:ext cx="2851266" cy="422286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&lt;</a:t>
            </a:r>
            <a:r>
              <a:rPr lang="en-US" altLang="ko-KR" sz="2800" dirty="0" err="1" smtClean="0">
                <a:solidFill>
                  <a:schemeClr val="tx1"/>
                </a:solidFill>
              </a:rPr>
              <a:t>sys.type.h</a:t>
            </a:r>
            <a:r>
              <a:rPr lang="en-US" altLang="ko-KR" sz="2800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_t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ko-KR" altLang="en-US" sz="2800" dirty="0" err="1" smtClean="0">
                <a:solidFill>
                  <a:schemeClr val="tx1"/>
                </a:solidFill>
              </a:rPr>
              <a:t>자료형은</a:t>
            </a:r>
            <a:r>
              <a:rPr lang="ko-KR" altLang="en-US" sz="2800" dirty="0" smtClean="0">
                <a:solidFill>
                  <a:schemeClr val="tx1"/>
                </a:solidFill>
              </a:rPr>
              <a:t> 운영체제 비트 수에 맞게 고정된 변수를 사용한다</a:t>
            </a:r>
            <a:r>
              <a:rPr lang="en-US" altLang="ko-KR" sz="28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&lt;</a:t>
            </a:r>
            <a:r>
              <a:rPr lang="en-US" altLang="ko-KR" sz="2800" dirty="0" err="1" smtClean="0">
                <a:solidFill>
                  <a:schemeClr val="tx1"/>
                </a:solidFill>
              </a:rPr>
              <a:t>sys.stat.h</a:t>
            </a:r>
            <a:r>
              <a:rPr lang="en-US" altLang="ko-KR" sz="2800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m</a:t>
            </a:r>
            <a:r>
              <a:rPr lang="en-US" altLang="ko-KR" sz="2800" dirty="0" err="1" smtClean="0">
                <a:solidFill>
                  <a:schemeClr val="tx1"/>
                </a:solidFill>
              </a:rPr>
              <a:t>ode_t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_t?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9236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chmod</a:t>
            </a:r>
            <a:r>
              <a:rPr lang="en-US" altLang="ko-KR" sz="2800" dirty="0" smtClean="0"/>
              <a:t> 755</a:t>
            </a:r>
            <a:r>
              <a:rPr lang="ko-KR" altLang="en-US" sz="2800" dirty="0" smtClean="0"/>
              <a:t>를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이용한 권한 설정</a:t>
            </a:r>
            <a:endParaRPr lang="en-US" altLang="ko-KR" sz="2800" dirty="0" smtClean="0"/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~$ </a:t>
            </a:r>
            <a:r>
              <a:rPr lang="en-US" altLang="ko-KR" sz="2800" dirty="0" err="1" smtClean="0"/>
              <a:t>chmod</a:t>
            </a:r>
            <a:r>
              <a:rPr lang="en-US" altLang="ko-KR" sz="2800" dirty="0" smtClean="0"/>
              <a:t> 755 filename</a:t>
            </a:r>
            <a:endParaRPr lang="ko-KR" altLang="en-US" sz="28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/>
              <a:t>u</a:t>
            </a:r>
            <a:r>
              <a:rPr lang="en-US" altLang="ko-KR" sz="2800" dirty="0" err="1" smtClean="0"/>
              <a:t>mask</a:t>
            </a:r>
            <a:r>
              <a:rPr lang="en-US" altLang="ko-KR" sz="2800" dirty="0" smtClean="0"/>
              <a:t> 022</a:t>
            </a:r>
            <a:r>
              <a:rPr lang="ko-KR" altLang="en-US" sz="2800" dirty="0" smtClean="0"/>
              <a:t>를 이용한 권한 설정</a:t>
            </a:r>
            <a:endParaRPr lang="en-US" altLang="ko-KR" sz="2800" dirty="0" smtClean="0"/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~$ </a:t>
            </a:r>
            <a:r>
              <a:rPr lang="en-US" altLang="ko-KR" sz="2800" dirty="0" err="1" smtClean="0"/>
              <a:t>umask</a:t>
            </a:r>
            <a:r>
              <a:rPr lang="en-US" altLang="ko-KR" sz="2800" dirty="0" smtClean="0"/>
              <a:t> 0022</a:t>
            </a:r>
          </a:p>
          <a:p>
            <a:endParaRPr lang="en-US" altLang="ko-KR" sz="28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</a:rPr>
              <a:t>Linux </a:t>
            </a:r>
            <a:r>
              <a:rPr lang="ko-KR" altLang="en-US" sz="6000" dirty="0" smtClean="0">
                <a:solidFill>
                  <a:schemeClr val="tx1"/>
                </a:solidFill>
              </a:rPr>
              <a:t>권한 설정</a:t>
            </a:r>
            <a:r>
              <a:rPr lang="en-US" altLang="ko-KR" sz="6000" dirty="0" smtClean="0">
                <a:solidFill>
                  <a:schemeClr val="tx1"/>
                </a:solidFill>
              </a:rPr>
              <a:t> 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4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자료 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mwultong.blogspot.com/2007/06/c-sizet-unsigned-int.html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12bme.tistory.com/215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sunkistory.tistory.com/32</a:t>
            </a:r>
            <a:endParaRPr lang="en-US" altLang="ko-KR" dirty="0" smtClean="0"/>
          </a:p>
          <a:p>
            <a:r>
              <a:rPr lang="en-US" altLang="ko-KR" dirty="0">
                <a:hlinkClick r:id="rId5"/>
              </a:rPr>
              <a:t>https://nroses-taek.tistory.com/34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31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감사합니다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279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5929</TotalTime>
  <Words>91</Words>
  <Application>Microsoft Office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휴먼매직체</vt:lpstr>
      <vt:lpstr>Arial</vt:lpstr>
      <vt:lpstr>Gill Sans MT</vt:lpstr>
      <vt:lpstr>Impact</vt:lpstr>
      <vt:lpstr>Badge</vt:lpstr>
      <vt:lpstr>데이터 타입 (DATA TYPE)</vt:lpstr>
      <vt:lpstr>목차</vt:lpstr>
      <vt:lpstr>데이터 타입이란?</vt:lpstr>
      <vt:lpstr>_t?</vt:lpstr>
      <vt:lpstr>Linux 권한 설정 </vt:lpstr>
      <vt:lpstr>참고 자료 출처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타입 (DATA TYPE)</dc:title>
  <dc:creator>규한강 규한강</dc:creator>
  <cp:lastModifiedBy>규한강 규한강</cp:lastModifiedBy>
  <cp:revision>15</cp:revision>
  <dcterms:created xsi:type="dcterms:W3CDTF">2019-09-19T05:07:14Z</dcterms:created>
  <dcterms:modified xsi:type="dcterms:W3CDTF">2019-09-23T07:56:52Z</dcterms:modified>
</cp:coreProperties>
</file>