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57" r:id="rId7"/>
    <p:sldId id="258" r:id="rId8"/>
    <p:sldId id="261" r:id="rId9"/>
    <p:sldId id="266" r:id="rId10"/>
    <p:sldId id="259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ymne/220996718007" TargetMode="External"/><Relationship Id="rId7" Type="http://schemas.openxmlformats.org/officeDocument/2006/relationships/hyperlink" Target="https://ggangjo.tistory.com/209" TargetMode="External"/><Relationship Id="rId2" Type="http://schemas.openxmlformats.org/officeDocument/2006/relationships/hyperlink" Target="http://blog.naver.com/PostView.nhn?blogId=andwise&amp;logNo=221029670946&amp;parentCategoryNo=&amp;categoryNo=16&amp;viewDate=&amp;isShowPopularPosts=false&amp;from=post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PostView.nhn?blogId=dudwo567890&amp;logNo=130153397628" TargetMode="External"/><Relationship Id="rId5" Type="http://schemas.openxmlformats.org/officeDocument/2006/relationships/hyperlink" Target="https://rockdrumy.tistory.com/60" TargetMode="External"/><Relationship Id="rId4" Type="http://schemas.openxmlformats.org/officeDocument/2006/relationships/hyperlink" Target="https://blog.naver.com/hymne/2211618753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5611091"/>
            <a:ext cx="8045373" cy="1110385"/>
          </a:xfrm>
        </p:spPr>
        <p:txBody>
          <a:bodyPr>
            <a:normAutofit/>
          </a:bodyPr>
          <a:lstStyle/>
          <a:p>
            <a:r>
              <a:rPr lang="en-US" altLang="ko-KR" sz="3300" dirty="0" smtClean="0"/>
              <a:t>2014958001 </a:t>
            </a:r>
            <a:r>
              <a:rPr lang="ko-KR" altLang="en-US" sz="3300" dirty="0" err="1" smtClean="0"/>
              <a:t>강규한</a:t>
            </a:r>
            <a:endParaRPr lang="en-US" altLang="ko-KR" sz="3300" dirty="0" smtClean="0"/>
          </a:p>
          <a:p>
            <a:r>
              <a:rPr lang="ko-KR" altLang="en-US" dirty="0" smtClean="0"/>
              <a:t>발표일 </a:t>
            </a:r>
            <a:r>
              <a:rPr lang="en-US" altLang="ko-KR" dirty="0" smtClean="0"/>
              <a:t>: 2019. 11. 12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39" y="856210"/>
            <a:ext cx="1593736" cy="1704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1691" y="648866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교수님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생성과정에서 병렬화 기능을 제공해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프로세스보다 빠르게 부팅이 가능하도록 함</a:t>
            </a:r>
            <a:endParaRPr lang="en-US" altLang="ko-KR" dirty="0" smtClean="0"/>
          </a:p>
          <a:p>
            <a:r>
              <a:rPr lang="en-US" altLang="ko-KR" dirty="0" err="1" smtClean="0"/>
              <a:t>Init</a:t>
            </a:r>
            <a:r>
              <a:rPr lang="ko-KR" altLang="en-US" dirty="0" smtClean="0"/>
              <a:t>보다 훨씬 많은 </a:t>
            </a:r>
            <a:r>
              <a:rPr lang="en-US" altLang="ko-KR" dirty="0" smtClean="0"/>
              <a:t>feature</a:t>
            </a:r>
            <a:r>
              <a:rPr lang="ko-KR" altLang="en-US" dirty="0"/>
              <a:t>를</a:t>
            </a:r>
            <a:r>
              <a:rPr lang="ko-KR" altLang="en-US" dirty="0" smtClean="0"/>
              <a:t> 제공함</a:t>
            </a:r>
            <a:endParaRPr lang="en-US" altLang="ko-KR" dirty="0" smtClean="0"/>
          </a:p>
          <a:p>
            <a:r>
              <a:rPr lang="en-US" altLang="ko-KR" dirty="0" err="1" smtClean="0"/>
              <a:t>Init</a:t>
            </a:r>
            <a:r>
              <a:rPr lang="ko-KR" altLang="en-US" dirty="0" smtClean="0"/>
              <a:t>의 제한이나 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병목 현상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해결하기 위해 </a:t>
            </a:r>
            <a:r>
              <a:rPr lang="ko-KR" altLang="en-US" dirty="0" err="1" smtClean="0"/>
              <a:t>레나토</a:t>
            </a:r>
            <a:r>
              <a:rPr lang="ko-KR" altLang="en-US" dirty="0" smtClean="0"/>
              <a:t> 포터 링과 케이 </a:t>
            </a:r>
            <a:r>
              <a:rPr lang="ko-KR" altLang="en-US" dirty="0" err="1" smtClean="0"/>
              <a:t>세바스에</a:t>
            </a:r>
            <a:r>
              <a:rPr lang="ko-KR" altLang="en-US" dirty="0" smtClean="0"/>
              <a:t> 의해 개발됨</a:t>
            </a:r>
            <a:endParaRPr lang="en-US" altLang="ko-KR" dirty="0" smtClean="0"/>
          </a:p>
          <a:p>
            <a:r>
              <a:rPr lang="en-US" altLang="ko-KR" dirty="0" err="1"/>
              <a:t>systemd</a:t>
            </a:r>
            <a:r>
              <a:rPr lang="ko-KR" altLang="en-US" dirty="0"/>
              <a:t>는 기존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커맨드와 달리 숫자 기반의 </a:t>
            </a:r>
            <a:r>
              <a:rPr lang="ko-KR" altLang="en-US" dirty="0" err="1"/>
              <a:t>런레벨이</a:t>
            </a:r>
            <a:r>
              <a:rPr lang="ko-KR" altLang="en-US" dirty="0"/>
              <a:t> 아니라 각 </a:t>
            </a:r>
            <a:r>
              <a:rPr lang="ko-KR" altLang="en-US" dirty="0" err="1"/>
              <a:t>런레벨에</a:t>
            </a:r>
            <a:r>
              <a:rPr lang="ko-KR" altLang="en-US" dirty="0"/>
              <a:t> 대한 설정 세트를 통해서 </a:t>
            </a:r>
            <a:r>
              <a:rPr lang="ko-KR" altLang="en-US" dirty="0" err="1"/>
              <a:t>런레벨을</a:t>
            </a:r>
            <a:r>
              <a:rPr lang="ko-KR" altLang="en-US" dirty="0"/>
              <a:t> 변경한다</a:t>
            </a:r>
            <a:r>
              <a:rPr lang="en-US" altLang="ko-KR" dirty="0"/>
              <a:t>. ($</a:t>
            </a:r>
            <a:r>
              <a:rPr lang="en-US" altLang="ko-KR" dirty="0" err="1"/>
              <a:t>systemctl</a:t>
            </a:r>
            <a:r>
              <a:rPr lang="en-US" altLang="ko-KR" dirty="0"/>
              <a:t> get-default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Systemd</a:t>
            </a:r>
            <a:r>
              <a:rPr lang="ko-KR" altLang="en-US" dirty="0" smtClean="0"/>
              <a:t>의 목적을 </a:t>
            </a:r>
            <a:r>
              <a:rPr lang="en-US" altLang="ko-KR" dirty="0" smtClean="0"/>
              <a:t>“Rethinking PID 1”</a:t>
            </a:r>
            <a:r>
              <a:rPr lang="ko-KR" altLang="en-US" dirty="0" smtClean="0"/>
              <a:t>로 정의함</a:t>
            </a:r>
            <a:endParaRPr lang="en-US" altLang="ko-KR" dirty="0" smtClean="0"/>
          </a:p>
          <a:p>
            <a:r>
              <a:rPr lang="ko-KR" altLang="en-US" dirty="0"/>
              <a:t>특징 </a:t>
            </a:r>
            <a:r>
              <a:rPr lang="en-US" altLang="ko-KR" dirty="0"/>
              <a:t>1. To start Less </a:t>
            </a:r>
            <a:r>
              <a:rPr lang="ko-KR" altLang="en-US" dirty="0"/>
              <a:t>시작할 때 최소한의 서비스만 시작</a:t>
            </a:r>
            <a:r>
              <a:rPr lang="en-US" altLang="ko-KR" dirty="0"/>
              <a:t>, </a:t>
            </a:r>
            <a:r>
              <a:rPr lang="ko-KR" altLang="en-US" dirty="0"/>
              <a:t>필요할 때 시작하는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/>
              <a:t>특징 </a:t>
            </a:r>
            <a:r>
              <a:rPr lang="en-US" altLang="ko-KR" dirty="0"/>
              <a:t>2. And to start more in parallel </a:t>
            </a:r>
            <a:r>
              <a:rPr lang="ko-KR" altLang="en-US" dirty="0"/>
              <a:t>시작할 때 필요한 요소를 병렬로 실행 </a:t>
            </a:r>
            <a:r>
              <a:rPr lang="en-US" altLang="ko-KR" dirty="0"/>
              <a:t>(</a:t>
            </a:r>
            <a:r>
              <a:rPr lang="ko-KR" altLang="en-US" dirty="0"/>
              <a:t>시간 단축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systemd</a:t>
            </a:r>
            <a:r>
              <a:rPr lang="en-US" altLang="ko-KR" sz="2800" dirty="0"/>
              <a:t>-analyze : </a:t>
            </a:r>
            <a:r>
              <a:rPr lang="ko-KR" altLang="en-US" sz="2800" dirty="0"/>
              <a:t>부팅에 </a:t>
            </a:r>
            <a:r>
              <a:rPr lang="ko-KR" altLang="en-US" sz="2800" dirty="0" err="1"/>
              <a:t>걸린시간</a:t>
            </a:r>
            <a:r>
              <a:rPr lang="ko-KR" altLang="en-US" sz="2800" dirty="0"/>
              <a:t> 표시 </a:t>
            </a:r>
            <a:r>
              <a:rPr lang="en-US" altLang="ko-KR" sz="2800" dirty="0"/>
              <a:t>(tcc8935 </a:t>
            </a:r>
            <a:r>
              <a:rPr lang="ko-KR" altLang="en-US" sz="2800" dirty="0"/>
              <a:t>없음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 err="1"/>
              <a:t>systemd</a:t>
            </a:r>
            <a:r>
              <a:rPr lang="en-US" altLang="ko-KR" sz="2800" dirty="0"/>
              <a:t>-analyze blame : </a:t>
            </a:r>
            <a:r>
              <a:rPr lang="ko-KR" altLang="en-US" sz="2800" dirty="0" err="1"/>
              <a:t>부팅시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서비스별</a:t>
            </a:r>
            <a:r>
              <a:rPr lang="ko-KR" altLang="en-US" sz="2800" dirty="0"/>
              <a:t> 걸린 </a:t>
            </a:r>
            <a:r>
              <a:rPr lang="ko-KR" altLang="en-US" sz="2800" dirty="0" err="1"/>
              <a:t>시간표시</a:t>
            </a:r>
            <a:r>
              <a:rPr lang="ko-KR" altLang="en-US" sz="2800" dirty="0"/>
              <a:t> </a:t>
            </a:r>
            <a:r>
              <a:rPr lang="en-US" altLang="ko-KR" sz="2800" dirty="0"/>
              <a:t>(tcc8935 </a:t>
            </a:r>
            <a:r>
              <a:rPr lang="ko-KR" altLang="en-US" sz="2800" dirty="0"/>
              <a:t>없음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 err="1"/>
              <a:t>journalctl</a:t>
            </a:r>
            <a:r>
              <a:rPr lang="en-US" altLang="ko-KR" sz="2800" dirty="0"/>
              <a:t> : </a:t>
            </a:r>
            <a:r>
              <a:rPr lang="ko-KR" altLang="en-US" sz="2800" dirty="0"/>
              <a:t>부팅을 포함한 전체적인 시스템 로그</a:t>
            </a:r>
          </a:p>
          <a:p>
            <a:r>
              <a:rPr lang="en-US" altLang="ko-KR" sz="2800" dirty="0" err="1"/>
              <a:t>journalctl</a:t>
            </a:r>
            <a:r>
              <a:rPr lang="en-US" altLang="ko-KR" sz="2800" dirty="0"/>
              <a:t> -b : </a:t>
            </a:r>
            <a:r>
              <a:rPr lang="ko-KR" altLang="en-US" sz="2800" dirty="0"/>
              <a:t>마지막 부팅 이후 시스템 로그</a:t>
            </a:r>
          </a:p>
          <a:p>
            <a:r>
              <a:rPr lang="en-US" altLang="ko-KR" sz="2800" dirty="0" err="1"/>
              <a:t>hostnamectl</a:t>
            </a:r>
            <a:r>
              <a:rPr lang="en-US" altLang="ko-KR" sz="2800" dirty="0"/>
              <a:t> : </a:t>
            </a:r>
            <a:r>
              <a:rPr lang="ko-KR" altLang="en-US" sz="2800" dirty="0"/>
              <a:t>호스트 </a:t>
            </a:r>
            <a:r>
              <a:rPr lang="ko-KR" altLang="en-US" sz="2800" dirty="0" err="1"/>
              <a:t>이름표시</a:t>
            </a:r>
            <a:endParaRPr lang="ko-KR" altLang="en-US" sz="2800" dirty="0"/>
          </a:p>
          <a:p>
            <a:r>
              <a:rPr lang="en-US" altLang="ko-KR" sz="2800" dirty="0" err="1"/>
              <a:t>hostnamectl</a:t>
            </a:r>
            <a:r>
              <a:rPr lang="en-US" altLang="ko-KR" sz="2800" dirty="0"/>
              <a:t> set-hostname [</a:t>
            </a:r>
            <a:r>
              <a:rPr lang="ko-KR" altLang="en-US" sz="2800" dirty="0" err="1"/>
              <a:t>변경이름</a:t>
            </a:r>
            <a:r>
              <a:rPr lang="en-US" altLang="ko-KR" sz="2800" dirty="0"/>
              <a:t>] : </a:t>
            </a:r>
            <a:r>
              <a:rPr lang="ko-KR" altLang="en-US" sz="2800" dirty="0" err="1"/>
              <a:t>호스트이름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변경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527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Vmware</a:t>
            </a:r>
            <a:r>
              <a:rPr lang="ko-KR" altLang="en-US" sz="2800" dirty="0" smtClean="0"/>
              <a:t>에서 위의 </a:t>
            </a:r>
            <a:r>
              <a:rPr lang="ko-KR" altLang="en-US" sz="2800" dirty="0" smtClean="0"/>
              <a:t>명령어를 </a:t>
            </a:r>
            <a:r>
              <a:rPr lang="ko-KR" altLang="en-US" sz="2800" dirty="0" smtClean="0"/>
              <a:t>입력한다면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1" y="1874517"/>
            <a:ext cx="4522124" cy="45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http://blog.naver.com/PostView.nhn?blogId=andwise&amp;logNo=221029670946&amp;parentCategoryNo=&amp;categoryNo=16&amp;viewDate=&amp;isShowPopularPosts=false&amp;from=postView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https://blog.naver.com/hymne/220996718007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blog.naver.com/hymne/221161875309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rockdrumy.tistory.com/60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blog.naver.com/PostView.nhn?blogId=dudwo567890&amp;logNo=130153397628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https://ggangjo.tistory.com/209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89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LINUX </a:t>
            </a:r>
            <a:r>
              <a:rPr lang="ko-KR" altLang="en-US" sz="4400" dirty="0" smtClean="0"/>
              <a:t>종류</a:t>
            </a:r>
            <a:endParaRPr lang="en-US" altLang="ko-KR" sz="4400" dirty="0" smtClean="0"/>
          </a:p>
          <a:p>
            <a:r>
              <a:rPr lang="en-US" altLang="ko-KR" sz="4400" dirty="0" smtClean="0"/>
              <a:t>INIT?</a:t>
            </a:r>
          </a:p>
          <a:p>
            <a:r>
              <a:rPr lang="en-US" altLang="ko-KR" sz="4400" dirty="0" smtClean="0"/>
              <a:t>SYSTEMD?</a:t>
            </a:r>
          </a:p>
          <a:p>
            <a:r>
              <a:rPr lang="ko-KR" altLang="en-US" sz="4400" dirty="0" smtClean="0"/>
              <a:t>출처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478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09949" y="1562791"/>
            <a:ext cx="1920240" cy="9060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Debian</a:t>
            </a:r>
            <a:endParaRPr lang="ko-KR" altLang="en-US" sz="3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39644" y="1562792"/>
            <a:ext cx="1920240" cy="9060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RedHat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09949" y="3054923"/>
            <a:ext cx="1920240" cy="340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Debian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Ubuntu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Linux Mint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Rasphian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39644" y="3054923"/>
            <a:ext cx="1920240" cy="340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Fedora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CentOS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Enterprise Linux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Red Hat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OpenSUSE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7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배포되고 있는 리눅스 중 서버의 안정성이 높고 포함하고 있는 패키지도 많음</a:t>
            </a:r>
            <a:endParaRPr lang="en-US" altLang="ko-KR" sz="2800" dirty="0"/>
          </a:p>
          <a:p>
            <a:r>
              <a:rPr lang="en-US" altLang="ko-KR" sz="2800" dirty="0" smtClean="0"/>
              <a:t>Apt</a:t>
            </a:r>
            <a:r>
              <a:rPr lang="ko-KR" altLang="en-US" sz="2800" dirty="0" smtClean="0"/>
              <a:t>를 이용하여 패키지</a:t>
            </a:r>
            <a:r>
              <a:rPr lang="en-US" altLang="ko-KR" sz="2800" dirty="0" smtClean="0"/>
              <a:t>(deb)</a:t>
            </a:r>
            <a:r>
              <a:rPr lang="ko-KR" altLang="en-US" sz="2800" dirty="0" smtClean="0"/>
              <a:t>를 설치 시 번거로움 없이 서버에서 받아 시스템에 다운로드한 후 설치한다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패키지 업데이트가 느리다는 단점이 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4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Redhat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높은 인지도로 대표적인 리눅스 </a:t>
            </a:r>
            <a:r>
              <a:rPr lang="ko-KR" altLang="en-US" sz="2800" dirty="0" err="1" smtClean="0"/>
              <a:t>배포본으로</a:t>
            </a:r>
            <a:r>
              <a:rPr lang="ko-KR" altLang="en-US" sz="2800" dirty="0" smtClean="0"/>
              <a:t> 이용됨</a:t>
            </a:r>
            <a:endParaRPr lang="en-US" altLang="ko-KR" sz="2800" dirty="0" smtClean="0"/>
          </a:p>
          <a:p>
            <a:r>
              <a:rPr lang="ko-KR" altLang="en-US" sz="2800" dirty="0" smtClean="0"/>
              <a:t>개인용 </a:t>
            </a:r>
            <a:r>
              <a:rPr lang="ko-KR" altLang="en-US" sz="2800" dirty="0" err="1" smtClean="0"/>
              <a:t>무료버전은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페도라</a:t>
            </a:r>
            <a:r>
              <a:rPr lang="ko-KR" altLang="en-US" sz="2800" dirty="0" smtClean="0"/>
              <a:t> 프로젝트를 지원</a:t>
            </a:r>
            <a:endParaRPr lang="en-US" altLang="ko-KR" sz="2800" dirty="0" smtClean="0"/>
          </a:p>
          <a:p>
            <a:r>
              <a:rPr lang="en-US" altLang="ko-KR" sz="2800" dirty="0" smtClean="0"/>
              <a:t>Rpm</a:t>
            </a:r>
            <a:r>
              <a:rPr lang="ko-KR" altLang="en-US" sz="2800" dirty="0" smtClean="0"/>
              <a:t>이란 </a:t>
            </a:r>
            <a:r>
              <a:rPr lang="ko-KR" altLang="en-US" sz="2800" dirty="0" err="1" smtClean="0"/>
              <a:t>확장자를</a:t>
            </a:r>
            <a:r>
              <a:rPr lang="ko-KR" altLang="en-US" sz="2800" dirty="0" smtClean="0"/>
              <a:t> 가진 컴파일 완료된 바이너리 파일을 시스템에 설치하고 설치된 패키지 관리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제거를 쉽게 할 수 있다는 점이 강점이다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커널과 라이브러리의 버전이 낮아서 요즘 프로그램에는 잘 동작하지 않음</a:t>
            </a:r>
            <a:endParaRPr lang="en-US" altLang="ko-KR" sz="2800" dirty="0" smtClean="0"/>
          </a:p>
          <a:p>
            <a:r>
              <a:rPr lang="ko-KR" altLang="en-US" sz="2800" dirty="0" smtClean="0"/>
              <a:t>해킹과 같은 취약점이 많다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의존성 있는 패키지들을 유연성 있게 처리하지 못한다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리눅스 </a:t>
            </a:r>
            <a:r>
              <a:rPr lang="en-US" altLang="ko-KR" sz="2800" dirty="0" smtClean="0"/>
              <a:t>pc</a:t>
            </a:r>
            <a:r>
              <a:rPr lang="ko-KR" altLang="en-US" sz="2800" dirty="0" smtClean="0"/>
              <a:t>를 부팅 할 때 커널 메모리에 로드</a:t>
            </a:r>
            <a:endParaRPr lang="en-US" altLang="ko-KR" sz="2800" dirty="0" smtClean="0"/>
          </a:p>
          <a:p>
            <a:r>
              <a:rPr lang="ko-KR" altLang="en-US" sz="2800" dirty="0" smtClean="0"/>
              <a:t>여러가지 초기화 과정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하드웨어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페이지 테이블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 정상적으로 이루어지면 커널은 프로세스들을 만들어 사용자의 컴퓨터가 사용할 수 있는 환경을 만드는데 이 때 가장먼저 만들어지는 프로세스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(PID 1)</a:t>
            </a:r>
          </a:p>
          <a:p>
            <a:r>
              <a:rPr lang="en-US" altLang="ko-KR" sz="2800" dirty="0" err="1" smtClean="0"/>
              <a:t>Init</a:t>
            </a:r>
            <a:r>
              <a:rPr lang="ko-KR" altLang="en-US" sz="2800" dirty="0" smtClean="0"/>
              <a:t>은 대표적인 </a:t>
            </a:r>
            <a:r>
              <a:rPr lang="ko-KR" altLang="en-US" sz="2800" dirty="0" err="1" smtClean="0"/>
              <a:t>데몬의</a:t>
            </a:r>
            <a:r>
              <a:rPr lang="ko-KR" altLang="en-US" sz="2800" dirty="0" smtClean="0"/>
              <a:t> 예이다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시스템이 꺼지기 전까지 살아남아서 시스템의 전반적인 사항들 관리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85" y="5040420"/>
            <a:ext cx="5538486" cy="10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프로세스가 생성하는 프로세스의 목록은 </a:t>
            </a:r>
            <a:r>
              <a:rPr lang="en-US" altLang="ko-KR" sz="2800" dirty="0"/>
              <a:t>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[</a:t>
            </a:r>
            <a:r>
              <a:rPr lang="ko-KR" altLang="en-US" sz="2800" dirty="0"/>
              <a:t>숫자</a:t>
            </a:r>
            <a:r>
              <a:rPr lang="en-US" altLang="ko-KR" sz="2800" dirty="0"/>
              <a:t>].d</a:t>
            </a:r>
            <a:r>
              <a:rPr lang="ko-KR" altLang="en-US" sz="2800" dirty="0"/>
              <a:t>에 </a:t>
            </a:r>
            <a:r>
              <a:rPr lang="ko-KR" altLang="en-US" sz="2800" dirty="0" smtClean="0"/>
              <a:t>저장됨</a:t>
            </a:r>
            <a:endParaRPr lang="en-US" altLang="ko-KR" sz="2800" dirty="0" smtClean="0"/>
          </a:p>
          <a:p>
            <a:r>
              <a:rPr lang="ko-KR" altLang="en-US" sz="2800" dirty="0" smtClean="0"/>
              <a:t>해당 폴더 내에는 부팅 </a:t>
            </a:r>
            <a:r>
              <a:rPr lang="en-US" altLang="ko-KR" sz="2800" dirty="0" err="1" smtClean="0"/>
              <a:t>runlevel</a:t>
            </a:r>
            <a:r>
              <a:rPr lang="ko-KR" altLang="en-US" sz="2800" dirty="0" smtClean="0"/>
              <a:t>에 해당하는 자동 실행 프로세스를 가지고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폴더 내의 파일들은  링크의 형태로 존재한다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/>
              <a:t>모든 작업을 차례차례 </a:t>
            </a:r>
            <a:r>
              <a:rPr lang="ko-KR" altLang="en-US" sz="2800" dirty="0" smtClean="0"/>
              <a:t>진행 </a:t>
            </a:r>
            <a:r>
              <a:rPr lang="en-US" altLang="ko-KR" sz="2800" dirty="0" smtClean="0"/>
              <a:t>(</a:t>
            </a:r>
            <a:r>
              <a:rPr lang="ko-KR" altLang="en-US" sz="2400" dirty="0" smtClean="0"/>
              <a:t>하나만 잘하자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일련화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62" y="3434653"/>
            <a:ext cx="348663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Vmware</a:t>
            </a:r>
            <a:r>
              <a:rPr lang="ko-KR" altLang="en-US" sz="2800" dirty="0" smtClean="0"/>
              <a:t>에서 위의 명령어를 입력한다면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62" y="3204427"/>
            <a:ext cx="3982903" cy="267516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19085" y="382385"/>
            <a:ext cx="2827045" cy="6301048"/>
            <a:chOff x="7622054" y="-362479"/>
            <a:chExt cx="3084214" cy="722047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054" y="-362479"/>
              <a:ext cx="3084214" cy="349134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054" y="3128866"/>
              <a:ext cx="3084214" cy="3729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7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338349"/>
            <a:ext cx="10178322" cy="532845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root@localhost</a:t>
            </a:r>
            <a:r>
              <a:rPr lang="en-US" altLang="ko-KR" dirty="0" smtClean="0"/>
              <a:t> </a:t>
            </a:r>
            <a:r>
              <a:rPr lang="en-US" altLang="ko-KR" dirty="0"/>
              <a:t>~]#</a:t>
            </a:r>
            <a:r>
              <a:rPr lang="en-US" altLang="ko-KR" b="1" dirty="0" err="1"/>
              <a:t>init</a:t>
            </a:r>
            <a:r>
              <a:rPr lang="en-US" altLang="ko-KR" b="1" dirty="0"/>
              <a:t> 0 </a:t>
            </a:r>
            <a:r>
              <a:rPr lang="en-US" altLang="ko-KR" dirty="0"/>
              <a:t>#</a:t>
            </a:r>
            <a:r>
              <a:rPr lang="ko-KR" altLang="en-US" dirty="0" err="1"/>
              <a:t>시스템전원</a:t>
            </a:r>
            <a:r>
              <a:rPr lang="en-US" altLang="ko-KR" dirty="0" smtClean="0"/>
              <a:t>off</a:t>
            </a:r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1</a:t>
            </a:r>
            <a:endParaRPr lang="ko-KR" altLang="en-US" dirty="0"/>
          </a:p>
          <a:p>
            <a:r>
              <a:rPr lang="ko-KR" altLang="en-US" dirty="0"/>
              <a:t>흔히 </a:t>
            </a:r>
            <a:r>
              <a:rPr lang="ko-KR" altLang="en-US" dirty="0" err="1"/>
              <a:t>싱글모드</a:t>
            </a:r>
            <a:r>
              <a:rPr lang="en-US" altLang="ko-KR" dirty="0"/>
              <a:t>(</a:t>
            </a:r>
            <a:r>
              <a:rPr lang="ko-KR" altLang="en-US" dirty="0" err="1"/>
              <a:t>관리모드</a:t>
            </a:r>
            <a:r>
              <a:rPr lang="en-US" altLang="ko-KR" dirty="0"/>
              <a:t>)</a:t>
            </a:r>
            <a:r>
              <a:rPr lang="ko-KR" altLang="en-US" dirty="0"/>
              <a:t>라고 하며 </a:t>
            </a:r>
            <a:r>
              <a:rPr lang="ko-KR" altLang="en-US" dirty="0" err="1"/>
              <a:t>원격로그인</a:t>
            </a:r>
            <a:r>
              <a:rPr lang="ko-KR" altLang="en-US" dirty="0"/>
              <a:t> 불가이 </a:t>
            </a:r>
            <a:r>
              <a:rPr lang="ko-KR" altLang="en-US" dirty="0" err="1"/>
              <a:t>불가해지며</a:t>
            </a:r>
            <a:r>
              <a:rPr lang="en-US" altLang="ko-KR" dirty="0"/>
              <a:t>, root</a:t>
            </a:r>
            <a:r>
              <a:rPr lang="ko-KR" altLang="en-US" dirty="0"/>
              <a:t>계정만 </a:t>
            </a:r>
            <a:r>
              <a:rPr lang="ko-KR" altLang="en-US" dirty="0" err="1"/>
              <a:t>사용할수</a:t>
            </a:r>
            <a:r>
              <a:rPr lang="ko-KR" altLang="en-US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2</a:t>
            </a:r>
            <a:endParaRPr lang="ko-KR" altLang="en-US" dirty="0"/>
          </a:p>
          <a:p>
            <a:r>
              <a:rPr lang="en-US" altLang="ko-KR" dirty="0"/>
              <a:t>NFS(Network File System)</a:t>
            </a:r>
            <a:r>
              <a:rPr lang="ko-KR" altLang="en-US" dirty="0"/>
              <a:t>를 지원하지 않는 </a:t>
            </a:r>
            <a:r>
              <a:rPr lang="ko-KR" altLang="en-US" dirty="0" err="1"/>
              <a:t>멀티유저</a:t>
            </a:r>
            <a:r>
              <a:rPr lang="ko-KR" altLang="en-US" dirty="0"/>
              <a:t> </a:t>
            </a:r>
            <a:r>
              <a:rPr lang="ko-KR" altLang="en-US" dirty="0" err="1" smtClean="0"/>
              <a:t>실행모드</a:t>
            </a:r>
            <a:endParaRPr lang="en-US" altLang="ko-KR" dirty="0"/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3</a:t>
            </a:r>
            <a:endParaRPr lang="ko-KR" altLang="en-US" dirty="0"/>
          </a:p>
          <a:p>
            <a:r>
              <a:rPr lang="en-US" altLang="ko-KR" dirty="0"/>
              <a:t>NFS(Network File System)</a:t>
            </a:r>
            <a:r>
              <a:rPr lang="ko-KR" altLang="en-US" dirty="0"/>
              <a:t>를 지원하는 </a:t>
            </a:r>
            <a:r>
              <a:rPr lang="ko-KR" altLang="en-US" dirty="0" err="1"/>
              <a:t>멀티유저</a:t>
            </a:r>
            <a:r>
              <a:rPr lang="ko-KR" altLang="en-US" dirty="0"/>
              <a:t> </a:t>
            </a:r>
            <a:r>
              <a:rPr lang="ko-KR" altLang="en-US" dirty="0" err="1" smtClean="0"/>
              <a:t>실행모드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용도로 가장 많이 사용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4</a:t>
            </a:r>
            <a:endParaRPr lang="ko-KR" altLang="en-US" dirty="0"/>
          </a:p>
          <a:p>
            <a:r>
              <a:rPr lang="ko-KR" altLang="en-US" dirty="0"/>
              <a:t>사용하지 않는 </a:t>
            </a:r>
            <a:r>
              <a:rPr lang="ko-KR" altLang="en-US" dirty="0" err="1" smtClean="0"/>
              <a:t>실행레벨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커스텀으로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레벨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5</a:t>
            </a:r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윈도우 환경으로 실행된 </a:t>
            </a:r>
            <a:r>
              <a:rPr lang="ko-KR" altLang="en-US" dirty="0" err="1"/>
              <a:t>멀티유저</a:t>
            </a:r>
            <a:r>
              <a:rPr lang="ko-KR" altLang="en-US" dirty="0"/>
              <a:t> </a:t>
            </a:r>
            <a:r>
              <a:rPr lang="ko-KR" altLang="en-US" dirty="0" err="1" smtClean="0"/>
              <a:t>실행모드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err="1"/>
              <a:t>init</a:t>
            </a:r>
            <a:r>
              <a:rPr lang="en-US" altLang="ko-KR" b="1" dirty="0"/>
              <a:t> 6</a:t>
            </a:r>
            <a:endParaRPr lang="en-US" altLang="ko-KR" dirty="0"/>
          </a:p>
          <a:p>
            <a:r>
              <a:rPr lang="ko-KR" altLang="en-US" dirty="0"/>
              <a:t>재부팅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1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2957</TotalTime>
  <Words>433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휴먼매직체</vt:lpstr>
      <vt:lpstr>Arial</vt:lpstr>
      <vt:lpstr>Gill Sans MT</vt:lpstr>
      <vt:lpstr>Impact</vt:lpstr>
      <vt:lpstr>Badge</vt:lpstr>
      <vt:lpstr>Init, SystemD</vt:lpstr>
      <vt:lpstr>목차</vt:lpstr>
      <vt:lpstr>LINUX</vt:lpstr>
      <vt:lpstr>Devian</vt:lpstr>
      <vt:lpstr>Redhat</vt:lpstr>
      <vt:lpstr>Init?</vt:lpstr>
      <vt:lpstr>Init?</vt:lpstr>
      <vt:lpstr>Init?</vt:lpstr>
      <vt:lpstr>runlevel</vt:lpstr>
      <vt:lpstr>SYSTEMd</vt:lpstr>
      <vt:lpstr>SYSTEMd</vt:lpstr>
      <vt:lpstr>SystemD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Init, SystemD</dc:title>
  <dc:creator>규한강 규한강</dc:creator>
  <cp:lastModifiedBy>규한강 규한강</cp:lastModifiedBy>
  <cp:revision>19</cp:revision>
  <dcterms:created xsi:type="dcterms:W3CDTF">2019-11-09T07:19:44Z</dcterms:created>
  <dcterms:modified xsi:type="dcterms:W3CDTF">2019-11-12T02:09:49Z</dcterms:modified>
</cp:coreProperties>
</file>