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narashimman95@outlook.com" userId="051cd2a0c4c8fd39" providerId="LiveId" clId="{25B24924-4292-4BF6-9DB1-326768FB271B}"/>
    <pc:docChg chg="custSel addSld modSld">
      <pc:chgData name="lakshminarashimman95@outlook.com" userId="051cd2a0c4c8fd39" providerId="LiveId" clId="{25B24924-4292-4BF6-9DB1-326768FB271B}" dt="2022-05-31T16:24:49.834" v="1523" actId="122"/>
      <pc:docMkLst>
        <pc:docMk/>
      </pc:docMkLst>
      <pc:sldChg chg="addSp delSp modSp">
        <pc:chgData name="lakshminarashimman95@outlook.com" userId="051cd2a0c4c8fd39" providerId="LiveId" clId="{25B24924-4292-4BF6-9DB1-326768FB271B}" dt="2022-05-31T16:01:18.821" v="225" actId="20577"/>
        <pc:sldMkLst>
          <pc:docMk/>
          <pc:sldMk cId="1855984796" sldId="259"/>
        </pc:sldMkLst>
        <pc:spChg chg="mod">
          <ac:chgData name="lakshminarashimman95@outlook.com" userId="051cd2a0c4c8fd39" providerId="LiveId" clId="{25B24924-4292-4BF6-9DB1-326768FB271B}" dt="2022-05-31T16:00:21.964" v="127" actId="20577"/>
          <ac:spMkLst>
            <pc:docMk/>
            <pc:sldMk cId="1855984796" sldId="259"/>
            <ac:spMk id="2" creationId="{D4151D21-C117-48C3-BA98-D4F306A94B42}"/>
          </ac:spMkLst>
        </pc:spChg>
        <pc:spChg chg="del">
          <ac:chgData name="lakshminarashimman95@outlook.com" userId="051cd2a0c4c8fd39" providerId="LiveId" clId="{25B24924-4292-4BF6-9DB1-326768FB271B}" dt="2022-05-31T16:00:31.787" v="128"/>
          <ac:spMkLst>
            <pc:docMk/>
            <pc:sldMk cId="1855984796" sldId="259"/>
            <ac:spMk id="3" creationId="{9EAF7D76-6418-44EF-8CAE-2E904CAA926A}"/>
          </ac:spMkLst>
        </pc:spChg>
        <pc:spChg chg="add mod">
          <ac:chgData name="lakshminarashimman95@outlook.com" userId="051cd2a0c4c8fd39" providerId="LiveId" clId="{25B24924-4292-4BF6-9DB1-326768FB271B}" dt="2022-05-31T16:01:18.821" v="225" actId="20577"/>
          <ac:spMkLst>
            <pc:docMk/>
            <pc:sldMk cId="1855984796" sldId="259"/>
            <ac:spMk id="6" creationId="{A1C0B08E-002E-467F-9E03-2AE4276B9D84}"/>
          </ac:spMkLst>
        </pc:spChg>
        <pc:picChg chg="add mod">
          <ac:chgData name="lakshminarashimman95@outlook.com" userId="051cd2a0c4c8fd39" providerId="LiveId" clId="{25B24924-4292-4BF6-9DB1-326768FB271B}" dt="2022-05-31T16:00:34.550" v="129" actId="1076"/>
          <ac:picMkLst>
            <pc:docMk/>
            <pc:sldMk cId="1855984796" sldId="259"/>
            <ac:picMk id="4" creationId="{E9A8C69F-9FD0-4163-9D12-8DF139A80CC2}"/>
          </ac:picMkLst>
        </pc:picChg>
        <pc:picChg chg="add mod">
          <ac:chgData name="lakshminarashimman95@outlook.com" userId="051cd2a0c4c8fd39" providerId="LiveId" clId="{25B24924-4292-4BF6-9DB1-326768FB271B}" dt="2022-05-31T16:00:45.773" v="132" actId="1076"/>
          <ac:picMkLst>
            <pc:docMk/>
            <pc:sldMk cId="1855984796" sldId="259"/>
            <ac:picMk id="5" creationId="{29E12EBE-9634-4117-8FD6-04D65C85D280}"/>
          </ac:picMkLst>
        </pc:picChg>
      </pc:sldChg>
      <pc:sldChg chg="addSp delSp modSp add">
        <pc:chgData name="lakshminarashimman95@outlook.com" userId="051cd2a0c4c8fd39" providerId="LiveId" clId="{25B24924-4292-4BF6-9DB1-326768FB271B}" dt="2022-05-31T16:03:17.814" v="397" actId="20577"/>
        <pc:sldMkLst>
          <pc:docMk/>
          <pc:sldMk cId="3242067208" sldId="260"/>
        </pc:sldMkLst>
        <pc:spChg chg="mod">
          <ac:chgData name="lakshminarashimman95@outlook.com" userId="051cd2a0c4c8fd39" providerId="LiveId" clId="{25B24924-4292-4BF6-9DB1-326768FB271B}" dt="2022-05-31T16:01:46.294" v="261" actId="20577"/>
          <ac:spMkLst>
            <pc:docMk/>
            <pc:sldMk cId="3242067208" sldId="260"/>
            <ac:spMk id="2" creationId="{CFC17177-8869-4DD5-9A79-A1A4DAD6D530}"/>
          </ac:spMkLst>
        </pc:spChg>
        <pc:spChg chg="del">
          <ac:chgData name="lakshminarashimman95@outlook.com" userId="051cd2a0c4c8fd39" providerId="LiveId" clId="{25B24924-4292-4BF6-9DB1-326768FB271B}" dt="2022-05-31T16:01:56.801" v="262"/>
          <ac:spMkLst>
            <pc:docMk/>
            <pc:sldMk cId="3242067208" sldId="260"/>
            <ac:spMk id="3" creationId="{2FAD05CB-7E00-4962-99E6-74BF39AAC2EC}"/>
          </ac:spMkLst>
        </pc:spChg>
        <pc:spChg chg="add mod">
          <ac:chgData name="lakshminarashimman95@outlook.com" userId="051cd2a0c4c8fd39" providerId="LiveId" clId="{25B24924-4292-4BF6-9DB1-326768FB271B}" dt="2022-05-31T16:03:17.814" v="397" actId="20577"/>
          <ac:spMkLst>
            <pc:docMk/>
            <pc:sldMk cId="3242067208" sldId="260"/>
            <ac:spMk id="6" creationId="{1985F88D-38BE-4645-ABCE-C65EB4E49DD6}"/>
          </ac:spMkLst>
        </pc:spChg>
        <pc:picChg chg="add mod">
          <ac:chgData name="lakshminarashimman95@outlook.com" userId="051cd2a0c4c8fd39" providerId="LiveId" clId="{25B24924-4292-4BF6-9DB1-326768FB271B}" dt="2022-05-31T16:01:59.224" v="263" actId="1076"/>
          <ac:picMkLst>
            <pc:docMk/>
            <pc:sldMk cId="3242067208" sldId="260"/>
            <ac:picMk id="4" creationId="{0F93E605-B48A-4D9F-B4A5-76A4FEF4736D}"/>
          </ac:picMkLst>
        </pc:picChg>
        <pc:picChg chg="add mod">
          <ac:chgData name="lakshminarashimman95@outlook.com" userId="051cd2a0c4c8fd39" providerId="LiveId" clId="{25B24924-4292-4BF6-9DB1-326768FB271B}" dt="2022-05-31T16:02:07.535" v="265" actId="1076"/>
          <ac:picMkLst>
            <pc:docMk/>
            <pc:sldMk cId="3242067208" sldId="260"/>
            <ac:picMk id="5" creationId="{1D27C5F7-4702-4219-A774-9AE555CEBD6F}"/>
          </ac:picMkLst>
        </pc:picChg>
      </pc:sldChg>
      <pc:sldChg chg="addSp delSp modSp add">
        <pc:chgData name="lakshminarashimman95@outlook.com" userId="051cd2a0c4c8fd39" providerId="LiveId" clId="{25B24924-4292-4BF6-9DB1-326768FB271B}" dt="2022-05-31T16:05:27.474" v="610" actId="20577"/>
        <pc:sldMkLst>
          <pc:docMk/>
          <pc:sldMk cId="3733905884" sldId="261"/>
        </pc:sldMkLst>
        <pc:spChg chg="mod">
          <ac:chgData name="lakshminarashimman95@outlook.com" userId="051cd2a0c4c8fd39" providerId="LiveId" clId="{25B24924-4292-4BF6-9DB1-326768FB271B}" dt="2022-05-31T16:04:13.267" v="450" actId="20577"/>
          <ac:spMkLst>
            <pc:docMk/>
            <pc:sldMk cId="3733905884" sldId="261"/>
            <ac:spMk id="2" creationId="{394D68D4-A3C3-4F44-B15F-0B7911EE8CC6}"/>
          </ac:spMkLst>
        </pc:spChg>
        <pc:spChg chg="del">
          <ac:chgData name="lakshminarashimman95@outlook.com" userId="051cd2a0c4c8fd39" providerId="LiveId" clId="{25B24924-4292-4BF6-9DB1-326768FB271B}" dt="2022-05-31T16:04:23.019" v="451"/>
          <ac:spMkLst>
            <pc:docMk/>
            <pc:sldMk cId="3733905884" sldId="261"/>
            <ac:spMk id="3" creationId="{DC7A1A4B-F3AD-4F79-AC9C-FF153AF16236}"/>
          </ac:spMkLst>
        </pc:spChg>
        <pc:spChg chg="add mod">
          <ac:chgData name="lakshminarashimman95@outlook.com" userId="051cd2a0c4c8fd39" providerId="LiveId" clId="{25B24924-4292-4BF6-9DB1-326768FB271B}" dt="2022-05-31T16:05:27.474" v="610" actId="20577"/>
          <ac:spMkLst>
            <pc:docMk/>
            <pc:sldMk cId="3733905884" sldId="261"/>
            <ac:spMk id="6" creationId="{40EAC1DF-5D92-4D7A-9B50-B2A3980DF7FF}"/>
          </ac:spMkLst>
        </pc:spChg>
        <pc:picChg chg="add mod">
          <ac:chgData name="lakshminarashimman95@outlook.com" userId="051cd2a0c4c8fd39" providerId="LiveId" clId="{25B24924-4292-4BF6-9DB1-326768FB271B}" dt="2022-05-31T16:04:25.327" v="452" actId="1076"/>
          <ac:picMkLst>
            <pc:docMk/>
            <pc:sldMk cId="3733905884" sldId="261"/>
            <ac:picMk id="4" creationId="{840BEF8B-7A10-4C0A-9CED-987FDBEB8C2D}"/>
          </ac:picMkLst>
        </pc:picChg>
        <pc:picChg chg="add mod">
          <ac:chgData name="lakshminarashimman95@outlook.com" userId="051cd2a0c4c8fd39" providerId="LiveId" clId="{25B24924-4292-4BF6-9DB1-326768FB271B}" dt="2022-05-31T16:04:33.706" v="454" actId="1076"/>
          <ac:picMkLst>
            <pc:docMk/>
            <pc:sldMk cId="3733905884" sldId="261"/>
            <ac:picMk id="5" creationId="{5F2C416A-12A9-416D-AC72-0F9EF5E04FEB}"/>
          </ac:picMkLst>
        </pc:picChg>
      </pc:sldChg>
      <pc:sldChg chg="addSp delSp modSp add">
        <pc:chgData name="lakshminarashimman95@outlook.com" userId="051cd2a0c4c8fd39" providerId="LiveId" clId="{25B24924-4292-4BF6-9DB1-326768FB271B}" dt="2022-05-31T16:06:24.715" v="719" actId="20577"/>
        <pc:sldMkLst>
          <pc:docMk/>
          <pc:sldMk cId="4036012507" sldId="262"/>
        </pc:sldMkLst>
        <pc:spChg chg="mod">
          <ac:chgData name="lakshminarashimman95@outlook.com" userId="051cd2a0c4c8fd39" providerId="LiveId" clId="{25B24924-4292-4BF6-9DB1-326768FB271B}" dt="2022-05-31T16:05:55.687" v="644" actId="20577"/>
          <ac:spMkLst>
            <pc:docMk/>
            <pc:sldMk cId="4036012507" sldId="262"/>
            <ac:spMk id="2" creationId="{C6DDE0F4-1D8E-46FF-81C4-86CD3AEF7818}"/>
          </ac:spMkLst>
        </pc:spChg>
        <pc:spChg chg="del mod">
          <ac:chgData name="lakshminarashimman95@outlook.com" userId="051cd2a0c4c8fd39" providerId="LiveId" clId="{25B24924-4292-4BF6-9DB1-326768FB271B}" dt="2022-05-31T16:06:00.406" v="650"/>
          <ac:spMkLst>
            <pc:docMk/>
            <pc:sldMk cId="4036012507" sldId="262"/>
            <ac:spMk id="3" creationId="{0C524EC0-8C3A-4272-8947-3CE751C19BB3}"/>
          </ac:spMkLst>
        </pc:spChg>
        <pc:spChg chg="add mod">
          <ac:chgData name="lakshminarashimman95@outlook.com" userId="051cd2a0c4c8fd39" providerId="LiveId" clId="{25B24924-4292-4BF6-9DB1-326768FB271B}" dt="2022-05-31T16:06:24.715" v="719" actId="20577"/>
          <ac:spMkLst>
            <pc:docMk/>
            <pc:sldMk cId="4036012507" sldId="262"/>
            <ac:spMk id="4" creationId="{E0802A08-2705-4DBA-9607-4027342C9FB8}"/>
          </ac:spMkLst>
        </pc:spChg>
        <pc:picChg chg="add mod">
          <ac:chgData name="lakshminarashimman95@outlook.com" userId="051cd2a0c4c8fd39" providerId="LiveId" clId="{25B24924-4292-4BF6-9DB1-326768FB271B}" dt="2022-05-31T16:06:04.326" v="651" actId="1076"/>
          <ac:picMkLst>
            <pc:docMk/>
            <pc:sldMk cId="4036012507" sldId="262"/>
            <ac:picMk id="1026" creationId="{6964000B-C941-46C7-9438-953060F8DF3D}"/>
          </ac:picMkLst>
        </pc:picChg>
      </pc:sldChg>
      <pc:sldChg chg="addSp delSp modSp add">
        <pc:chgData name="lakshminarashimman95@outlook.com" userId="051cd2a0c4c8fd39" providerId="LiveId" clId="{25B24924-4292-4BF6-9DB1-326768FB271B}" dt="2022-05-31T16:09:46.240" v="785" actId="20577"/>
        <pc:sldMkLst>
          <pc:docMk/>
          <pc:sldMk cId="3545184660" sldId="263"/>
        </pc:sldMkLst>
        <pc:spChg chg="mod">
          <ac:chgData name="lakshminarashimman95@outlook.com" userId="051cd2a0c4c8fd39" providerId="LiveId" clId="{25B24924-4292-4BF6-9DB1-326768FB271B}" dt="2022-05-31T16:09:19.093" v="778" actId="20577"/>
          <ac:spMkLst>
            <pc:docMk/>
            <pc:sldMk cId="3545184660" sldId="263"/>
            <ac:spMk id="2" creationId="{9B63C9FD-9E7E-404C-B8DB-18AAB2D541CB}"/>
          </ac:spMkLst>
        </pc:spChg>
        <pc:spChg chg="del">
          <ac:chgData name="lakshminarashimman95@outlook.com" userId="051cd2a0c4c8fd39" providerId="LiveId" clId="{25B24924-4292-4BF6-9DB1-326768FB271B}" dt="2022-05-31T16:07:40.956" v="721"/>
          <ac:spMkLst>
            <pc:docMk/>
            <pc:sldMk cId="3545184660" sldId="263"/>
            <ac:spMk id="3" creationId="{D83DBF8E-5DA2-4C27-B735-FAF894140227}"/>
          </ac:spMkLst>
        </pc:spChg>
        <pc:spChg chg="add mod">
          <ac:chgData name="lakshminarashimman95@outlook.com" userId="051cd2a0c4c8fd39" providerId="LiveId" clId="{25B24924-4292-4BF6-9DB1-326768FB271B}" dt="2022-05-31T16:09:46.240" v="785" actId="20577"/>
          <ac:spMkLst>
            <pc:docMk/>
            <pc:sldMk cId="3545184660" sldId="263"/>
            <ac:spMk id="5" creationId="{CB4FA130-016F-4BBC-96DA-5C25CBA0C30F}"/>
          </ac:spMkLst>
        </pc:spChg>
        <pc:picChg chg="add mod modCrop">
          <ac:chgData name="lakshminarashimman95@outlook.com" userId="051cd2a0c4c8fd39" providerId="LiveId" clId="{25B24924-4292-4BF6-9DB1-326768FB271B}" dt="2022-05-31T16:08:14.102" v="728" actId="1076"/>
          <ac:picMkLst>
            <pc:docMk/>
            <pc:sldMk cId="3545184660" sldId="263"/>
            <ac:picMk id="4" creationId="{A32B8A66-6DDA-4A12-B354-18D68BF4D71A}"/>
          </ac:picMkLst>
        </pc:picChg>
        <pc:picChg chg="add mod modCrop">
          <ac:chgData name="lakshminarashimman95@outlook.com" userId="051cd2a0c4c8fd39" providerId="LiveId" clId="{25B24924-4292-4BF6-9DB1-326768FB271B}" dt="2022-05-31T16:08:56.233" v="740" actId="1076"/>
          <ac:picMkLst>
            <pc:docMk/>
            <pc:sldMk cId="3545184660" sldId="263"/>
            <ac:picMk id="2050" creationId="{C4DABAF1-491A-4A17-9689-90A242280110}"/>
          </ac:picMkLst>
        </pc:picChg>
      </pc:sldChg>
      <pc:sldChg chg="addSp delSp modSp add">
        <pc:chgData name="lakshminarashimman95@outlook.com" userId="051cd2a0c4c8fd39" providerId="LiveId" clId="{25B24924-4292-4BF6-9DB1-326768FB271B}" dt="2022-05-31T16:11:21.807" v="878" actId="20577"/>
        <pc:sldMkLst>
          <pc:docMk/>
          <pc:sldMk cId="4269438605" sldId="264"/>
        </pc:sldMkLst>
        <pc:spChg chg="mod">
          <ac:chgData name="lakshminarashimman95@outlook.com" userId="051cd2a0c4c8fd39" providerId="LiveId" clId="{25B24924-4292-4BF6-9DB1-326768FB271B}" dt="2022-05-31T16:11:05.707" v="833" actId="20577"/>
          <ac:spMkLst>
            <pc:docMk/>
            <pc:sldMk cId="4269438605" sldId="264"/>
            <ac:spMk id="2" creationId="{138D76EB-958A-43E0-B315-BC948F3FA4EB}"/>
          </ac:spMkLst>
        </pc:spChg>
        <pc:spChg chg="del">
          <ac:chgData name="lakshminarashimman95@outlook.com" userId="051cd2a0c4c8fd39" providerId="LiveId" clId="{25B24924-4292-4BF6-9DB1-326768FB271B}" dt="2022-05-31T16:11:07.563" v="834"/>
          <ac:spMkLst>
            <pc:docMk/>
            <pc:sldMk cId="4269438605" sldId="264"/>
            <ac:spMk id="3" creationId="{0A945D48-A34A-4687-BF20-6BDD13194877}"/>
          </ac:spMkLst>
        </pc:spChg>
        <pc:spChg chg="add mod">
          <ac:chgData name="lakshminarashimman95@outlook.com" userId="051cd2a0c4c8fd39" providerId="LiveId" clId="{25B24924-4292-4BF6-9DB1-326768FB271B}" dt="2022-05-31T16:11:21.807" v="878" actId="20577"/>
          <ac:spMkLst>
            <pc:docMk/>
            <pc:sldMk cId="4269438605" sldId="264"/>
            <ac:spMk id="4" creationId="{7919FDC0-C66C-4008-9AC4-100FE652AE20}"/>
          </ac:spMkLst>
        </pc:spChg>
        <pc:picChg chg="add mod">
          <ac:chgData name="lakshminarashimman95@outlook.com" userId="051cd2a0c4c8fd39" providerId="LiveId" clId="{25B24924-4292-4BF6-9DB1-326768FB271B}" dt="2022-05-31T16:11:10.586" v="835" actId="1076"/>
          <ac:picMkLst>
            <pc:docMk/>
            <pc:sldMk cId="4269438605" sldId="264"/>
            <ac:picMk id="3074" creationId="{489749A5-30DF-4F97-9B7D-3F3B4042F2CF}"/>
          </ac:picMkLst>
        </pc:picChg>
      </pc:sldChg>
      <pc:sldChg chg="addSp delSp modSp add">
        <pc:chgData name="lakshminarashimman95@outlook.com" userId="051cd2a0c4c8fd39" providerId="LiveId" clId="{25B24924-4292-4BF6-9DB1-326768FB271B}" dt="2022-05-31T16:14:11.339" v="1034" actId="20577"/>
        <pc:sldMkLst>
          <pc:docMk/>
          <pc:sldMk cId="1695479356" sldId="265"/>
        </pc:sldMkLst>
        <pc:spChg chg="mod">
          <ac:chgData name="lakshminarashimman95@outlook.com" userId="051cd2a0c4c8fd39" providerId="LiveId" clId="{25B24924-4292-4BF6-9DB1-326768FB271B}" dt="2022-05-31T16:13:46.881" v="933" actId="20577"/>
          <ac:spMkLst>
            <pc:docMk/>
            <pc:sldMk cId="1695479356" sldId="265"/>
            <ac:spMk id="2" creationId="{F2E1B58D-DEEF-42FB-9BF1-F82923AE057C}"/>
          </ac:spMkLst>
        </pc:spChg>
        <pc:spChg chg="del">
          <ac:chgData name="lakshminarashimman95@outlook.com" userId="051cd2a0c4c8fd39" providerId="LiveId" clId="{25B24924-4292-4BF6-9DB1-326768FB271B}" dt="2022-05-31T16:12:54.042" v="880"/>
          <ac:spMkLst>
            <pc:docMk/>
            <pc:sldMk cId="1695479356" sldId="265"/>
            <ac:spMk id="3" creationId="{D27D9AA2-14DD-49B6-A0BF-285BDADCC9C1}"/>
          </ac:spMkLst>
        </pc:spChg>
        <pc:spChg chg="add mod">
          <ac:chgData name="lakshminarashimman95@outlook.com" userId="051cd2a0c4c8fd39" providerId="LiveId" clId="{25B24924-4292-4BF6-9DB1-326768FB271B}" dt="2022-05-31T16:14:11.339" v="1034" actId="20577"/>
          <ac:spMkLst>
            <pc:docMk/>
            <pc:sldMk cId="1695479356" sldId="265"/>
            <ac:spMk id="5" creationId="{52F41873-4DE5-4203-B965-3A395F776CFF}"/>
          </ac:spMkLst>
        </pc:spChg>
        <pc:picChg chg="add mod modCrop">
          <ac:chgData name="lakshminarashimman95@outlook.com" userId="051cd2a0c4c8fd39" providerId="LiveId" clId="{25B24924-4292-4BF6-9DB1-326768FB271B}" dt="2022-05-31T16:13:26.997" v="887" actId="14100"/>
          <ac:picMkLst>
            <pc:docMk/>
            <pc:sldMk cId="1695479356" sldId="265"/>
            <ac:picMk id="4" creationId="{F8831144-89F1-4C19-9A32-CE2CBB8145E9}"/>
          </ac:picMkLst>
        </pc:picChg>
      </pc:sldChg>
      <pc:sldChg chg="addSp delSp modSp add">
        <pc:chgData name="lakshminarashimman95@outlook.com" userId="051cd2a0c4c8fd39" providerId="LiveId" clId="{25B24924-4292-4BF6-9DB1-326768FB271B}" dt="2022-05-31T16:16:00.021" v="1262" actId="1076"/>
        <pc:sldMkLst>
          <pc:docMk/>
          <pc:sldMk cId="2075451272" sldId="266"/>
        </pc:sldMkLst>
        <pc:spChg chg="mod">
          <ac:chgData name="lakshminarashimman95@outlook.com" userId="051cd2a0c4c8fd39" providerId="LiveId" clId="{25B24924-4292-4BF6-9DB1-326768FB271B}" dt="2022-05-31T16:15:13.312" v="1101" actId="20577"/>
          <ac:spMkLst>
            <pc:docMk/>
            <pc:sldMk cId="2075451272" sldId="266"/>
            <ac:spMk id="2" creationId="{4272E740-F99F-42DF-80AB-E148C1D4EA7D}"/>
          </ac:spMkLst>
        </pc:spChg>
        <pc:spChg chg="del">
          <ac:chgData name="lakshminarashimman95@outlook.com" userId="051cd2a0c4c8fd39" providerId="LiveId" clId="{25B24924-4292-4BF6-9DB1-326768FB271B}" dt="2022-05-31T16:14:55.663" v="1036"/>
          <ac:spMkLst>
            <pc:docMk/>
            <pc:sldMk cId="2075451272" sldId="266"/>
            <ac:spMk id="3" creationId="{18916EF2-370C-4B53-8165-170662572405}"/>
          </ac:spMkLst>
        </pc:spChg>
        <pc:spChg chg="add mod">
          <ac:chgData name="lakshminarashimman95@outlook.com" userId="051cd2a0c4c8fd39" providerId="LiveId" clId="{25B24924-4292-4BF6-9DB1-326768FB271B}" dt="2022-05-31T16:16:00.021" v="1262" actId="1076"/>
          <ac:spMkLst>
            <pc:docMk/>
            <pc:sldMk cId="2075451272" sldId="266"/>
            <ac:spMk id="4" creationId="{A558EF56-202B-4FDF-AD53-23856CA2CD4E}"/>
          </ac:spMkLst>
        </pc:spChg>
        <pc:picChg chg="add mod">
          <ac:chgData name="lakshminarashimman95@outlook.com" userId="051cd2a0c4c8fd39" providerId="LiveId" clId="{25B24924-4292-4BF6-9DB1-326768FB271B}" dt="2022-05-31T16:14:57.419" v="1037" actId="1076"/>
          <ac:picMkLst>
            <pc:docMk/>
            <pc:sldMk cId="2075451272" sldId="266"/>
            <ac:picMk id="4098" creationId="{F67C0563-9AB9-47BE-9EE5-062E4C30252A}"/>
          </ac:picMkLst>
        </pc:picChg>
      </pc:sldChg>
      <pc:sldChg chg="addSp delSp modSp add">
        <pc:chgData name="lakshminarashimman95@outlook.com" userId="051cd2a0c4c8fd39" providerId="LiveId" clId="{25B24924-4292-4BF6-9DB1-326768FB271B}" dt="2022-05-31T16:17:07.947" v="1371" actId="20577"/>
        <pc:sldMkLst>
          <pc:docMk/>
          <pc:sldMk cId="3309070554" sldId="267"/>
        </pc:sldMkLst>
        <pc:spChg chg="mod">
          <ac:chgData name="lakshminarashimman95@outlook.com" userId="051cd2a0c4c8fd39" providerId="LiveId" clId="{25B24924-4292-4BF6-9DB1-326768FB271B}" dt="2022-05-31T16:16:47.413" v="1305" actId="20577"/>
          <ac:spMkLst>
            <pc:docMk/>
            <pc:sldMk cId="3309070554" sldId="267"/>
            <ac:spMk id="2" creationId="{E7978E8F-726D-4865-B49A-14E4AC214B40}"/>
          </ac:spMkLst>
        </pc:spChg>
        <pc:spChg chg="del">
          <ac:chgData name="lakshminarashimman95@outlook.com" userId="051cd2a0c4c8fd39" providerId="LiveId" clId="{25B24924-4292-4BF6-9DB1-326768FB271B}" dt="2022-05-31T16:16:49.493" v="1306"/>
          <ac:spMkLst>
            <pc:docMk/>
            <pc:sldMk cId="3309070554" sldId="267"/>
            <ac:spMk id="3" creationId="{677E0A3C-4A03-419D-A06F-9F8D7C366420}"/>
          </ac:spMkLst>
        </pc:spChg>
        <pc:spChg chg="add mod">
          <ac:chgData name="lakshminarashimman95@outlook.com" userId="051cd2a0c4c8fd39" providerId="LiveId" clId="{25B24924-4292-4BF6-9DB1-326768FB271B}" dt="2022-05-31T16:17:07.947" v="1371" actId="20577"/>
          <ac:spMkLst>
            <pc:docMk/>
            <pc:sldMk cId="3309070554" sldId="267"/>
            <ac:spMk id="4" creationId="{9042CA15-AF8D-4BDB-8DA2-1C2555A1255B}"/>
          </ac:spMkLst>
        </pc:spChg>
        <pc:picChg chg="add mod">
          <ac:chgData name="lakshminarashimman95@outlook.com" userId="051cd2a0c4c8fd39" providerId="LiveId" clId="{25B24924-4292-4BF6-9DB1-326768FB271B}" dt="2022-05-31T16:16:51.466" v="1307" actId="1076"/>
          <ac:picMkLst>
            <pc:docMk/>
            <pc:sldMk cId="3309070554" sldId="267"/>
            <ac:picMk id="5122" creationId="{C1EC955E-8BA5-487C-9E09-1C270F473215}"/>
          </ac:picMkLst>
        </pc:picChg>
      </pc:sldChg>
      <pc:sldChg chg="addSp modSp add">
        <pc:chgData name="lakshminarashimman95@outlook.com" userId="051cd2a0c4c8fd39" providerId="LiveId" clId="{25B24924-4292-4BF6-9DB1-326768FB271B}" dt="2022-05-31T16:21:03.189" v="1451" actId="20577"/>
        <pc:sldMkLst>
          <pc:docMk/>
          <pc:sldMk cId="595980747" sldId="268"/>
        </pc:sldMkLst>
        <pc:spChg chg="mod">
          <ac:chgData name="lakshminarashimman95@outlook.com" userId="051cd2a0c4c8fd39" providerId="LiveId" clId="{25B24924-4292-4BF6-9DB1-326768FB271B}" dt="2022-05-31T16:21:03.189" v="1451" actId="20577"/>
          <ac:spMkLst>
            <pc:docMk/>
            <pc:sldMk cId="595980747" sldId="268"/>
            <ac:spMk id="2" creationId="{47715F53-9854-4C29-B457-BEE19C82AD9E}"/>
          </ac:spMkLst>
        </pc:spChg>
        <pc:spChg chg="mod">
          <ac:chgData name="lakshminarashimman95@outlook.com" userId="051cd2a0c4c8fd39" providerId="LiveId" clId="{25B24924-4292-4BF6-9DB1-326768FB271B}" dt="2022-05-31T16:20:36.608" v="1389" actId="27636"/>
          <ac:spMkLst>
            <pc:docMk/>
            <pc:sldMk cId="595980747" sldId="268"/>
            <ac:spMk id="3" creationId="{F2B4AF74-D3F6-418D-9797-81CA60A0ED2A}"/>
          </ac:spMkLst>
        </pc:spChg>
        <pc:picChg chg="add mod modCrop">
          <ac:chgData name="lakshminarashimman95@outlook.com" userId="051cd2a0c4c8fd39" providerId="LiveId" clId="{25B24924-4292-4BF6-9DB1-326768FB271B}" dt="2022-05-31T16:20:46.122" v="1393" actId="1076"/>
          <ac:picMkLst>
            <pc:docMk/>
            <pc:sldMk cId="595980747" sldId="268"/>
            <ac:picMk id="4" creationId="{649AAF33-D1CA-4927-AFCE-90FE88429D74}"/>
          </ac:picMkLst>
        </pc:picChg>
      </pc:sldChg>
      <pc:sldChg chg="modSp add">
        <pc:chgData name="lakshminarashimman95@outlook.com" userId="051cd2a0c4c8fd39" providerId="LiveId" clId="{25B24924-4292-4BF6-9DB1-326768FB271B}" dt="2022-05-31T16:22:03.994" v="1480" actId="20577"/>
        <pc:sldMkLst>
          <pc:docMk/>
          <pc:sldMk cId="1998254445" sldId="269"/>
        </pc:sldMkLst>
        <pc:spChg chg="mod">
          <ac:chgData name="lakshminarashimman95@outlook.com" userId="051cd2a0c4c8fd39" providerId="LiveId" clId="{25B24924-4292-4BF6-9DB1-326768FB271B}" dt="2022-05-31T16:21:55.349" v="1475" actId="20577"/>
          <ac:spMkLst>
            <pc:docMk/>
            <pc:sldMk cId="1998254445" sldId="269"/>
            <ac:spMk id="2" creationId="{AD9BD722-4619-45E6-8544-CF79CA329849}"/>
          </ac:spMkLst>
        </pc:spChg>
        <pc:spChg chg="mod">
          <ac:chgData name="lakshminarashimman95@outlook.com" userId="051cd2a0c4c8fd39" providerId="LiveId" clId="{25B24924-4292-4BF6-9DB1-326768FB271B}" dt="2022-05-31T16:22:03.994" v="1480" actId="20577"/>
          <ac:spMkLst>
            <pc:docMk/>
            <pc:sldMk cId="1998254445" sldId="269"/>
            <ac:spMk id="3" creationId="{26BB58AD-2EF6-43C7-8F2C-A4B4564172BD}"/>
          </ac:spMkLst>
        </pc:spChg>
      </pc:sldChg>
      <pc:sldChg chg="modSp add">
        <pc:chgData name="lakshminarashimman95@outlook.com" userId="051cd2a0c4c8fd39" providerId="LiveId" clId="{25B24924-4292-4BF6-9DB1-326768FB271B}" dt="2022-05-31T16:23:24.116" v="1492" actId="27636"/>
        <pc:sldMkLst>
          <pc:docMk/>
          <pc:sldMk cId="2317100065" sldId="270"/>
        </pc:sldMkLst>
        <pc:spChg chg="mod">
          <ac:chgData name="lakshminarashimman95@outlook.com" userId="051cd2a0c4c8fd39" providerId="LiveId" clId="{25B24924-4292-4BF6-9DB1-326768FB271B}" dt="2022-05-31T16:23:24.116" v="1492" actId="27636"/>
          <ac:spMkLst>
            <pc:docMk/>
            <pc:sldMk cId="2317100065" sldId="270"/>
            <ac:spMk id="2" creationId="{DAB97209-B1C5-4350-AD50-CD7DC05B467C}"/>
          </ac:spMkLst>
        </pc:spChg>
        <pc:spChg chg="mod">
          <ac:chgData name="lakshminarashimman95@outlook.com" userId="051cd2a0c4c8fd39" providerId="LiveId" clId="{25B24924-4292-4BF6-9DB1-326768FB271B}" dt="2022-05-31T16:23:12.239" v="1485" actId="27636"/>
          <ac:spMkLst>
            <pc:docMk/>
            <pc:sldMk cId="2317100065" sldId="270"/>
            <ac:spMk id="3" creationId="{DFE3E1D9-41A4-404E-9453-4E301CA0B36E}"/>
          </ac:spMkLst>
        </pc:spChg>
      </pc:sldChg>
      <pc:sldChg chg="delSp modSp add">
        <pc:chgData name="lakshminarashimman95@outlook.com" userId="051cd2a0c4c8fd39" providerId="LiveId" clId="{25B24924-4292-4BF6-9DB1-326768FB271B}" dt="2022-05-31T16:24:00.298" v="1506" actId="122"/>
        <pc:sldMkLst>
          <pc:docMk/>
          <pc:sldMk cId="903594771" sldId="271"/>
        </pc:sldMkLst>
        <pc:spChg chg="mod">
          <ac:chgData name="lakshminarashimman95@outlook.com" userId="051cd2a0c4c8fd39" providerId="LiveId" clId="{25B24924-4292-4BF6-9DB1-326768FB271B}" dt="2022-05-31T16:24:00.298" v="1506" actId="122"/>
          <ac:spMkLst>
            <pc:docMk/>
            <pc:sldMk cId="903594771" sldId="271"/>
            <ac:spMk id="2" creationId="{91DD2269-7D28-422D-A3A2-327DEB25BA42}"/>
          </ac:spMkLst>
        </pc:spChg>
        <pc:spChg chg="del">
          <ac:chgData name="lakshminarashimman95@outlook.com" userId="051cd2a0c4c8fd39" providerId="LiveId" clId="{25B24924-4292-4BF6-9DB1-326768FB271B}" dt="2022-05-31T16:23:42.676" v="1494"/>
          <ac:spMkLst>
            <pc:docMk/>
            <pc:sldMk cId="903594771" sldId="271"/>
            <ac:spMk id="3" creationId="{69128590-FE33-46F7-8E67-E89C26AB3B1D}"/>
          </ac:spMkLst>
        </pc:spChg>
      </pc:sldChg>
      <pc:sldChg chg="delSp modSp add">
        <pc:chgData name="lakshminarashimman95@outlook.com" userId="051cd2a0c4c8fd39" providerId="LiveId" clId="{25B24924-4292-4BF6-9DB1-326768FB271B}" dt="2022-05-31T16:24:49.834" v="1523" actId="122"/>
        <pc:sldMkLst>
          <pc:docMk/>
          <pc:sldMk cId="78308796" sldId="272"/>
        </pc:sldMkLst>
        <pc:spChg chg="mod">
          <ac:chgData name="lakshminarashimman95@outlook.com" userId="051cd2a0c4c8fd39" providerId="LiveId" clId="{25B24924-4292-4BF6-9DB1-326768FB271B}" dt="2022-05-31T16:24:49.834" v="1523" actId="122"/>
          <ac:spMkLst>
            <pc:docMk/>
            <pc:sldMk cId="78308796" sldId="272"/>
            <ac:spMk id="2" creationId="{AA7F5E01-578A-495A-A533-6A47CC0A71D3}"/>
          </ac:spMkLst>
        </pc:spChg>
        <pc:spChg chg="del">
          <ac:chgData name="lakshminarashimman95@outlook.com" userId="051cd2a0c4c8fd39" providerId="LiveId" clId="{25B24924-4292-4BF6-9DB1-326768FB271B}" dt="2022-05-31T16:24:34.655" v="1508"/>
          <ac:spMkLst>
            <pc:docMk/>
            <pc:sldMk cId="78308796" sldId="272"/>
            <ac:spMk id="3" creationId="{34D3F886-7253-4709-B438-57DD531117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92D7-7516-4624-8A47-17C99F46F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EBCE9-958D-4D1B-B48A-8C511DDB5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F4C3D-4595-43DC-91E9-B97E9F9B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111-90DF-4CE5-8932-8D9356D0770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21C83-5D98-4FE6-90A5-B57DA47D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F869-6A7B-4818-A7B6-9A51F1A2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4CDC-23A7-488E-8F41-2139A4952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53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DB7A-5710-468D-9659-27430D60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EFC37-303E-469A-BF1D-F6A7232F2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0B6F-71D7-4213-8D63-D68CAA27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111-90DF-4CE5-8932-8D9356D0770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3788A-5C36-4083-ABEA-627D4CEF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79DD2-A691-427D-A07F-AD75B711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4CDC-23A7-488E-8F41-2139A4952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6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8B05F-B55D-47D8-BCFF-A7AF8187E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4A78F-2C1E-49B3-B4AC-4430F0E33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4617C-8A98-4ED7-82BF-6CF5FF27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111-90DF-4CE5-8932-8D9356D0770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C694E-6ECF-4323-98A2-A57973BF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4660-36CE-4237-B396-AD443F59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4CDC-23A7-488E-8F41-2139A4952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7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76C8-67BE-48F0-830D-73A05007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C493-5A61-41E3-BEE0-8059BDD6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826C-4EDE-4B49-948D-B9393F2C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111-90DF-4CE5-8932-8D9356D0770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C24A2-C2D6-4E4A-9F17-DF20362D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DBF0B-6B3B-4020-9AC3-E8246C0D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4CDC-23A7-488E-8F41-2139A4952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6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2CAB-C405-4A8D-BA3D-96F3FC9C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DC57-EED0-4137-A7CA-A1EC7A9EE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40EF9-5C0B-4ACB-9945-3996746F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111-90DF-4CE5-8932-8D9356D0770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47018-25B9-4C34-B7BA-925D70E9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6A16B-F20F-4ACF-9089-73E76042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4CDC-23A7-488E-8F41-2139A4952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97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C56F-D7E2-4334-9E8E-386C7611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56EE-71D5-4E95-B7A3-209937830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8B8D2-CF68-40B6-85B4-D7275805C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25278-6854-4493-8596-1405C00B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111-90DF-4CE5-8932-8D9356D0770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8AAB-EA82-492C-A1BD-DBD5689E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DCBC0-ED4F-45F7-9B31-FA666638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4CDC-23A7-488E-8F41-2139A4952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0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BF52-D0E0-421E-93DB-7BA320E1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7F720-D687-4417-97CA-BBF8AA71B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7F2B6-DD5A-4DE3-80B0-405588733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898A5-A549-48DC-8FBC-8C9CF7DC4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210DE-85B8-419C-9214-AB9A59074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292FF-54F6-4558-9EC2-C64C25A0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111-90DF-4CE5-8932-8D9356D0770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E4EE2-C6B0-498D-965A-CACB072A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2BA5B-CCB1-4B56-AC5C-843878C8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4CDC-23A7-488E-8F41-2139A4952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0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AB83-F2C9-444B-9BDB-942973DB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20F11-BF05-44DE-A2F7-E58EBE73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111-90DF-4CE5-8932-8D9356D0770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21D61-AB03-4F3D-9507-DF8A864D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CB62B-E446-453F-8D9A-C09EBDB7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4CDC-23A7-488E-8F41-2139A4952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77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690C5-3C04-495A-B70A-0C88880F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111-90DF-4CE5-8932-8D9356D0770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58D10-2C51-40BA-AF79-89B92CFC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7931D-F72F-4B22-AB62-EE8E852B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4CDC-23A7-488E-8F41-2139A4952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61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2F6B-8474-44E6-A18B-011B439D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8861-B714-4AA4-A645-BCF68DCA1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6D054-4C94-4A42-B55A-12AE61BCB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C9096-2333-4F00-A769-1C4ABF2E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111-90DF-4CE5-8932-8D9356D0770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45673-ADD9-484C-8A95-B3ABE03C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5A81D-118C-4A61-8BD7-6804960A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4CDC-23A7-488E-8F41-2139A4952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80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7433-3D6E-4E79-A767-0EBB87E2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46348-A8C0-453F-876D-3FB7CA435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F20BC-6D66-4C9B-946B-EA462E20A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D3799-5C0A-473B-BF55-DDCB33BA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F111-90DF-4CE5-8932-8D9356D0770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152C-2D50-4801-A9C4-C616C953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F17A7-F72B-493C-A573-86B3552B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4CDC-23A7-488E-8F41-2139A4952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19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6E636-3900-4559-BE6E-481B58FD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0E32-E60F-4681-A3FC-5FFA889A3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58FA8-6EA5-44F6-BADA-0DFA90BB3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4F111-90DF-4CE5-8932-8D9356D0770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E91-221E-4AD1-9F35-213DA556C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6367-B551-46C9-B73F-6C89928A2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D4CDC-23A7-488E-8F41-2139A4952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11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C455-2F59-401C-B664-566FEC2E4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Case Study-Exploratory 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E59B0-BD24-4276-B73C-C3042A1A8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</a:t>
            </a:r>
          </a:p>
          <a:p>
            <a:endParaRPr lang="en-IN" dirty="0"/>
          </a:p>
          <a:p>
            <a:r>
              <a:rPr lang="en-IN" dirty="0"/>
              <a:t>Lakshmi </a:t>
            </a:r>
            <a:r>
              <a:rPr lang="en-IN" dirty="0" err="1"/>
              <a:t>Narashimman</a:t>
            </a:r>
            <a:r>
              <a:rPr lang="en-IN" dirty="0"/>
              <a:t>. 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40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76EB-958A-43E0-B315-BC948F3F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gender applies for loans majorly?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89749A5-30DF-4F97-9B7D-3F3B4042F2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5842"/>
            <a:ext cx="4292063" cy="40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19FDC0-C66C-4008-9AC4-100FE652AE20}"/>
              </a:ext>
            </a:extLst>
          </p:cNvPr>
          <p:cNvSpPr txBox="1"/>
          <p:nvPr/>
        </p:nvSpPr>
        <p:spPr>
          <a:xfrm>
            <a:off x="6508376" y="2214282"/>
            <a:ext cx="444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Females tend to make more loans than males</a:t>
            </a:r>
          </a:p>
        </p:txBody>
      </p:sp>
    </p:spTree>
    <p:extLst>
      <p:ext uri="{BB962C8B-B14F-4D97-AF65-F5344CB8AC3E}">
        <p14:creationId xmlns:p14="http://schemas.microsoft.com/office/powerpoint/2010/main" val="426943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B58D-DEEF-42FB-9BF1-F82923AE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gets the highest number of loan approvals?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831144-89F1-4C19-9A32-CE2CBB814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057" b="59959"/>
          <a:stretch/>
        </p:blipFill>
        <p:spPr>
          <a:xfrm>
            <a:off x="384630" y="1909481"/>
            <a:ext cx="10999884" cy="2375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F41873-4DE5-4203-B965-3A395F776CFF}"/>
              </a:ext>
            </a:extLst>
          </p:cNvPr>
          <p:cNvSpPr txBox="1"/>
          <p:nvPr/>
        </p:nvSpPr>
        <p:spPr>
          <a:xfrm>
            <a:off x="1048871" y="5065059"/>
            <a:ext cx="971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unaccompanied gets the highest number of loan approvals during the previous and current time. </a:t>
            </a:r>
          </a:p>
        </p:txBody>
      </p:sp>
    </p:spTree>
    <p:extLst>
      <p:ext uri="{BB962C8B-B14F-4D97-AF65-F5344CB8AC3E}">
        <p14:creationId xmlns:p14="http://schemas.microsoft.com/office/powerpoint/2010/main" val="169547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E740-F99F-42DF-80AB-E148C1D4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Repeated applications gets an upper hand in loan approvals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7C0563-9AB9-47BE-9EE5-062E4C3025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9536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58EF56-202B-4FDF-AD53-23856CA2CD4E}"/>
              </a:ext>
            </a:extLst>
          </p:cNvPr>
          <p:cNvSpPr txBox="1"/>
          <p:nvPr/>
        </p:nvSpPr>
        <p:spPr>
          <a:xfrm>
            <a:off x="4791835" y="2850776"/>
            <a:ext cx="745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Repeated loan applications have higher likelihood to get more loan approvals </a:t>
            </a:r>
          </a:p>
        </p:txBody>
      </p:sp>
    </p:spTree>
    <p:extLst>
      <p:ext uri="{BB962C8B-B14F-4D97-AF65-F5344CB8AC3E}">
        <p14:creationId xmlns:p14="http://schemas.microsoft.com/office/powerpoint/2010/main" val="207545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8E8F-726D-4865-B49A-14E4AC21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Married customers higher in loan approvals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1EC955E-8BA5-487C-9E09-1C270F4732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1837"/>
            <a:ext cx="39430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42CA15-AF8D-4BDB-8DA2-1C2555A1255B}"/>
              </a:ext>
            </a:extLst>
          </p:cNvPr>
          <p:cNvSpPr txBox="1"/>
          <p:nvPr/>
        </p:nvSpPr>
        <p:spPr>
          <a:xfrm>
            <a:off x="5701553" y="1981200"/>
            <a:ext cx="557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Married customers have higher number of loan approvals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07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5F53-9854-4C29-B457-BEE19C82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Credit amount&gt;50000 means lesser default in paying loans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4AF74-D3F6-418D-9797-81CA60A0E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credit amount is greater than 50000, customers are less likely to default paying loans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AAF33-D1CA-4927-AFCE-90FE88429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79738"/>
          <a:stretch/>
        </p:blipFill>
        <p:spPr>
          <a:xfrm>
            <a:off x="2931458" y="1857922"/>
            <a:ext cx="5020235" cy="31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80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7209-B1C5-4350-AD50-CD7DC05B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35"/>
            <a:ext cx="10515600" cy="2250141"/>
          </a:xfrm>
        </p:spPr>
        <p:txBody>
          <a:bodyPr>
            <a:normAutofit/>
          </a:bodyPr>
          <a:lstStyle/>
          <a:p>
            <a:r>
              <a:rPr lang="en-US" dirty="0"/>
              <a:t>The major variables to be considered for loan prediction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3E1D9-41A4-404E-9453-4E301CA0B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1. DAYS_EMPLOYED</a:t>
            </a:r>
          </a:p>
          <a:p>
            <a:r>
              <a:rPr lang="en-US" dirty="0"/>
              <a:t>2. AMT_ANNUITY</a:t>
            </a:r>
          </a:p>
          <a:p>
            <a:r>
              <a:rPr lang="en-US" dirty="0"/>
              <a:t>3. NAME_INCOME_TYPE</a:t>
            </a:r>
          </a:p>
          <a:p>
            <a:r>
              <a:rPr lang="en-US" dirty="0"/>
              <a:t>4. CODE_GENDER</a:t>
            </a:r>
          </a:p>
          <a:p>
            <a:r>
              <a:rPr lang="en-US" dirty="0"/>
              <a:t>5. NAME_HOUSING_TYPE</a:t>
            </a:r>
          </a:p>
          <a:p>
            <a:r>
              <a:rPr lang="en-US" dirty="0"/>
              <a:t>6. NAME_EDUCATION_TYPE</a:t>
            </a:r>
          </a:p>
          <a:p>
            <a:r>
              <a:rPr lang="en-US" dirty="0"/>
              <a:t>7. AMT_INCOME_TOTAL</a:t>
            </a:r>
          </a:p>
          <a:p>
            <a:r>
              <a:rPr lang="en-US" dirty="0"/>
              <a:t>8. DAYS_BIRTH</a:t>
            </a:r>
          </a:p>
          <a:p>
            <a:r>
              <a:rPr lang="en-US" dirty="0"/>
              <a:t>9. AMT_CREDIT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100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D722-4619-45E6-8544-CF79CA32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58AD-2EF6-43C7-8F2C-A4B45641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1. The time spent by banks in unused offers is high compared to other categories</a:t>
            </a:r>
          </a:p>
          <a:p>
            <a:r>
              <a:rPr lang="en-US" dirty="0"/>
              <a:t>2. Banks should minimize their time spent for unused offer</a:t>
            </a:r>
          </a:p>
        </p:txBody>
      </p:sp>
    </p:spTree>
    <p:extLst>
      <p:ext uri="{BB962C8B-B14F-4D97-AF65-F5344CB8AC3E}">
        <p14:creationId xmlns:p14="http://schemas.microsoft.com/office/powerpoint/2010/main" val="199825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5E01-578A-495A-A533-6A47CC0A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/>
          </a:bodyPr>
          <a:lstStyle/>
          <a:p>
            <a:pPr algn="ctr"/>
            <a:r>
              <a:rPr lang="en-IN" sz="9600" dirty="0"/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7830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23A4-D6A3-4C86-B484-5A80DEAE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596A-3D5C-423F-84CE-691AE0B12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812"/>
            <a:ext cx="10515600" cy="535192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The loan providing companies find it hard to give loans to the people due to their insufficient or non-existent credit history. Because of that, some consumers use it as their advantage by becoming a defaulter. Suppose you work for a consumer finance company which </a:t>
            </a:r>
            <a:r>
              <a:rPr lang="en-US" dirty="0" err="1"/>
              <a:t>specialises</a:t>
            </a:r>
            <a:r>
              <a:rPr lang="en-US" dirty="0"/>
              <a:t> in lending various types of loans to urban customers. You have to use EDA to </a:t>
            </a:r>
            <a:r>
              <a:rPr lang="en-US" dirty="0" err="1"/>
              <a:t>analyse</a:t>
            </a:r>
            <a:r>
              <a:rPr lang="en-US" dirty="0"/>
              <a:t> the patterns present in the data. This will ensure that the applicants capable of repaying the loan are not rejected.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When the company receives a loan application, the company has to decide for loan approval based on the applicant’s profile. Two types of risks are associated with the bank’s decision:</a:t>
            </a:r>
          </a:p>
          <a:p>
            <a:pPr>
              <a:lnSpc>
                <a:spcPct val="160000"/>
              </a:lnSpc>
            </a:pPr>
            <a:r>
              <a:rPr lang="en-US" dirty="0"/>
              <a:t>If the applicant is likely to repay the loan, then not approving the loan results in a loss of business to the company</a:t>
            </a:r>
          </a:p>
          <a:p>
            <a:pPr>
              <a:lnSpc>
                <a:spcPct val="160000"/>
              </a:lnSpc>
            </a:pPr>
            <a:r>
              <a:rPr lang="en-US" dirty="0"/>
              <a:t>If the applicant is not likely to repay the loan, i.e. he/she is likely to default, then approving the loan may lead to a financial loss for the company.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45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2269-7D28-422D-A3A2-327DEB25B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52969"/>
          </a:xfrm>
        </p:spPr>
        <p:txBody>
          <a:bodyPr>
            <a:normAutofit/>
          </a:bodyPr>
          <a:lstStyle/>
          <a:p>
            <a:pPr algn="ctr"/>
            <a:r>
              <a:rPr lang="en-IN" sz="9600" dirty="0"/>
              <a:t>Findings </a:t>
            </a:r>
          </a:p>
        </p:txBody>
      </p:sp>
    </p:spTree>
    <p:extLst>
      <p:ext uri="{BB962C8B-B14F-4D97-AF65-F5344CB8AC3E}">
        <p14:creationId xmlns:p14="http://schemas.microsoft.com/office/powerpoint/2010/main" val="90359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26AC-0D4E-4266-89B9-4C4149C5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Start of application Processes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27D355-4BDE-43E4-8EC3-BD05C3801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5878"/>
            <a:ext cx="3657600" cy="302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68C3E5-020C-4FDB-A428-DC84FAB9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2" y="1455878"/>
            <a:ext cx="3657600" cy="3028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590746-03A9-4BB5-8645-6E04F36455CA}"/>
              </a:ext>
            </a:extLst>
          </p:cNvPr>
          <p:cNvSpPr txBox="1"/>
          <p:nvPr/>
        </p:nvSpPr>
        <p:spPr>
          <a:xfrm>
            <a:off x="1111624" y="5271247"/>
            <a:ext cx="9999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processes are generally less during Saturdays and Sundays for defaulters and non-defaulters. </a:t>
            </a:r>
          </a:p>
          <a:p>
            <a:endParaRPr lang="en-US" dirty="0"/>
          </a:p>
          <a:p>
            <a:r>
              <a:rPr lang="en-US" dirty="0"/>
              <a:t>Most application processes start during Tuesdays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52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1D21-C117-48C3-BA98-D4F306A9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educational background of people who majorly apply for loans?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A8C69F-9FD0-4163-9D12-8DF139A80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599" y="1690688"/>
            <a:ext cx="4210050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E12EBE-9634-4117-8FD6-04D65C85D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1690688"/>
            <a:ext cx="4410075" cy="281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C0B08E-002E-467F-9E03-2AE4276B9D84}"/>
              </a:ext>
            </a:extLst>
          </p:cNvPr>
          <p:cNvSpPr txBox="1"/>
          <p:nvPr/>
        </p:nvSpPr>
        <p:spPr>
          <a:xfrm>
            <a:off x="968188" y="5127812"/>
            <a:ext cx="7905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Customers with secondary or special education majorly apply for loans in the bank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98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7177-8869-4DD5-9A79-A1A4DAD6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 married people take more loans?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93E605-B48A-4D9F-B4A5-76A4FEF47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315" y="1334013"/>
            <a:ext cx="3543300" cy="3362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27C5F7-4702-4219-A774-9AE555CEB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079" y="1334013"/>
            <a:ext cx="3543300" cy="3362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85F88D-38BE-4645-ABCE-C65EB4E49DD6}"/>
              </a:ext>
            </a:extLst>
          </p:cNvPr>
          <p:cNvSpPr txBox="1"/>
          <p:nvPr/>
        </p:nvSpPr>
        <p:spPr>
          <a:xfrm>
            <a:off x="1129553" y="5082988"/>
            <a:ext cx="602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Married People majorly apply for loans than singles or widows</a:t>
            </a:r>
          </a:p>
        </p:txBody>
      </p:sp>
    </p:spTree>
    <p:extLst>
      <p:ext uri="{BB962C8B-B14F-4D97-AF65-F5344CB8AC3E}">
        <p14:creationId xmlns:p14="http://schemas.microsoft.com/office/powerpoint/2010/main" val="324206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68D4-A3C3-4F44-B15F-0B7911EE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 home owners apply for more loans?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0BEF8B-7A10-4C0A-9CED-987FDBEB8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141" y="1560653"/>
            <a:ext cx="4371975" cy="251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C416A-12A9-416D-AC72-0F9EF5E04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294" y="1560653"/>
            <a:ext cx="4371975" cy="251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EAC1DF-5D92-4D7A-9B50-B2A3980DF7FF}"/>
              </a:ext>
            </a:extLst>
          </p:cNvPr>
          <p:cNvSpPr txBox="1"/>
          <p:nvPr/>
        </p:nvSpPr>
        <p:spPr>
          <a:xfrm>
            <a:off x="726141" y="4706471"/>
            <a:ext cx="1008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Home or apartment owners majorly apply for loans compared to rented and municipal apartment owners.</a:t>
            </a:r>
          </a:p>
        </p:txBody>
      </p:sp>
    </p:spTree>
    <p:extLst>
      <p:ext uri="{BB962C8B-B14F-4D97-AF65-F5344CB8AC3E}">
        <p14:creationId xmlns:p14="http://schemas.microsoft.com/office/powerpoint/2010/main" val="373390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E0F4-1D8E-46FF-81C4-86CD3AEF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Cash loans versus Revolving Loans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64000B-C941-46C7-9438-953060F8DF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891" y="1569093"/>
            <a:ext cx="5511111" cy="355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802A08-2705-4DBA-9607-4027342C9FB8}"/>
              </a:ext>
            </a:extLst>
          </p:cNvPr>
          <p:cNvSpPr txBox="1"/>
          <p:nvPr/>
        </p:nvSpPr>
        <p:spPr>
          <a:xfrm>
            <a:off x="645459" y="5558118"/>
            <a:ext cx="630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Cash loans are highly disbursed compared to the revolving loans. </a:t>
            </a:r>
          </a:p>
        </p:txBody>
      </p:sp>
    </p:spTree>
    <p:extLst>
      <p:ext uri="{BB962C8B-B14F-4D97-AF65-F5344CB8AC3E}">
        <p14:creationId xmlns:p14="http://schemas.microsoft.com/office/powerpoint/2010/main" val="403601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C9FD-9E7E-404C-B8DB-18AAB2D5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applications and age of customers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2B8A66-6DDA-4A12-B354-18D68BF4D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0" t="60643" r="52237" b="19991"/>
          <a:stretch/>
        </p:blipFill>
        <p:spPr>
          <a:xfrm>
            <a:off x="681318" y="2115670"/>
            <a:ext cx="4681482" cy="211567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4DABAF1-491A-4A17-9689-90A2422801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90" t="40454" b="39864"/>
          <a:stretch/>
        </p:blipFill>
        <p:spPr bwMode="auto">
          <a:xfrm>
            <a:off x="6355978" y="2168244"/>
            <a:ext cx="4583946" cy="211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4FA130-016F-4BBC-96DA-5C25CBA0C30F}"/>
              </a:ext>
            </a:extLst>
          </p:cNvPr>
          <p:cNvSpPr txBox="1"/>
          <p:nvPr/>
        </p:nvSpPr>
        <p:spPr>
          <a:xfrm>
            <a:off x="681318" y="5020235"/>
            <a:ext cx="7192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highest number of loan applications are made between 10 am to 2 pm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Customers between the ages of 27 to 41 are more likely to apply for loans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18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426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Case Study-Exploratory Data Analysis </vt:lpstr>
      <vt:lpstr>Problem Statement </vt:lpstr>
      <vt:lpstr>Findings </vt:lpstr>
      <vt:lpstr>Start of application Processes</vt:lpstr>
      <vt:lpstr>What is educational background of people who majorly apply for loans? </vt:lpstr>
      <vt:lpstr>Do married people take more loans? </vt:lpstr>
      <vt:lpstr>Do home owners apply for more loans?</vt:lpstr>
      <vt:lpstr>Cash loans versus Revolving Loans</vt:lpstr>
      <vt:lpstr>Loan applications and age of customers</vt:lpstr>
      <vt:lpstr>Which gender applies for loans majorly?</vt:lpstr>
      <vt:lpstr>Who gets the highest number of loan approvals?</vt:lpstr>
      <vt:lpstr>Repeated applications gets an upper hand in loan approvals</vt:lpstr>
      <vt:lpstr>Married customers higher in loan approvals</vt:lpstr>
      <vt:lpstr>Credit amount&gt;50000 means lesser default in paying loans</vt:lpstr>
      <vt:lpstr>The major variables to be considered for loan prediction </vt:lpstr>
      <vt:lpstr>Some recommendations 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Study-Exploratory Data Analysis </dc:title>
  <dc:creator>lakshminarashimman95@outlook.com</dc:creator>
  <cp:lastModifiedBy>lakshminarashimman95@outlook.com</cp:lastModifiedBy>
  <cp:revision>1</cp:revision>
  <dcterms:created xsi:type="dcterms:W3CDTF">2022-05-31T15:59:17Z</dcterms:created>
  <dcterms:modified xsi:type="dcterms:W3CDTF">2022-05-31T16:24:51Z</dcterms:modified>
</cp:coreProperties>
</file>