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3" r:id="rId7"/>
    <p:sldId id="261" r:id="rId8"/>
    <p:sldId id="267" r:id="rId9"/>
    <p:sldId id="268" r:id="rId10"/>
    <p:sldId id="262" r:id="rId11"/>
    <p:sldId id="264" r:id="rId12"/>
    <p:sldId id="265"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81" d="100"/>
          <a:sy n="81" d="100"/>
        </p:scale>
        <p:origin x="7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narashimman95@outlook.com" userId="051cd2a0c4c8fd39" providerId="LiveId" clId="{A95A6B8A-2385-4A4B-8AE2-DDE3BCCCEC6A}"/>
    <pc:docChg chg="undo custSel addSld modSld modMainMaster">
      <pc:chgData name="lakshminarashimman95@outlook.com" userId="051cd2a0c4c8fd39" providerId="LiveId" clId="{A95A6B8A-2385-4A4B-8AE2-DDE3BCCCEC6A}" dt="2022-09-11T18:57:01.933" v="2404" actId="20577"/>
      <pc:docMkLst>
        <pc:docMk/>
      </pc:docMkLst>
      <pc:sldChg chg="modSp add setBg">
        <pc:chgData name="lakshminarashimman95@outlook.com" userId="051cd2a0c4c8fd39" providerId="LiveId" clId="{A95A6B8A-2385-4A4B-8AE2-DDE3BCCCEC6A}" dt="2022-09-11T18:03:36.467" v="2367" actId="255"/>
        <pc:sldMkLst>
          <pc:docMk/>
          <pc:sldMk cId="2620177992" sldId="256"/>
        </pc:sldMkLst>
        <pc:spChg chg="mod">
          <ac:chgData name="lakshminarashimman95@outlook.com" userId="051cd2a0c4c8fd39" providerId="LiveId" clId="{A95A6B8A-2385-4A4B-8AE2-DDE3BCCCEC6A}" dt="2022-09-11T18:03:29.731" v="2366" actId="255"/>
          <ac:spMkLst>
            <pc:docMk/>
            <pc:sldMk cId="2620177992" sldId="256"/>
            <ac:spMk id="2" creationId="{08603471-9B66-47E2-BEA4-7A55D1903626}"/>
          </ac:spMkLst>
        </pc:spChg>
        <pc:spChg chg="mod">
          <ac:chgData name="lakshminarashimman95@outlook.com" userId="051cd2a0c4c8fd39" providerId="LiveId" clId="{A95A6B8A-2385-4A4B-8AE2-DDE3BCCCEC6A}" dt="2022-09-11T18:03:36.467" v="2367" actId="255"/>
          <ac:spMkLst>
            <pc:docMk/>
            <pc:sldMk cId="2620177992" sldId="256"/>
            <ac:spMk id="3" creationId="{B1A6739A-4F43-4C09-916B-3E205C041785}"/>
          </ac:spMkLst>
        </pc:spChg>
      </pc:sldChg>
      <pc:sldChg chg="modSp add">
        <pc:chgData name="lakshminarashimman95@outlook.com" userId="051cd2a0c4c8fd39" providerId="LiveId" clId="{A95A6B8A-2385-4A4B-8AE2-DDE3BCCCEC6A}" dt="2022-09-11T18:03:53.160" v="2368" actId="114"/>
        <pc:sldMkLst>
          <pc:docMk/>
          <pc:sldMk cId="3490953709" sldId="257"/>
        </pc:sldMkLst>
        <pc:spChg chg="mod">
          <ac:chgData name="lakshminarashimman95@outlook.com" userId="051cd2a0c4c8fd39" providerId="LiveId" clId="{A95A6B8A-2385-4A4B-8AE2-DDE3BCCCEC6A}" dt="2022-09-11T18:03:53.160" v="2368" actId="114"/>
          <ac:spMkLst>
            <pc:docMk/>
            <pc:sldMk cId="3490953709" sldId="257"/>
            <ac:spMk id="2" creationId="{51DA3586-7CCD-4BDA-B2A8-452FA09937E9}"/>
          </ac:spMkLst>
        </pc:spChg>
        <pc:spChg chg="mod">
          <ac:chgData name="lakshminarashimman95@outlook.com" userId="051cd2a0c4c8fd39" providerId="LiveId" clId="{A95A6B8A-2385-4A4B-8AE2-DDE3BCCCEC6A}" dt="2022-09-11T16:54:25.378" v="833" actId="20577"/>
          <ac:spMkLst>
            <pc:docMk/>
            <pc:sldMk cId="3490953709" sldId="257"/>
            <ac:spMk id="3" creationId="{F5AB1B42-F8DC-4933-BE48-4F16CBF424CA}"/>
          </ac:spMkLst>
        </pc:spChg>
      </pc:sldChg>
      <pc:sldChg chg="modSp add">
        <pc:chgData name="lakshminarashimman95@outlook.com" userId="051cd2a0c4c8fd39" providerId="LiveId" clId="{A95A6B8A-2385-4A4B-8AE2-DDE3BCCCEC6A}" dt="2022-09-11T18:03:58.241" v="2369" actId="114"/>
        <pc:sldMkLst>
          <pc:docMk/>
          <pc:sldMk cId="1409563092" sldId="258"/>
        </pc:sldMkLst>
        <pc:spChg chg="mod">
          <ac:chgData name="lakshminarashimman95@outlook.com" userId="051cd2a0c4c8fd39" providerId="LiveId" clId="{A95A6B8A-2385-4A4B-8AE2-DDE3BCCCEC6A}" dt="2022-09-11T18:03:58.241" v="2369" actId="114"/>
          <ac:spMkLst>
            <pc:docMk/>
            <pc:sldMk cId="1409563092" sldId="258"/>
            <ac:spMk id="2" creationId="{8B0395AC-EED0-4257-8E26-9BB3FB44D335}"/>
          </ac:spMkLst>
        </pc:spChg>
        <pc:spChg chg="mod">
          <ac:chgData name="lakshminarashimman95@outlook.com" userId="051cd2a0c4c8fd39" providerId="LiveId" clId="{A95A6B8A-2385-4A4B-8AE2-DDE3BCCCEC6A}" dt="2022-09-11T18:01:11.692" v="2347" actId="20577"/>
          <ac:spMkLst>
            <pc:docMk/>
            <pc:sldMk cId="1409563092" sldId="258"/>
            <ac:spMk id="3" creationId="{AF1AACAE-8B22-4B5F-A2CA-FE5D9E8CD92A}"/>
          </ac:spMkLst>
        </pc:spChg>
      </pc:sldChg>
      <pc:sldChg chg="modSp add">
        <pc:chgData name="lakshminarashimman95@outlook.com" userId="051cd2a0c4c8fd39" providerId="LiveId" clId="{A95A6B8A-2385-4A4B-8AE2-DDE3BCCCEC6A}" dt="2022-09-11T18:04:00.929" v="2370" actId="114"/>
        <pc:sldMkLst>
          <pc:docMk/>
          <pc:sldMk cId="247709523" sldId="259"/>
        </pc:sldMkLst>
        <pc:spChg chg="mod">
          <ac:chgData name="lakshminarashimman95@outlook.com" userId="051cd2a0c4c8fd39" providerId="LiveId" clId="{A95A6B8A-2385-4A4B-8AE2-DDE3BCCCEC6A}" dt="2022-09-11T18:04:00.929" v="2370" actId="114"/>
          <ac:spMkLst>
            <pc:docMk/>
            <pc:sldMk cId="247709523" sldId="259"/>
            <ac:spMk id="2" creationId="{C702E070-206C-4302-912D-E78FBAA4AC4E}"/>
          </ac:spMkLst>
        </pc:spChg>
        <pc:spChg chg="mod">
          <ac:chgData name="lakshminarashimman95@outlook.com" userId="051cd2a0c4c8fd39" providerId="LiveId" clId="{A95A6B8A-2385-4A4B-8AE2-DDE3BCCCEC6A}" dt="2022-09-11T16:55:46.471" v="896" actId="14100"/>
          <ac:spMkLst>
            <pc:docMk/>
            <pc:sldMk cId="247709523" sldId="259"/>
            <ac:spMk id="3" creationId="{2DB6934D-1AC7-429B-A4D4-C65758F35DF6}"/>
          </ac:spMkLst>
        </pc:spChg>
      </pc:sldChg>
      <pc:sldChg chg="modSp add">
        <pc:chgData name="lakshminarashimman95@outlook.com" userId="051cd2a0c4c8fd39" providerId="LiveId" clId="{A95A6B8A-2385-4A4B-8AE2-DDE3BCCCEC6A}" dt="2022-09-11T18:04:05.400" v="2371" actId="114"/>
        <pc:sldMkLst>
          <pc:docMk/>
          <pc:sldMk cId="1387136066" sldId="260"/>
        </pc:sldMkLst>
        <pc:spChg chg="mod">
          <ac:chgData name="lakshminarashimman95@outlook.com" userId="051cd2a0c4c8fd39" providerId="LiveId" clId="{A95A6B8A-2385-4A4B-8AE2-DDE3BCCCEC6A}" dt="2022-09-11T18:04:05.400" v="2371" actId="114"/>
          <ac:spMkLst>
            <pc:docMk/>
            <pc:sldMk cId="1387136066" sldId="260"/>
            <ac:spMk id="2" creationId="{9CAFBC26-AFA9-443D-BBD0-7247CE5168DC}"/>
          </ac:spMkLst>
        </pc:spChg>
        <pc:spChg chg="mod">
          <ac:chgData name="lakshminarashimman95@outlook.com" userId="051cd2a0c4c8fd39" providerId="LiveId" clId="{A95A6B8A-2385-4A4B-8AE2-DDE3BCCCEC6A}" dt="2022-09-11T17:41:06.927" v="1157" actId="27636"/>
          <ac:spMkLst>
            <pc:docMk/>
            <pc:sldMk cId="1387136066" sldId="260"/>
            <ac:spMk id="3" creationId="{B1877082-565C-4445-8C12-FA5EB995A657}"/>
          </ac:spMkLst>
        </pc:spChg>
      </pc:sldChg>
      <pc:sldChg chg="addSp delSp modSp add">
        <pc:chgData name="lakshminarashimman95@outlook.com" userId="051cd2a0c4c8fd39" providerId="LiveId" clId="{A95A6B8A-2385-4A4B-8AE2-DDE3BCCCEC6A}" dt="2022-09-11T18:04:15.403" v="2373" actId="114"/>
        <pc:sldMkLst>
          <pc:docMk/>
          <pc:sldMk cId="331155556" sldId="261"/>
        </pc:sldMkLst>
        <pc:spChg chg="mod">
          <ac:chgData name="lakshminarashimman95@outlook.com" userId="051cd2a0c4c8fd39" providerId="LiveId" clId="{A95A6B8A-2385-4A4B-8AE2-DDE3BCCCEC6A}" dt="2022-09-11T18:04:15.403" v="2373" actId="114"/>
          <ac:spMkLst>
            <pc:docMk/>
            <pc:sldMk cId="331155556" sldId="261"/>
            <ac:spMk id="2" creationId="{6D2221CD-2A24-4A22-A8B6-A28C697B35AD}"/>
          </ac:spMkLst>
        </pc:spChg>
        <pc:spChg chg="del">
          <ac:chgData name="lakshminarashimman95@outlook.com" userId="051cd2a0c4c8fd39" providerId="LiveId" clId="{A95A6B8A-2385-4A4B-8AE2-DDE3BCCCEC6A}" dt="2022-09-11T17:38:25.741" v="1069"/>
          <ac:spMkLst>
            <pc:docMk/>
            <pc:sldMk cId="331155556" sldId="261"/>
            <ac:spMk id="3" creationId="{8294E4EC-B12A-469E-AC12-BFC18051E34A}"/>
          </ac:spMkLst>
        </pc:spChg>
        <pc:picChg chg="add mod">
          <ac:chgData name="lakshminarashimman95@outlook.com" userId="051cd2a0c4c8fd39" providerId="LiveId" clId="{A95A6B8A-2385-4A4B-8AE2-DDE3BCCCEC6A}" dt="2022-09-11T17:39:51.931" v="1095" actId="14100"/>
          <ac:picMkLst>
            <pc:docMk/>
            <pc:sldMk cId="331155556" sldId="261"/>
            <ac:picMk id="4" creationId="{40B5ACAD-BD3A-4252-BB64-EF54BA72FD7B}"/>
          </ac:picMkLst>
        </pc:picChg>
        <pc:picChg chg="add mod">
          <ac:chgData name="lakshminarashimman95@outlook.com" userId="051cd2a0c4c8fd39" providerId="LiveId" clId="{A95A6B8A-2385-4A4B-8AE2-DDE3BCCCEC6A}" dt="2022-09-11T17:39:54.260" v="1096" actId="14100"/>
          <ac:picMkLst>
            <pc:docMk/>
            <pc:sldMk cId="331155556" sldId="261"/>
            <ac:picMk id="5" creationId="{E3CA24AC-C172-4AB0-8AB1-3558C390DE67}"/>
          </ac:picMkLst>
        </pc:picChg>
        <pc:picChg chg="add mod">
          <ac:chgData name="lakshminarashimman95@outlook.com" userId="051cd2a0c4c8fd39" providerId="LiveId" clId="{A95A6B8A-2385-4A4B-8AE2-DDE3BCCCEC6A}" dt="2022-09-11T17:39:38.268" v="1090" actId="1076"/>
          <ac:picMkLst>
            <pc:docMk/>
            <pc:sldMk cId="331155556" sldId="261"/>
            <ac:picMk id="6" creationId="{1C3E285D-90FA-4A45-B49C-5E6072962D4F}"/>
          </ac:picMkLst>
        </pc:picChg>
        <pc:picChg chg="add mod">
          <ac:chgData name="lakshminarashimman95@outlook.com" userId="051cd2a0c4c8fd39" providerId="LiveId" clId="{A95A6B8A-2385-4A4B-8AE2-DDE3BCCCEC6A}" dt="2022-09-11T17:39:34.796" v="1089" actId="1076"/>
          <ac:picMkLst>
            <pc:docMk/>
            <pc:sldMk cId="331155556" sldId="261"/>
            <ac:picMk id="7" creationId="{1696B606-A162-4AE8-B794-C22867B7F4A1}"/>
          </ac:picMkLst>
        </pc:picChg>
      </pc:sldChg>
      <pc:sldChg chg="addSp delSp modSp add">
        <pc:chgData name="lakshminarashimman95@outlook.com" userId="051cd2a0c4c8fd39" providerId="LiveId" clId="{A95A6B8A-2385-4A4B-8AE2-DDE3BCCCEC6A}" dt="2022-09-11T18:04:27.658" v="2376" actId="114"/>
        <pc:sldMkLst>
          <pc:docMk/>
          <pc:sldMk cId="3373438543" sldId="262"/>
        </pc:sldMkLst>
        <pc:spChg chg="mod">
          <ac:chgData name="lakshminarashimman95@outlook.com" userId="051cd2a0c4c8fd39" providerId="LiveId" clId="{A95A6B8A-2385-4A4B-8AE2-DDE3BCCCEC6A}" dt="2022-09-11T18:04:27.658" v="2376" actId="114"/>
          <ac:spMkLst>
            <pc:docMk/>
            <pc:sldMk cId="3373438543" sldId="262"/>
            <ac:spMk id="2" creationId="{65EC679A-DE9E-4F2C-9083-D2ADA122D29F}"/>
          </ac:spMkLst>
        </pc:spChg>
        <pc:spChg chg="del">
          <ac:chgData name="lakshminarashimman95@outlook.com" userId="051cd2a0c4c8fd39" providerId="LiveId" clId="{A95A6B8A-2385-4A4B-8AE2-DDE3BCCCEC6A}" dt="2022-09-11T17:44:03.362" v="1173"/>
          <ac:spMkLst>
            <pc:docMk/>
            <pc:sldMk cId="3373438543" sldId="262"/>
            <ac:spMk id="3" creationId="{18666576-4807-4134-B67C-4A519C6DE305}"/>
          </ac:spMkLst>
        </pc:spChg>
        <pc:spChg chg="add mod">
          <ac:chgData name="lakshminarashimman95@outlook.com" userId="051cd2a0c4c8fd39" providerId="LiveId" clId="{A95A6B8A-2385-4A4B-8AE2-DDE3BCCCEC6A}" dt="2022-09-11T17:54:31.609" v="1949" actId="20577"/>
          <ac:spMkLst>
            <pc:docMk/>
            <pc:sldMk cId="3373438543" sldId="262"/>
            <ac:spMk id="6" creationId="{43D29013-8CF2-4AF1-9972-DFEE511C20E4}"/>
          </ac:spMkLst>
        </pc:spChg>
        <pc:picChg chg="add mod">
          <ac:chgData name="lakshminarashimman95@outlook.com" userId="051cd2a0c4c8fd39" providerId="LiveId" clId="{A95A6B8A-2385-4A4B-8AE2-DDE3BCCCEC6A}" dt="2022-09-11T17:49:40.113" v="1324" actId="1076"/>
          <ac:picMkLst>
            <pc:docMk/>
            <pc:sldMk cId="3373438543" sldId="262"/>
            <ac:picMk id="4" creationId="{E5A18D7C-EB28-4DFC-92FF-CDFCF4BA2E44}"/>
          </ac:picMkLst>
        </pc:picChg>
        <pc:picChg chg="add mod modCrop">
          <ac:chgData name="lakshminarashimman95@outlook.com" userId="051cd2a0c4c8fd39" providerId="LiveId" clId="{A95A6B8A-2385-4A4B-8AE2-DDE3BCCCEC6A}" dt="2022-09-11T17:49:42.426" v="1325" actId="1076"/>
          <ac:picMkLst>
            <pc:docMk/>
            <pc:sldMk cId="3373438543" sldId="262"/>
            <ac:picMk id="5" creationId="{129612D3-DE8B-4CB3-BB90-34A708D49E5F}"/>
          </ac:picMkLst>
        </pc:picChg>
        <pc:picChg chg="add mod">
          <ac:chgData name="lakshminarashimman95@outlook.com" userId="051cd2a0c4c8fd39" providerId="LiveId" clId="{A95A6B8A-2385-4A4B-8AE2-DDE3BCCCEC6A}" dt="2022-09-11T17:49:43.959" v="1326" actId="1076"/>
          <ac:picMkLst>
            <pc:docMk/>
            <pc:sldMk cId="3373438543" sldId="262"/>
            <ac:picMk id="7" creationId="{6C346FA2-70C6-489D-990F-E5E7E900A291}"/>
          </ac:picMkLst>
        </pc:picChg>
      </pc:sldChg>
      <pc:sldChg chg="modSp add">
        <pc:chgData name="lakshminarashimman95@outlook.com" userId="051cd2a0c4c8fd39" providerId="LiveId" clId="{A95A6B8A-2385-4A4B-8AE2-DDE3BCCCEC6A}" dt="2022-09-11T18:04:11.449" v="2372" actId="114"/>
        <pc:sldMkLst>
          <pc:docMk/>
          <pc:sldMk cId="278457149" sldId="263"/>
        </pc:sldMkLst>
        <pc:spChg chg="mod">
          <ac:chgData name="lakshminarashimman95@outlook.com" userId="051cd2a0c4c8fd39" providerId="LiveId" clId="{A95A6B8A-2385-4A4B-8AE2-DDE3BCCCEC6A}" dt="2022-09-11T18:04:11.449" v="2372" actId="114"/>
          <ac:spMkLst>
            <pc:docMk/>
            <pc:sldMk cId="278457149" sldId="263"/>
            <ac:spMk id="2" creationId="{362BA20B-D740-4907-97EA-01A3B62E4608}"/>
          </ac:spMkLst>
        </pc:spChg>
        <pc:spChg chg="mod">
          <ac:chgData name="lakshminarashimman95@outlook.com" userId="051cd2a0c4c8fd39" providerId="LiveId" clId="{A95A6B8A-2385-4A4B-8AE2-DDE3BCCCEC6A}" dt="2022-09-11T18:01:40.298" v="2355" actId="27636"/>
          <ac:spMkLst>
            <pc:docMk/>
            <pc:sldMk cId="278457149" sldId="263"/>
            <ac:spMk id="3" creationId="{1B52A802-331F-4D09-A286-85AC41E1751C}"/>
          </ac:spMkLst>
        </pc:spChg>
      </pc:sldChg>
      <pc:sldChg chg="modSp add">
        <pc:chgData name="lakshminarashimman95@outlook.com" userId="051cd2a0c4c8fd39" providerId="LiveId" clId="{A95A6B8A-2385-4A4B-8AE2-DDE3BCCCEC6A}" dt="2022-09-11T18:04:31.207" v="2377" actId="114"/>
        <pc:sldMkLst>
          <pc:docMk/>
          <pc:sldMk cId="314803432" sldId="264"/>
        </pc:sldMkLst>
        <pc:spChg chg="mod">
          <ac:chgData name="lakshminarashimman95@outlook.com" userId="051cd2a0c4c8fd39" providerId="LiveId" clId="{A95A6B8A-2385-4A4B-8AE2-DDE3BCCCEC6A}" dt="2022-09-11T18:04:31.207" v="2377" actId="114"/>
          <ac:spMkLst>
            <pc:docMk/>
            <pc:sldMk cId="314803432" sldId="264"/>
            <ac:spMk id="2" creationId="{DE3EEBF1-0A5F-49FC-8348-4D68C625DD1A}"/>
          </ac:spMkLst>
        </pc:spChg>
        <pc:spChg chg="mod">
          <ac:chgData name="lakshminarashimman95@outlook.com" userId="051cd2a0c4c8fd39" providerId="LiveId" clId="{A95A6B8A-2385-4A4B-8AE2-DDE3BCCCEC6A}" dt="2022-09-11T17:48:43.427" v="1320" actId="115"/>
          <ac:spMkLst>
            <pc:docMk/>
            <pc:sldMk cId="314803432" sldId="264"/>
            <ac:spMk id="3" creationId="{C23FE903-6EFF-440A-A72A-F4FDF85E666D}"/>
          </ac:spMkLst>
        </pc:spChg>
      </pc:sldChg>
      <pc:sldChg chg="modSp add">
        <pc:chgData name="lakshminarashimman95@outlook.com" userId="051cd2a0c4c8fd39" providerId="LiveId" clId="{A95A6B8A-2385-4A4B-8AE2-DDE3BCCCEC6A}" dt="2022-09-11T18:04:44.650" v="2382" actId="27636"/>
        <pc:sldMkLst>
          <pc:docMk/>
          <pc:sldMk cId="928687948" sldId="265"/>
        </pc:sldMkLst>
        <pc:spChg chg="mod">
          <ac:chgData name="lakshminarashimman95@outlook.com" userId="051cd2a0c4c8fd39" providerId="LiveId" clId="{A95A6B8A-2385-4A4B-8AE2-DDE3BCCCEC6A}" dt="2022-09-11T18:04:44.650" v="2382" actId="27636"/>
          <ac:spMkLst>
            <pc:docMk/>
            <pc:sldMk cId="928687948" sldId="265"/>
            <ac:spMk id="2" creationId="{852AF8E7-04EF-4BA6-9EC2-DEA7A458105B}"/>
          </ac:spMkLst>
        </pc:spChg>
        <pc:spChg chg="mod">
          <ac:chgData name="lakshminarashimman95@outlook.com" userId="051cd2a0c4c8fd39" providerId="LiveId" clId="{A95A6B8A-2385-4A4B-8AE2-DDE3BCCCEC6A}" dt="2022-09-11T17:48:32.844" v="1316" actId="113"/>
          <ac:spMkLst>
            <pc:docMk/>
            <pc:sldMk cId="928687948" sldId="265"/>
            <ac:spMk id="3" creationId="{4AE29A33-B70B-4BA4-B9A4-3C8AFE913C61}"/>
          </ac:spMkLst>
        </pc:spChg>
      </pc:sldChg>
      <pc:sldChg chg="modSp add">
        <pc:chgData name="lakshminarashimman95@outlook.com" userId="051cd2a0c4c8fd39" providerId="LiveId" clId="{A95A6B8A-2385-4A4B-8AE2-DDE3BCCCEC6A}" dt="2022-09-11T18:57:01.933" v="2404" actId="20577"/>
        <pc:sldMkLst>
          <pc:docMk/>
          <pc:sldMk cId="834990907" sldId="266"/>
        </pc:sldMkLst>
        <pc:spChg chg="mod">
          <ac:chgData name="lakshminarashimman95@outlook.com" userId="051cd2a0c4c8fd39" providerId="LiveId" clId="{A95A6B8A-2385-4A4B-8AE2-DDE3BCCCEC6A}" dt="2022-09-11T18:57:01.933" v="2404" actId="20577"/>
          <ac:spMkLst>
            <pc:docMk/>
            <pc:sldMk cId="834990907" sldId="266"/>
            <ac:spMk id="2" creationId="{415BB575-FBF4-4E32-A15C-DB7978AFE67F}"/>
          </ac:spMkLst>
        </pc:spChg>
        <pc:spChg chg="mod">
          <ac:chgData name="lakshminarashimman95@outlook.com" userId="051cd2a0c4c8fd39" providerId="LiveId" clId="{A95A6B8A-2385-4A4B-8AE2-DDE3BCCCEC6A}" dt="2022-09-11T17:53:24.667" v="1943" actId="20577"/>
          <ac:spMkLst>
            <pc:docMk/>
            <pc:sldMk cId="834990907" sldId="266"/>
            <ac:spMk id="3" creationId="{E18D0D61-0A58-4E5A-9AA8-B2CE47D2C3D1}"/>
          </ac:spMkLst>
        </pc:spChg>
      </pc:sldChg>
      <pc:sldChg chg="modSp add">
        <pc:chgData name="lakshminarashimman95@outlook.com" userId="051cd2a0c4c8fd39" providerId="LiveId" clId="{A95A6B8A-2385-4A4B-8AE2-DDE3BCCCEC6A}" dt="2022-09-11T18:04:19.921" v="2374" actId="114"/>
        <pc:sldMkLst>
          <pc:docMk/>
          <pc:sldMk cId="1775033115" sldId="267"/>
        </pc:sldMkLst>
        <pc:spChg chg="mod">
          <ac:chgData name="lakshminarashimman95@outlook.com" userId="051cd2a0c4c8fd39" providerId="LiveId" clId="{A95A6B8A-2385-4A4B-8AE2-DDE3BCCCEC6A}" dt="2022-09-11T18:04:19.921" v="2374" actId="114"/>
          <ac:spMkLst>
            <pc:docMk/>
            <pc:sldMk cId="1775033115" sldId="267"/>
            <ac:spMk id="2" creationId="{544DB0D3-680F-45BE-AA44-1052C2805116}"/>
          </ac:spMkLst>
        </pc:spChg>
        <pc:spChg chg="mod">
          <ac:chgData name="lakshminarashimman95@outlook.com" userId="051cd2a0c4c8fd39" providerId="LiveId" clId="{A95A6B8A-2385-4A4B-8AE2-DDE3BCCCEC6A}" dt="2022-09-11T17:57:40.768" v="2059" actId="14100"/>
          <ac:spMkLst>
            <pc:docMk/>
            <pc:sldMk cId="1775033115" sldId="267"/>
            <ac:spMk id="3" creationId="{E544E756-574E-4936-AC45-3FB33AF55631}"/>
          </ac:spMkLst>
        </pc:spChg>
      </pc:sldChg>
      <pc:sldChg chg="modSp add">
        <pc:chgData name="lakshminarashimman95@outlook.com" userId="051cd2a0c4c8fd39" providerId="LiveId" clId="{A95A6B8A-2385-4A4B-8AE2-DDE3BCCCEC6A}" dt="2022-09-11T18:04:23.438" v="2375" actId="114"/>
        <pc:sldMkLst>
          <pc:docMk/>
          <pc:sldMk cId="4154927934" sldId="268"/>
        </pc:sldMkLst>
        <pc:spChg chg="mod">
          <ac:chgData name="lakshminarashimman95@outlook.com" userId="051cd2a0c4c8fd39" providerId="LiveId" clId="{A95A6B8A-2385-4A4B-8AE2-DDE3BCCCEC6A}" dt="2022-09-11T18:04:23.438" v="2375" actId="114"/>
          <ac:spMkLst>
            <pc:docMk/>
            <pc:sldMk cId="4154927934" sldId="268"/>
            <ac:spMk id="2" creationId="{A3856E35-5342-474B-9A6B-F1050A0285E7}"/>
          </ac:spMkLst>
        </pc:spChg>
        <pc:spChg chg="mod">
          <ac:chgData name="lakshminarashimman95@outlook.com" userId="051cd2a0c4c8fd39" providerId="LiveId" clId="{A95A6B8A-2385-4A4B-8AE2-DDE3BCCCEC6A}" dt="2022-09-11T18:02:08.651" v="2363" actId="27636"/>
          <ac:spMkLst>
            <pc:docMk/>
            <pc:sldMk cId="4154927934" sldId="268"/>
            <ac:spMk id="3" creationId="{858E82CD-0D95-419F-A8C6-158642725B6C}"/>
          </ac:spMkLst>
        </pc:spChg>
      </pc:sldChg>
      <pc:sldChg chg="delSp modSp add">
        <pc:chgData name="lakshminarashimman95@outlook.com" userId="051cd2a0c4c8fd39" providerId="LiveId" clId="{A95A6B8A-2385-4A4B-8AE2-DDE3BCCCEC6A}" dt="2022-09-11T18:05:01.172" v="2384" actId="255"/>
        <pc:sldMkLst>
          <pc:docMk/>
          <pc:sldMk cId="183169284" sldId="269"/>
        </pc:sldMkLst>
        <pc:spChg chg="mod">
          <ac:chgData name="lakshminarashimman95@outlook.com" userId="051cd2a0c4c8fd39" providerId="LiveId" clId="{A95A6B8A-2385-4A4B-8AE2-DDE3BCCCEC6A}" dt="2022-09-11T18:05:01.172" v="2384" actId="255"/>
          <ac:spMkLst>
            <pc:docMk/>
            <pc:sldMk cId="183169284" sldId="269"/>
            <ac:spMk id="2" creationId="{8AAC8E95-5179-4056-B1F3-85A8C0A6E415}"/>
          </ac:spMkLst>
        </pc:spChg>
        <pc:spChg chg="del">
          <ac:chgData name="lakshminarashimman95@outlook.com" userId="051cd2a0c4c8fd39" providerId="LiveId" clId="{A95A6B8A-2385-4A4B-8AE2-DDE3BCCCEC6A}" dt="2022-09-11T18:00:33.257" v="2327"/>
          <ac:spMkLst>
            <pc:docMk/>
            <pc:sldMk cId="183169284" sldId="269"/>
            <ac:spMk id="3" creationId="{7061B8F9-9A9D-49AD-B95E-87FBA1A91A8D}"/>
          </ac:spMkLst>
        </pc:spChg>
      </pc:sldChg>
      <pc:sldMasterChg chg="setBg modSldLayout">
        <pc:chgData name="lakshminarashimman95@outlook.com" userId="051cd2a0c4c8fd39" providerId="LiveId" clId="{A95A6B8A-2385-4A4B-8AE2-DDE3BCCCEC6A}" dt="2022-09-11T18:02:41.710" v="2365"/>
        <pc:sldMasterMkLst>
          <pc:docMk/>
          <pc:sldMasterMk cId="2733474875" sldId="2147483690"/>
        </pc:sldMasterMkLst>
        <pc:sldLayoutChg chg="setBg">
          <pc:chgData name="lakshminarashimman95@outlook.com" userId="051cd2a0c4c8fd39" providerId="LiveId" clId="{A95A6B8A-2385-4A4B-8AE2-DDE3BCCCEC6A}" dt="2022-09-11T18:02:41.710" v="2365"/>
          <pc:sldLayoutMkLst>
            <pc:docMk/>
            <pc:sldMasterMk cId="2733474875" sldId="2147483690"/>
            <pc:sldLayoutMk cId="571525130" sldId="2147483691"/>
          </pc:sldLayoutMkLst>
        </pc:sldLayoutChg>
        <pc:sldLayoutChg chg="setBg">
          <pc:chgData name="lakshminarashimman95@outlook.com" userId="051cd2a0c4c8fd39" providerId="LiveId" clId="{A95A6B8A-2385-4A4B-8AE2-DDE3BCCCEC6A}" dt="2022-09-11T18:02:41.710" v="2365"/>
          <pc:sldLayoutMkLst>
            <pc:docMk/>
            <pc:sldMasterMk cId="2733474875" sldId="2147483690"/>
            <pc:sldLayoutMk cId="2785017247" sldId="2147483692"/>
          </pc:sldLayoutMkLst>
        </pc:sldLayoutChg>
        <pc:sldLayoutChg chg="setBg">
          <pc:chgData name="lakshminarashimman95@outlook.com" userId="051cd2a0c4c8fd39" providerId="LiveId" clId="{A95A6B8A-2385-4A4B-8AE2-DDE3BCCCEC6A}" dt="2022-09-11T18:02:41.710" v="2365"/>
          <pc:sldLayoutMkLst>
            <pc:docMk/>
            <pc:sldMasterMk cId="2733474875" sldId="2147483690"/>
            <pc:sldLayoutMk cId="3565853355" sldId="2147483693"/>
          </pc:sldLayoutMkLst>
        </pc:sldLayoutChg>
        <pc:sldLayoutChg chg="setBg">
          <pc:chgData name="lakshminarashimman95@outlook.com" userId="051cd2a0c4c8fd39" providerId="LiveId" clId="{A95A6B8A-2385-4A4B-8AE2-DDE3BCCCEC6A}" dt="2022-09-11T18:02:41.710" v="2365"/>
          <pc:sldLayoutMkLst>
            <pc:docMk/>
            <pc:sldMasterMk cId="2733474875" sldId="2147483690"/>
            <pc:sldLayoutMk cId="1910839305" sldId="2147483694"/>
          </pc:sldLayoutMkLst>
        </pc:sldLayoutChg>
        <pc:sldLayoutChg chg="setBg">
          <pc:chgData name="lakshminarashimman95@outlook.com" userId="051cd2a0c4c8fd39" providerId="LiveId" clId="{A95A6B8A-2385-4A4B-8AE2-DDE3BCCCEC6A}" dt="2022-09-11T18:02:41.710" v="2365"/>
          <pc:sldLayoutMkLst>
            <pc:docMk/>
            <pc:sldMasterMk cId="2733474875" sldId="2147483690"/>
            <pc:sldLayoutMk cId="4084955560" sldId="2147483695"/>
          </pc:sldLayoutMkLst>
        </pc:sldLayoutChg>
        <pc:sldLayoutChg chg="setBg">
          <pc:chgData name="lakshminarashimman95@outlook.com" userId="051cd2a0c4c8fd39" providerId="LiveId" clId="{A95A6B8A-2385-4A4B-8AE2-DDE3BCCCEC6A}" dt="2022-09-11T18:02:41.710" v="2365"/>
          <pc:sldLayoutMkLst>
            <pc:docMk/>
            <pc:sldMasterMk cId="2733474875" sldId="2147483690"/>
            <pc:sldLayoutMk cId="3591329126" sldId="2147483696"/>
          </pc:sldLayoutMkLst>
        </pc:sldLayoutChg>
        <pc:sldLayoutChg chg="setBg">
          <pc:chgData name="lakshminarashimman95@outlook.com" userId="051cd2a0c4c8fd39" providerId="LiveId" clId="{A95A6B8A-2385-4A4B-8AE2-DDE3BCCCEC6A}" dt="2022-09-11T18:02:41.710" v="2365"/>
          <pc:sldLayoutMkLst>
            <pc:docMk/>
            <pc:sldMasterMk cId="2733474875" sldId="2147483690"/>
            <pc:sldLayoutMk cId="351213598" sldId="2147483697"/>
          </pc:sldLayoutMkLst>
        </pc:sldLayoutChg>
        <pc:sldLayoutChg chg="setBg">
          <pc:chgData name="lakshminarashimman95@outlook.com" userId="051cd2a0c4c8fd39" providerId="LiveId" clId="{A95A6B8A-2385-4A4B-8AE2-DDE3BCCCEC6A}" dt="2022-09-11T18:02:41.710" v="2365"/>
          <pc:sldLayoutMkLst>
            <pc:docMk/>
            <pc:sldMasterMk cId="2733474875" sldId="2147483690"/>
            <pc:sldLayoutMk cId="2999908404" sldId="2147483698"/>
          </pc:sldLayoutMkLst>
        </pc:sldLayoutChg>
        <pc:sldLayoutChg chg="setBg">
          <pc:chgData name="lakshminarashimman95@outlook.com" userId="051cd2a0c4c8fd39" providerId="LiveId" clId="{A95A6B8A-2385-4A4B-8AE2-DDE3BCCCEC6A}" dt="2022-09-11T18:02:41.710" v="2365"/>
          <pc:sldLayoutMkLst>
            <pc:docMk/>
            <pc:sldMasterMk cId="2733474875" sldId="2147483690"/>
            <pc:sldLayoutMk cId="2844544108" sldId="2147483699"/>
          </pc:sldLayoutMkLst>
        </pc:sldLayoutChg>
        <pc:sldLayoutChg chg="setBg">
          <pc:chgData name="lakshminarashimman95@outlook.com" userId="051cd2a0c4c8fd39" providerId="LiveId" clId="{A95A6B8A-2385-4A4B-8AE2-DDE3BCCCEC6A}" dt="2022-09-11T18:02:41.710" v="2365"/>
          <pc:sldLayoutMkLst>
            <pc:docMk/>
            <pc:sldMasterMk cId="2733474875" sldId="2147483690"/>
            <pc:sldLayoutMk cId="1775696446" sldId="2147483700"/>
          </pc:sldLayoutMkLst>
        </pc:sldLayoutChg>
        <pc:sldLayoutChg chg="setBg">
          <pc:chgData name="lakshminarashimman95@outlook.com" userId="051cd2a0c4c8fd39" providerId="LiveId" clId="{A95A6B8A-2385-4A4B-8AE2-DDE3BCCCEC6A}" dt="2022-09-11T18:02:41.710" v="2365"/>
          <pc:sldLayoutMkLst>
            <pc:docMk/>
            <pc:sldMasterMk cId="2733474875" sldId="2147483690"/>
            <pc:sldLayoutMk cId="2289677385" sldId="214748370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B612-BCCF-434D-BEED-9B2BED2973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1EBAC9-215F-404F-B43D-7DC9EC27A4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A92C86-A9C1-47CF-A1D2-43099969B372}"/>
              </a:ext>
            </a:extLst>
          </p:cNvPr>
          <p:cNvSpPr>
            <a:spLocks noGrp="1"/>
          </p:cNvSpPr>
          <p:nvPr>
            <p:ph type="dt" sz="half" idx="10"/>
          </p:nvPr>
        </p:nvSpPr>
        <p:spPr/>
        <p:txBody>
          <a:bodyPr/>
          <a:lstStyle/>
          <a:p>
            <a:fld id="{776EC046-3E86-4AD4-929B-8E8B0F3F75EE}" type="datetimeFigureOut">
              <a:rPr lang="en-IN" smtClean="0"/>
              <a:t>11-09-2022</a:t>
            </a:fld>
            <a:endParaRPr lang="en-IN"/>
          </a:p>
        </p:txBody>
      </p:sp>
      <p:sp>
        <p:nvSpPr>
          <p:cNvPr id="5" name="Footer Placeholder 4">
            <a:extLst>
              <a:ext uri="{FF2B5EF4-FFF2-40B4-BE49-F238E27FC236}">
                <a16:creationId xmlns:a16="http://schemas.microsoft.com/office/drawing/2014/main" id="{3301F168-25C5-41C6-A3C2-03591A0D46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0B8BFF-1D4C-4C37-8BD0-79A4091EBC57}"/>
              </a:ext>
            </a:extLst>
          </p:cNvPr>
          <p:cNvSpPr>
            <a:spLocks noGrp="1"/>
          </p:cNvSpPr>
          <p:nvPr>
            <p:ph type="sldNum" sz="quarter" idx="12"/>
          </p:nvPr>
        </p:nvSpPr>
        <p:spPr/>
        <p:txBody>
          <a:bodyPr/>
          <a:lstStyle/>
          <a:p>
            <a:fld id="{DADBA9C0-93B0-4145-9941-5A4B632DC2B6}" type="slidenum">
              <a:rPr lang="en-IN" smtClean="0"/>
              <a:t>‹#›</a:t>
            </a:fld>
            <a:endParaRPr lang="en-IN"/>
          </a:p>
        </p:txBody>
      </p:sp>
    </p:spTree>
    <p:extLst>
      <p:ext uri="{BB962C8B-B14F-4D97-AF65-F5344CB8AC3E}">
        <p14:creationId xmlns:p14="http://schemas.microsoft.com/office/powerpoint/2010/main" val="57152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E202A-BB40-4E3F-AB41-5642F8B696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5C9B65-5CAE-402C-872C-2647D60C6A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53B789-5B38-4F83-A884-DA2731F10BC2}"/>
              </a:ext>
            </a:extLst>
          </p:cNvPr>
          <p:cNvSpPr>
            <a:spLocks noGrp="1"/>
          </p:cNvSpPr>
          <p:nvPr>
            <p:ph type="dt" sz="half" idx="10"/>
          </p:nvPr>
        </p:nvSpPr>
        <p:spPr/>
        <p:txBody>
          <a:bodyPr/>
          <a:lstStyle/>
          <a:p>
            <a:fld id="{776EC046-3E86-4AD4-929B-8E8B0F3F75EE}" type="datetimeFigureOut">
              <a:rPr lang="en-IN" smtClean="0"/>
              <a:t>11-09-2022</a:t>
            </a:fld>
            <a:endParaRPr lang="en-IN"/>
          </a:p>
        </p:txBody>
      </p:sp>
      <p:sp>
        <p:nvSpPr>
          <p:cNvPr id="5" name="Footer Placeholder 4">
            <a:extLst>
              <a:ext uri="{FF2B5EF4-FFF2-40B4-BE49-F238E27FC236}">
                <a16:creationId xmlns:a16="http://schemas.microsoft.com/office/drawing/2014/main" id="{DD330BEF-7AE9-436D-BAD0-FDDB2C0D4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F29468-6AC8-4B18-9986-4E6B7A4AD03C}"/>
              </a:ext>
            </a:extLst>
          </p:cNvPr>
          <p:cNvSpPr>
            <a:spLocks noGrp="1"/>
          </p:cNvSpPr>
          <p:nvPr>
            <p:ph type="sldNum" sz="quarter" idx="12"/>
          </p:nvPr>
        </p:nvSpPr>
        <p:spPr/>
        <p:txBody>
          <a:bodyPr/>
          <a:lstStyle/>
          <a:p>
            <a:fld id="{DADBA9C0-93B0-4145-9941-5A4B632DC2B6}" type="slidenum">
              <a:rPr lang="en-IN" smtClean="0"/>
              <a:t>‹#›</a:t>
            </a:fld>
            <a:endParaRPr lang="en-IN"/>
          </a:p>
        </p:txBody>
      </p:sp>
    </p:spTree>
    <p:extLst>
      <p:ext uri="{BB962C8B-B14F-4D97-AF65-F5344CB8AC3E}">
        <p14:creationId xmlns:p14="http://schemas.microsoft.com/office/powerpoint/2010/main" val="177569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567B88-4972-4415-90C4-1445DD3CD3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F6AE87-8657-443D-8A66-F81051237A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EBFE43-20FB-483A-B408-AA27A0BAE920}"/>
              </a:ext>
            </a:extLst>
          </p:cNvPr>
          <p:cNvSpPr>
            <a:spLocks noGrp="1"/>
          </p:cNvSpPr>
          <p:nvPr>
            <p:ph type="dt" sz="half" idx="10"/>
          </p:nvPr>
        </p:nvSpPr>
        <p:spPr/>
        <p:txBody>
          <a:bodyPr/>
          <a:lstStyle/>
          <a:p>
            <a:fld id="{776EC046-3E86-4AD4-929B-8E8B0F3F75EE}" type="datetimeFigureOut">
              <a:rPr lang="en-IN" smtClean="0"/>
              <a:t>11-09-2022</a:t>
            </a:fld>
            <a:endParaRPr lang="en-IN"/>
          </a:p>
        </p:txBody>
      </p:sp>
      <p:sp>
        <p:nvSpPr>
          <p:cNvPr id="5" name="Footer Placeholder 4">
            <a:extLst>
              <a:ext uri="{FF2B5EF4-FFF2-40B4-BE49-F238E27FC236}">
                <a16:creationId xmlns:a16="http://schemas.microsoft.com/office/drawing/2014/main" id="{87415839-83CE-4B2B-9E41-DDA682F851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512C72-7D65-4CD9-9F5E-ED215B0AC1AF}"/>
              </a:ext>
            </a:extLst>
          </p:cNvPr>
          <p:cNvSpPr>
            <a:spLocks noGrp="1"/>
          </p:cNvSpPr>
          <p:nvPr>
            <p:ph type="sldNum" sz="quarter" idx="12"/>
          </p:nvPr>
        </p:nvSpPr>
        <p:spPr/>
        <p:txBody>
          <a:bodyPr/>
          <a:lstStyle/>
          <a:p>
            <a:fld id="{DADBA9C0-93B0-4145-9941-5A4B632DC2B6}" type="slidenum">
              <a:rPr lang="en-IN" smtClean="0"/>
              <a:t>‹#›</a:t>
            </a:fld>
            <a:endParaRPr lang="en-IN"/>
          </a:p>
        </p:txBody>
      </p:sp>
    </p:spTree>
    <p:extLst>
      <p:ext uri="{BB962C8B-B14F-4D97-AF65-F5344CB8AC3E}">
        <p14:creationId xmlns:p14="http://schemas.microsoft.com/office/powerpoint/2010/main" val="228967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48E2-1A59-4A18-8E38-E7B3F2D4ED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2DF5DA-C10B-46EF-A318-FDBF228A4E1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6EF908-A786-453E-943E-B03E7B8F9919}"/>
              </a:ext>
            </a:extLst>
          </p:cNvPr>
          <p:cNvSpPr>
            <a:spLocks noGrp="1"/>
          </p:cNvSpPr>
          <p:nvPr>
            <p:ph type="dt" sz="half" idx="10"/>
          </p:nvPr>
        </p:nvSpPr>
        <p:spPr/>
        <p:txBody>
          <a:bodyPr/>
          <a:lstStyle/>
          <a:p>
            <a:fld id="{776EC046-3E86-4AD4-929B-8E8B0F3F75EE}" type="datetimeFigureOut">
              <a:rPr lang="en-IN" smtClean="0"/>
              <a:t>11-09-2022</a:t>
            </a:fld>
            <a:endParaRPr lang="en-IN"/>
          </a:p>
        </p:txBody>
      </p:sp>
      <p:sp>
        <p:nvSpPr>
          <p:cNvPr id="5" name="Footer Placeholder 4">
            <a:extLst>
              <a:ext uri="{FF2B5EF4-FFF2-40B4-BE49-F238E27FC236}">
                <a16:creationId xmlns:a16="http://schemas.microsoft.com/office/drawing/2014/main" id="{2A247ED7-B9EA-47C2-A459-F30BBA1B7E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8CC43A-3AA4-497C-ABDE-6A42E5EF4431}"/>
              </a:ext>
            </a:extLst>
          </p:cNvPr>
          <p:cNvSpPr>
            <a:spLocks noGrp="1"/>
          </p:cNvSpPr>
          <p:nvPr>
            <p:ph type="sldNum" sz="quarter" idx="12"/>
          </p:nvPr>
        </p:nvSpPr>
        <p:spPr/>
        <p:txBody>
          <a:bodyPr/>
          <a:lstStyle/>
          <a:p>
            <a:fld id="{DADBA9C0-93B0-4145-9941-5A4B632DC2B6}" type="slidenum">
              <a:rPr lang="en-IN" smtClean="0"/>
              <a:t>‹#›</a:t>
            </a:fld>
            <a:endParaRPr lang="en-IN"/>
          </a:p>
        </p:txBody>
      </p:sp>
    </p:spTree>
    <p:extLst>
      <p:ext uri="{BB962C8B-B14F-4D97-AF65-F5344CB8AC3E}">
        <p14:creationId xmlns:p14="http://schemas.microsoft.com/office/powerpoint/2010/main" val="278501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5992B-656B-49F4-8B89-40E6BE0F5C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3A7721-410A-47E1-9369-CFB816B1A2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B93D5E-2745-440C-A441-6C655244175F}"/>
              </a:ext>
            </a:extLst>
          </p:cNvPr>
          <p:cNvSpPr>
            <a:spLocks noGrp="1"/>
          </p:cNvSpPr>
          <p:nvPr>
            <p:ph type="dt" sz="half" idx="10"/>
          </p:nvPr>
        </p:nvSpPr>
        <p:spPr/>
        <p:txBody>
          <a:bodyPr/>
          <a:lstStyle/>
          <a:p>
            <a:fld id="{776EC046-3E86-4AD4-929B-8E8B0F3F75EE}" type="datetimeFigureOut">
              <a:rPr lang="en-IN" smtClean="0"/>
              <a:t>11-09-2022</a:t>
            </a:fld>
            <a:endParaRPr lang="en-IN"/>
          </a:p>
        </p:txBody>
      </p:sp>
      <p:sp>
        <p:nvSpPr>
          <p:cNvPr id="5" name="Footer Placeholder 4">
            <a:extLst>
              <a:ext uri="{FF2B5EF4-FFF2-40B4-BE49-F238E27FC236}">
                <a16:creationId xmlns:a16="http://schemas.microsoft.com/office/drawing/2014/main" id="{BA1E1FF1-7842-459B-8E30-8C199CE169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053D8E-9BF4-4490-AC57-039D719BC211}"/>
              </a:ext>
            </a:extLst>
          </p:cNvPr>
          <p:cNvSpPr>
            <a:spLocks noGrp="1"/>
          </p:cNvSpPr>
          <p:nvPr>
            <p:ph type="sldNum" sz="quarter" idx="12"/>
          </p:nvPr>
        </p:nvSpPr>
        <p:spPr/>
        <p:txBody>
          <a:bodyPr/>
          <a:lstStyle/>
          <a:p>
            <a:fld id="{DADBA9C0-93B0-4145-9941-5A4B632DC2B6}" type="slidenum">
              <a:rPr lang="en-IN" smtClean="0"/>
              <a:t>‹#›</a:t>
            </a:fld>
            <a:endParaRPr lang="en-IN"/>
          </a:p>
        </p:txBody>
      </p:sp>
    </p:spTree>
    <p:extLst>
      <p:ext uri="{BB962C8B-B14F-4D97-AF65-F5344CB8AC3E}">
        <p14:creationId xmlns:p14="http://schemas.microsoft.com/office/powerpoint/2010/main" val="3565853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8B87-ABDA-440D-B450-F41CE0279B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E8FB56-4F9C-457F-BE42-56BBF7C9A8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88F953-A625-4003-9379-9FBB7763C7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6D8C73-007B-4206-B485-DEF884AFCA43}"/>
              </a:ext>
            </a:extLst>
          </p:cNvPr>
          <p:cNvSpPr>
            <a:spLocks noGrp="1"/>
          </p:cNvSpPr>
          <p:nvPr>
            <p:ph type="dt" sz="half" idx="10"/>
          </p:nvPr>
        </p:nvSpPr>
        <p:spPr/>
        <p:txBody>
          <a:bodyPr/>
          <a:lstStyle/>
          <a:p>
            <a:fld id="{776EC046-3E86-4AD4-929B-8E8B0F3F75EE}" type="datetimeFigureOut">
              <a:rPr lang="en-IN" smtClean="0"/>
              <a:t>11-09-2022</a:t>
            </a:fld>
            <a:endParaRPr lang="en-IN"/>
          </a:p>
        </p:txBody>
      </p:sp>
      <p:sp>
        <p:nvSpPr>
          <p:cNvPr id="6" name="Footer Placeholder 5">
            <a:extLst>
              <a:ext uri="{FF2B5EF4-FFF2-40B4-BE49-F238E27FC236}">
                <a16:creationId xmlns:a16="http://schemas.microsoft.com/office/drawing/2014/main" id="{3533BD77-0791-4F6D-8DDB-85FED0429B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A6145E-5DB2-4115-BCA9-B9A894C0E981}"/>
              </a:ext>
            </a:extLst>
          </p:cNvPr>
          <p:cNvSpPr>
            <a:spLocks noGrp="1"/>
          </p:cNvSpPr>
          <p:nvPr>
            <p:ph type="sldNum" sz="quarter" idx="12"/>
          </p:nvPr>
        </p:nvSpPr>
        <p:spPr/>
        <p:txBody>
          <a:bodyPr/>
          <a:lstStyle/>
          <a:p>
            <a:fld id="{DADBA9C0-93B0-4145-9941-5A4B632DC2B6}" type="slidenum">
              <a:rPr lang="en-IN" smtClean="0"/>
              <a:t>‹#›</a:t>
            </a:fld>
            <a:endParaRPr lang="en-IN"/>
          </a:p>
        </p:txBody>
      </p:sp>
    </p:spTree>
    <p:extLst>
      <p:ext uri="{BB962C8B-B14F-4D97-AF65-F5344CB8AC3E}">
        <p14:creationId xmlns:p14="http://schemas.microsoft.com/office/powerpoint/2010/main" val="191083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3D32-5385-49A0-9EE7-A9725F251F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583A2A-971C-4ABC-9B45-561424AA1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DAD9AF7-3FB9-405F-B91C-BB441AD470B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26247F-8554-4111-A678-C3570941A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CB26D0-3F47-4329-A3F5-21B5F1A6E62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E3FB5A-D3A8-420A-98DB-C4779202B6C8}"/>
              </a:ext>
            </a:extLst>
          </p:cNvPr>
          <p:cNvSpPr>
            <a:spLocks noGrp="1"/>
          </p:cNvSpPr>
          <p:nvPr>
            <p:ph type="dt" sz="half" idx="10"/>
          </p:nvPr>
        </p:nvSpPr>
        <p:spPr/>
        <p:txBody>
          <a:bodyPr/>
          <a:lstStyle/>
          <a:p>
            <a:fld id="{776EC046-3E86-4AD4-929B-8E8B0F3F75EE}" type="datetimeFigureOut">
              <a:rPr lang="en-IN" smtClean="0"/>
              <a:t>11-09-2022</a:t>
            </a:fld>
            <a:endParaRPr lang="en-IN"/>
          </a:p>
        </p:txBody>
      </p:sp>
      <p:sp>
        <p:nvSpPr>
          <p:cNvPr id="8" name="Footer Placeholder 7">
            <a:extLst>
              <a:ext uri="{FF2B5EF4-FFF2-40B4-BE49-F238E27FC236}">
                <a16:creationId xmlns:a16="http://schemas.microsoft.com/office/drawing/2014/main" id="{615358D2-1CF7-47A5-91F8-7CDB8C1CC4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25C19E-5AD3-4912-9C6B-1AC6816DE65D}"/>
              </a:ext>
            </a:extLst>
          </p:cNvPr>
          <p:cNvSpPr>
            <a:spLocks noGrp="1"/>
          </p:cNvSpPr>
          <p:nvPr>
            <p:ph type="sldNum" sz="quarter" idx="12"/>
          </p:nvPr>
        </p:nvSpPr>
        <p:spPr/>
        <p:txBody>
          <a:bodyPr/>
          <a:lstStyle/>
          <a:p>
            <a:fld id="{DADBA9C0-93B0-4145-9941-5A4B632DC2B6}" type="slidenum">
              <a:rPr lang="en-IN" smtClean="0"/>
              <a:t>‹#›</a:t>
            </a:fld>
            <a:endParaRPr lang="en-IN"/>
          </a:p>
        </p:txBody>
      </p:sp>
    </p:spTree>
    <p:extLst>
      <p:ext uri="{BB962C8B-B14F-4D97-AF65-F5344CB8AC3E}">
        <p14:creationId xmlns:p14="http://schemas.microsoft.com/office/powerpoint/2010/main" val="408495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3DCD-651B-4077-BFA9-A77A214601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260CC8-99F0-4444-B548-84AB7B1A602D}"/>
              </a:ext>
            </a:extLst>
          </p:cNvPr>
          <p:cNvSpPr>
            <a:spLocks noGrp="1"/>
          </p:cNvSpPr>
          <p:nvPr>
            <p:ph type="dt" sz="half" idx="10"/>
          </p:nvPr>
        </p:nvSpPr>
        <p:spPr/>
        <p:txBody>
          <a:bodyPr/>
          <a:lstStyle/>
          <a:p>
            <a:fld id="{776EC046-3E86-4AD4-929B-8E8B0F3F75EE}" type="datetimeFigureOut">
              <a:rPr lang="en-IN" smtClean="0"/>
              <a:t>11-09-2022</a:t>
            </a:fld>
            <a:endParaRPr lang="en-IN"/>
          </a:p>
        </p:txBody>
      </p:sp>
      <p:sp>
        <p:nvSpPr>
          <p:cNvPr id="4" name="Footer Placeholder 3">
            <a:extLst>
              <a:ext uri="{FF2B5EF4-FFF2-40B4-BE49-F238E27FC236}">
                <a16:creationId xmlns:a16="http://schemas.microsoft.com/office/drawing/2014/main" id="{85892B6B-5A1A-4C55-924C-BA3AD8B217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26C23B-FD83-48E2-A4AF-9A77744D95B6}"/>
              </a:ext>
            </a:extLst>
          </p:cNvPr>
          <p:cNvSpPr>
            <a:spLocks noGrp="1"/>
          </p:cNvSpPr>
          <p:nvPr>
            <p:ph type="sldNum" sz="quarter" idx="12"/>
          </p:nvPr>
        </p:nvSpPr>
        <p:spPr/>
        <p:txBody>
          <a:bodyPr/>
          <a:lstStyle/>
          <a:p>
            <a:fld id="{DADBA9C0-93B0-4145-9941-5A4B632DC2B6}" type="slidenum">
              <a:rPr lang="en-IN" smtClean="0"/>
              <a:t>‹#›</a:t>
            </a:fld>
            <a:endParaRPr lang="en-IN"/>
          </a:p>
        </p:txBody>
      </p:sp>
    </p:spTree>
    <p:extLst>
      <p:ext uri="{BB962C8B-B14F-4D97-AF65-F5344CB8AC3E}">
        <p14:creationId xmlns:p14="http://schemas.microsoft.com/office/powerpoint/2010/main" val="359132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EECBA2-CC27-4A0B-A998-C3F114CF9A46}"/>
              </a:ext>
            </a:extLst>
          </p:cNvPr>
          <p:cNvSpPr>
            <a:spLocks noGrp="1"/>
          </p:cNvSpPr>
          <p:nvPr>
            <p:ph type="dt" sz="half" idx="10"/>
          </p:nvPr>
        </p:nvSpPr>
        <p:spPr/>
        <p:txBody>
          <a:bodyPr/>
          <a:lstStyle/>
          <a:p>
            <a:fld id="{776EC046-3E86-4AD4-929B-8E8B0F3F75EE}" type="datetimeFigureOut">
              <a:rPr lang="en-IN" smtClean="0"/>
              <a:t>11-09-2022</a:t>
            </a:fld>
            <a:endParaRPr lang="en-IN"/>
          </a:p>
        </p:txBody>
      </p:sp>
      <p:sp>
        <p:nvSpPr>
          <p:cNvPr id="3" name="Footer Placeholder 2">
            <a:extLst>
              <a:ext uri="{FF2B5EF4-FFF2-40B4-BE49-F238E27FC236}">
                <a16:creationId xmlns:a16="http://schemas.microsoft.com/office/drawing/2014/main" id="{3CAA9AD4-C769-4006-82A0-2767B317F5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64449A-5D09-486F-A023-0750A6027FF1}"/>
              </a:ext>
            </a:extLst>
          </p:cNvPr>
          <p:cNvSpPr>
            <a:spLocks noGrp="1"/>
          </p:cNvSpPr>
          <p:nvPr>
            <p:ph type="sldNum" sz="quarter" idx="12"/>
          </p:nvPr>
        </p:nvSpPr>
        <p:spPr/>
        <p:txBody>
          <a:bodyPr/>
          <a:lstStyle/>
          <a:p>
            <a:fld id="{DADBA9C0-93B0-4145-9941-5A4B632DC2B6}" type="slidenum">
              <a:rPr lang="en-IN" smtClean="0"/>
              <a:t>‹#›</a:t>
            </a:fld>
            <a:endParaRPr lang="en-IN"/>
          </a:p>
        </p:txBody>
      </p:sp>
    </p:spTree>
    <p:extLst>
      <p:ext uri="{BB962C8B-B14F-4D97-AF65-F5344CB8AC3E}">
        <p14:creationId xmlns:p14="http://schemas.microsoft.com/office/powerpoint/2010/main" val="351213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0405-B113-42C7-8EAC-5C0D2F369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60CB24-88E8-42C2-94FF-EB2E94813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71FED6-7AEA-4B1D-9E88-04F2F04AB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D9E19C-773E-41D3-81FE-737F18688C0E}"/>
              </a:ext>
            </a:extLst>
          </p:cNvPr>
          <p:cNvSpPr>
            <a:spLocks noGrp="1"/>
          </p:cNvSpPr>
          <p:nvPr>
            <p:ph type="dt" sz="half" idx="10"/>
          </p:nvPr>
        </p:nvSpPr>
        <p:spPr/>
        <p:txBody>
          <a:bodyPr/>
          <a:lstStyle/>
          <a:p>
            <a:fld id="{776EC046-3E86-4AD4-929B-8E8B0F3F75EE}" type="datetimeFigureOut">
              <a:rPr lang="en-IN" smtClean="0"/>
              <a:t>11-09-2022</a:t>
            </a:fld>
            <a:endParaRPr lang="en-IN"/>
          </a:p>
        </p:txBody>
      </p:sp>
      <p:sp>
        <p:nvSpPr>
          <p:cNvPr id="6" name="Footer Placeholder 5">
            <a:extLst>
              <a:ext uri="{FF2B5EF4-FFF2-40B4-BE49-F238E27FC236}">
                <a16:creationId xmlns:a16="http://schemas.microsoft.com/office/drawing/2014/main" id="{4B7EE2CF-339F-41D9-8795-B77D842093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2C5835-4AFD-43E6-B658-90EDF854FD82}"/>
              </a:ext>
            </a:extLst>
          </p:cNvPr>
          <p:cNvSpPr>
            <a:spLocks noGrp="1"/>
          </p:cNvSpPr>
          <p:nvPr>
            <p:ph type="sldNum" sz="quarter" idx="12"/>
          </p:nvPr>
        </p:nvSpPr>
        <p:spPr/>
        <p:txBody>
          <a:bodyPr/>
          <a:lstStyle/>
          <a:p>
            <a:fld id="{DADBA9C0-93B0-4145-9941-5A4B632DC2B6}" type="slidenum">
              <a:rPr lang="en-IN" smtClean="0"/>
              <a:t>‹#›</a:t>
            </a:fld>
            <a:endParaRPr lang="en-IN"/>
          </a:p>
        </p:txBody>
      </p:sp>
    </p:spTree>
    <p:extLst>
      <p:ext uri="{BB962C8B-B14F-4D97-AF65-F5344CB8AC3E}">
        <p14:creationId xmlns:p14="http://schemas.microsoft.com/office/powerpoint/2010/main" val="299990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49DE-17C3-489E-ADD7-4E9C685853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4D9559-95A2-4C5B-AE8F-B6110CB793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A19127-6FF6-4564-91B7-0A8DCE360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7FDFC1-428B-4694-9832-2BDA9ED48173}"/>
              </a:ext>
            </a:extLst>
          </p:cNvPr>
          <p:cNvSpPr>
            <a:spLocks noGrp="1"/>
          </p:cNvSpPr>
          <p:nvPr>
            <p:ph type="dt" sz="half" idx="10"/>
          </p:nvPr>
        </p:nvSpPr>
        <p:spPr/>
        <p:txBody>
          <a:bodyPr/>
          <a:lstStyle/>
          <a:p>
            <a:fld id="{776EC046-3E86-4AD4-929B-8E8B0F3F75EE}" type="datetimeFigureOut">
              <a:rPr lang="en-IN" smtClean="0"/>
              <a:t>11-09-2022</a:t>
            </a:fld>
            <a:endParaRPr lang="en-IN"/>
          </a:p>
        </p:txBody>
      </p:sp>
      <p:sp>
        <p:nvSpPr>
          <p:cNvPr id="6" name="Footer Placeholder 5">
            <a:extLst>
              <a:ext uri="{FF2B5EF4-FFF2-40B4-BE49-F238E27FC236}">
                <a16:creationId xmlns:a16="http://schemas.microsoft.com/office/drawing/2014/main" id="{05B23B65-D7ED-4C90-A7FE-0DF4979694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8BFF42-1FC1-474D-BF62-6B4DFA9B3E9B}"/>
              </a:ext>
            </a:extLst>
          </p:cNvPr>
          <p:cNvSpPr>
            <a:spLocks noGrp="1"/>
          </p:cNvSpPr>
          <p:nvPr>
            <p:ph type="sldNum" sz="quarter" idx="12"/>
          </p:nvPr>
        </p:nvSpPr>
        <p:spPr/>
        <p:txBody>
          <a:bodyPr/>
          <a:lstStyle/>
          <a:p>
            <a:fld id="{DADBA9C0-93B0-4145-9941-5A4B632DC2B6}" type="slidenum">
              <a:rPr lang="en-IN" smtClean="0"/>
              <a:t>‹#›</a:t>
            </a:fld>
            <a:endParaRPr lang="en-IN"/>
          </a:p>
        </p:txBody>
      </p:sp>
    </p:spTree>
    <p:extLst>
      <p:ext uri="{BB962C8B-B14F-4D97-AF65-F5344CB8AC3E}">
        <p14:creationId xmlns:p14="http://schemas.microsoft.com/office/powerpoint/2010/main" val="284454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27175C-C851-4C6A-8226-9A658D78AD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005607-BB86-427D-82B8-0AFD127C2A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2B3A89-AEC3-4451-B5F5-4F2AE295F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6EC046-3E86-4AD4-929B-8E8B0F3F75EE}" type="datetimeFigureOut">
              <a:rPr lang="en-IN" smtClean="0"/>
              <a:t>11-09-2022</a:t>
            </a:fld>
            <a:endParaRPr lang="en-IN"/>
          </a:p>
        </p:txBody>
      </p:sp>
      <p:sp>
        <p:nvSpPr>
          <p:cNvPr id="5" name="Footer Placeholder 4">
            <a:extLst>
              <a:ext uri="{FF2B5EF4-FFF2-40B4-BE49-F238E27FC236}">
                <a16:creationId xmlns:a16="http://schemas.microsoft.com/office/drawing/2014/main" id="{69C17205-47B6-40E2-9BA4-F66F36A3F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5EDB89-204F-45AC-BFA9-C4BCC95234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DBA9C0-93B0-4145-9941-5A4B632DC2B6}" type="slidenum">
              <a:rPr lang="en-IN" smtClean="0"/>
              <a:t>‹#›</a:t>
            </a:fld>
            <a:endParaRPr lang="en-IN"/>
          </a:p>
        </p:txBody>
      </p:sp>
    </p:spTree>
    <p:extLst>
      <p:ext uri="{BB962C8B-B14F-4D97-AF65-F5344CB8AC3E}">
        <p14:creationId xmlns:p14="http://schemas.microsoft.com/office/powerpoint/2010/main" val="273347487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3471-9B66-47E2-BEA4-7A55D1903626}"/>
              </a:ext>
            </a:extLst>
          </p:cNvPr>
          <p:cNvSpPr>
            <a:spLocks noGrp="1"/>
          </p:cNvSpPr>
          <p:nvPr>
            <p:ph type="ctrTitle"/>
          </p:nvPr>
        </p:nvSpPr>
        <p:spPr/>
        <p:txBody>
          <a:bodyPr>
            <a:noAutofit/>
          </a:bodyPr>
          <a:lstStyle/>
          <a:p>
            <a:r>
              <a:rPr lang="en-IN" sz="8800" dirty="0"/>
              <a:t>Lead Score Case Study</a:t>
            </a:r>
          </a:p>
        </p:txBody>
      </p:sp>
      <p:sp>
        <p:nvSpPr>
          <p:cNvPr id="3" name="Subtitle 2">
            <a:extLst>
              <a:ext uri="{FF2B5EF4-FFF2-40B4-BE49-F238E27FC236}">
                <a16:creationId xmlns:a16="http://schemas.microsoft.com/office/drawing/2014/main" id="{B1A6739A-4F43-4C09-916B-3E205C041785}"/>
              </a:ext>
            </a:extLst>
          </p:cNvPr>
          <p:cNvSpPr>
            <a:spLocks noGrp="1"/>
          </p:cNvSpPr>
          <p:nvPr>
            <p:ph type="subTitle" idx="1"/>
          </p:nvPr>
        </p:nvSpPr>
        <p:spPr/>
        <p:txBody>
          <a:bodyPr>
            <a:normAutofit/>
          </a:bodyPr>
          <a:lstStyle/>
          <a:p>
            <a:r>
              <a:rPr lang="en-IN" sz="4800" dirty="0"/>
              <a:t>Done by: Lakshmi </a:t>
            </a:r>
            <a:r>
              <a:rPr lang="en-IN" sz="4800" dirty="0" err="1"/>
              <a:t>Narashimman</a:t>
            </a:r>
            <a:r>
              <a:rPr lang="en-IN" sz="4800" dirty="0"/>
              <a:t> . D</a:t>
            </a:r>
          </a:p>
        </p:txBody>
      </p:sp>
    </p:spTree>
    <p:extLst>
      <p:ext uri="{BB962C8B-B14F-4D97-AF65-F5344CB8AC3E}">
        <p14:creationId xmlns:p14="http://schemas.microsoft.com/office/powerpoint/2010/main" val="2620177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679A-DE9E-4F2C-9083-D2ADA122D29F}"/>
              </a:ext>
            </a:extLst>
          </p:cNvPr>
          <p:cNvSpPr>
            <a:spLocks noGrp="1"/>
          </p:cNvSpPr>
          <p:nvPr>
            <p:ph type="title"/>
          </p:nvPr>
        </p:nvSpPr>
        <p:spPr/>
        <p:txBody>
          <a:bodyPr>
            <a:normAutofit/>
          </a:bodyPr>
          <a:lstStyle/>
          <a:p>
            <a:r>
              <a:rPr lang="en-IN" i="1" dirty="0"/>
              <a:t>Optimal cut-off point is 0.42 using ROC Curve</a:t>
            </a:r>
          </a:p>
        </p:txBody>
      </p:sp>
      <p:pic>
        <p:nvPicPr>
          <p:cNvPr id="4" name="Content Placeholder 3">
            <a:extLst>
              <a:ext uri="{FF2B5EF4-FFF2-40B4-BE49-F238E27FC236}">
                <a16:creationId xmlns:a16="http://schemas.microsoft.com/office/drawing/2014/main" id="{E5A18D7C-EB28-4DFC-92FF-CDFCF4BA2E44}"/>
              </a:ext>
            </a:extLst>
          </p:cNvPr>
          <p:cNvPicPr>
            <a:picLocks noGrp="1" noChangeAspect="1"/>
          </p:cNvPicPr>
          <p:nvPr>
            <p:ph idx="1"/>
          </p:nvPr>
        </p:nvPicPr>
        <p:blipFill>
          <a:blip r:embed="rId2"/>
          <a:stretch>
            <a:fillRect/>
          </a:stretch>
        </p:blipFill>
        <p:spPr>
          <a:xfrm>
            <a:off x="171883" y="1569710"/>
            <a:ext cx="3927657" cy="3869556"/>
          </a:xfrm>
          <a:prstGeom prst="rect">
            <a:avLst/>
          </a:prstGeom>
        </p:spPr>
      </p:pic>
      <p:pic>
        <p:nvPicPr>
          <p:cNvPr id="5" name="Picture 4">
            <a:extLst>
              <a:ext uri="{FF2B5EF4-FFF2-40B4-BE49-F238E27FC236}">
                <a16:creationId xmlns:a16="http://schemas.microsoft.com/office/drawing/2014/main" id="{129612D3-DE8B-4CB3-BB90-34A708D49E5F}"/>
              </a:ext>
            </a:extLst>
          </p:cNvPr>
          <p:cNvPicPr>
            <a:picLocks noChangeAspect="1"/>
          </p:cNvPicPr>
          <p:nvPr/>
        </p:nvPicPr>
        <p:blipFill rotWithShape="1">
          <a:blip r:embed="rId3"/>
          <a:srcRect l="19020" t="36014" r="59021" b="40069"/>
          <a:stretch/>
        </p:blipFill>
        <p:spPr>
          <a:xfrm>
            <a:off x="4099540" y="1436165"/>
            <a:ext cx="3800410" cy="2328422"/>
          </a:xfrm>
          <a:prstGeom prst="rect">
            <a:avLst/>
          </a:prstGeom>
        </p:spPr>
      </p:pic>
      <p:sp>
        <p:nvSpPr>
          <p:cNvPr id="6" name="TextBox 5">
            <a:extLst>
              <a:ext uri="{FF2B5EF4-FFF2-40B4-BE49-F238E27FC236}">
                <a16:creationId xmlns:a16="http://schemas.microsoft.com/office/drawing/2014/main" id="{43D29013-8CF2-4AF1-9972-DFEE511C20E4}"/>
              </a:ext>
            </a:extLst>
          </p:cNvPr>
          <p:cNvSpPr txBox="1"/>
          <p:nvPr/>
        </p:nvSpPr>
        <p:spPr>
          <a:xfrm>
            <a:off x="8090819" y="1843087"/>
            <a:ext cx="3645551" cy="3693319"/>
          </a:xfrm>
          <a:prstGeom prst="rect">
            <a:avLst/>
          </a:prstGeom>
          <a:noFill/>
        </p:spPr>
        <p:txBody>
          <a:bodyPr wrap="square" rtlCol="0">
            <a:spAutoFit/>
          </a:bodyPr>
          <a:lstStyle/>
          <a:p>
            <a:r>
              <a:rPr lang="en-US" dirty="0"/>
              <a:t>We can see that around 0.42, we get the optimal cutoff point where all these measures intersect.</a:t>
            </a:r>
          </a:p>
          <a:p>
            <a:endParaRPr lang="en-US" dirty="0"/>
          </a:p>
          <a:p>
            <a:endParaRPr lang="en-US" dirty="0"/>
          </a:p>
          <a:p>
            <a:r>
              <a:rPr lang="en-US" dirty="0"/>
              <a:t>Also, we can see that at point of 0.4, the accuracy, sensitivity and specificity are almost nearby and similar.</a:t>
            </a:r>
          </a:p>
          <a:p>
            <a:endParaRPr lang="en-US" dirty="0"/>
          </a:p>
          <a:p>
            <a:endParaRPr lang="en-US" dirty="0"/>
          </a:p>
          <a:p>
            <a:r>
              <a:rPr lang="en-US" dirty="0"/>
              <a:t>Let us decide the optimal cutoff point for probability as 0.42. </a:t>
            </a:r>
            <a:endParaRPr lang="en-IN" dirty="0"/>
          </a:p>
        </p:txBody>
      </p:sp>
      <p:pic>
        <p:nvPicPr>
          <p:cNvPr id="7" name="Picture 6">
            <a:extLst>
              <a:ext uri="{FF2B5EF4-FFF2-40B4-BE49-F238E27FC236}">
                <a16:creationId xmlns:a16="http://schemas.microsoft.com/office/drawing/2014/main" id="{6C346FA2-70C6-489D-990F-E5E7E900A291}"/>
              </a:ext>
            </a:extLst>
          </p:cNvPr>
          <p:cNvPicPr>
            <a:picLocks noChangeAspect="1"/>
          </p:cNvPicPr>
          <p:nvPr/>
        </p:nvPicPr>
        <p:blipFill>
          <a:blip r:embed="rId4"/>
          <a:stretch>
            <a:fillRect/>
          </a:stretch>
        </p:blipFill>
        <p:spPr>
          <a:xfrm>
            <a:off x="4099540" y="3898132"/>
            <a:ext cx="3543300" cy="2495550"/>
          </a:xfrm>
          <a:prstGeom prst="rect">
            <a:avLst/>
          </a:prstGeom>
        </p:spPr>
      </p:pic>
    </p:spTree>
    <p:extLst>
      <p:ext uri="{BB962C8B-B14F-4D97-AF65-F5344CB8AC3E}">
        <p14:creationId xmlns:p14="http://schemas.microsoft.com/office/powerpoint/2010/main" val="3373438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EBF1-0A5F-49FC-8348-4D68C625DD1A}"/>
              </a:ext>
            </a:extLst>
          </p:cNvPr>
          <p:cNvSpPr>
            <a:spLocks noGrp="1"/>
          </p:cNvSpPr>
          <p:nvPr>
            <p:ph type="title"/>
          </p:nvPr>
        </p:nvSpPr>
        <p:spPr>
          <a:xfrm>
            <a:off x="838199" y="942680"/>
            <a:ext cx="10643647" cy="1555422"/>
          </a:xfrm>
        </p:spPr>
        <p:txBody>
          <a:bodyPr>
            <a:normAutofit fontScale="90000"/>
          </a:bodyPr>
          <a:lstStyle/>
          <a:p>
            <a:r>
              <a:rPr lang="en-US" i="1" dirty="0"/>
              <a:t>Train and test data comparison for evaluation metrics at 0.42 cut off using sensitivity and specificity </a:t>
            </a:r>
            <a:br>
              <a:rPr lang="en-US" i="1" dirty="0"/>
            </a:br>
            <a:endParaRPr lang="en-IN" i="1" dirty="0"/>
          </a:p>
        </p:txBody>
      </p:sp>
      <p:sp>
        <p:nvSpPr>
          <p:cNvPr id="3" name="Content Placeholder 2">
            <a:extLst>
              <a:ext uri="{FF2B5EF4-FFF2-40B4-BE49-F238E27FC236}">
                <a16:creationId xmlns:a16="http://schemas.microsoft.com/office/drawing/2014/main" id="{C23FE903-6EFF-440A-A72A-F4FDF85E666D}"/>
              </a:ext>
            </a:extLst>
          </p:cNvPr>
          <p:cNvSpPr>
            <a:spLocks noGrp="1"/>
          </p:cNvSpPr>
          <p:nvPr>
            <p:ph idx="1"/>
          </p:nvPr>
        </p:nvSpPr>
        <p:spPr>
          <a:xfrm>
            <a:off x="838200" y="1825625"/>
            <a:ext cx="10515600" cy="4787278"/>
          </a:xfrm>
        </p:spPr>
        <p:txBody>
          <a:bodyPr>
            <a:normAutofit fontScale="62500" lnSpcReduction="20000"/>
          </a:bodyPr>
          <a:lstStyle/>
          <a:p>
            <a:endParaRPr lang="en-US" dirty="0"/>
          </a:p>
          <a:p>
            <a:endParaRPr lang="en-US" dirty="0"/>
          </a:p>
          <a:p>
            <a:endParaRPr lang="en-US" dirty="0"/>
          </a:p>
          <a:p>
            <a:r>
              <a:rPr lang="en-US" sz="2900" b="1" u="sng" dirty="0"/>
              <a:t>Evaluation metrics for the "train data" at 0.42 cutoff</a:t>
            </a:r>
          </a:p>
          <a:p>
            <a:endParaRPr lang="en-US" dirty="0"/>
          </a:p>
          <a:p>
            <a:r>
              <a:rPr lang="en-US" dirty="0"/>
              <a:t>- Accuracy - 78.1%</a:t>
            </a:r>
          </a:p>
          <a:p>
            <a:r>
              <a:rPr lang="en-US" dirty="0"/>
              <a:t>- Sensitivity - 75.1%</a:t>
            </a:r>
          </a:p>
          <a:p>
            <a:r>
              <a:rPr lang="en-US" dirty="0"/>
              <a:t>- Specificity - 80.3%</a:t>
            </a:r>
          </a:p>
          <a:p>
            <a:endParaRPr lang="en-US" dirty="0"/>
          </a:p>
          <a:p>
            <a:endParaRPr lang="en-US" dirty="0"/>
          </a:p>
          <a:p>
            <a:r>
              <a:rPr lang="en-US" sz="2900" b="1" u="sng" dirty="0"/>
              <a:t># Evaluation metrics for the "test data" at 0.42 cutoff </a:t>
            </a:r>
          </a:p>
          <a:p>
            <a:endParaRPr lang="en-US" dirty="0"/>
          </a:p>
          <a:p>
            <a:r>
              <a:rPr lang="en-US" dirty="0"/>
              <a:t>- Accuracy - 77.3% </a:t>
            </a:r>
          </a:p>
          <a:p>
            <a:r>
              <a:rPr lang="en-US" dirty="0"/>
              <a:t>- Sensitivity - 75.8%</a:t>
            </a:r>
          </a:p>
          <a:p>
            <a:r>
              <a:rPr lang="en-US" dirty="0"/>
              <a:t>- Specificity - 78.5%</a:t>
            </a:r>
            <a:endParaRPr lang="en-IN" dirty="0"/>
          </a:p>
        </p:txBody>
      </p:sp>
    </p:spTree>
    <p:extLst>
      <p:ext uri="{BB962C8B-B14F-4D97-AF65-F5344CB8AC3E}">
        <p14:creationId xmlns:p14="http://schemas.microsoft.com/office/powerpoint/2010/main" val="31480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AF8E7-04EF-4BA6-9EC2-DEA7A458105B}"/>
              </a:ext>
            </a:extLst>
          </p:cNvPr>
          <p:cNvSpPr>
            <a:spLocks noGrp="1"/>
          </p:cNvSpPr>
          <p:nvPr>
            <p:ph type="title"/>
          </p:nvPr>
        </p:nvSpPr>
        <p:spPr>
          <a:xfrm>
            <a:off x="838200" y="365125"/>
            <a:ext cx="10515600" cy="1812467"/>
          </a:xfrm>
        </p:spPr>
        <p:txBody>
          <a:bodyPr>
            <a:normAutofit fontScale="90000"/>
          </a:bodyPr>
          <a:lstStyle/>
          <a:p>
            <a:r>
              <a:rPr lang="en-US" i="1" dirty="0"/>
              <a:t>Comparison of Train and test data evaluation metrics for 0.44 cutoff found using precision recall trade off</a:t>
            </a:r>
            <a:endParaRPr lang="en-IN" i="1" dirty="0"/>
          </a:p>
        </p:txBody>
      </p:sp>
      <p:sp>
        <p:nvSpPr>
          <p:cNvPr id="3" name="Content Placeholder 2">
            <a:extLst>
              <a:ext uri="{FF2B5EF4-FFF2-40B4-BE49-F238E27FC236}">
                <a16:creationId xmlns:a16="http://schemas.microsoft.com/office/drawing/2014/main" id="{4AE29A33-B70B-4BA4-B9A4-3C8AFE913C61}"/>
              </a:ext>
            </a:extLst>
          </p:cNvPr>
          <p:cNvSpPr>
            <a:spLocks noGrp="1"/>
          </p:cNvSpPr>
          <p:nvPr>
            <p:ph idx="1"/>
          </p:nvPr>
        </p:nvSpPr>
        <p:spPr>
          <a:xfrm>
            <a:off x="838200" y="2111603"/>
            <a:ext cx="10515600" cy="4468306"/>
          </a:xfrm>
        </p:spPr>
        <p:txBody>
          <a:bodyPr>
            <a:normAutofit fontScale="62500" lnSpcReduction="20000"/>
          </a:bodyPr>
          <a:lstStyle/>
          <a:p>
            <a:endParaRPr lang="en-US" dirty="0"/>
          </a:p>
          <a:p>
            <a:r>
              <a:rPr lang="en-US" b="1" u="sng" dirty="0"/>
              <a:t>Evaluation metrics for the "training data" at 0.44 cutoff using precision recall trade off</a:t>
            </a:r>
          </a:p>
          <a:p>
            <a:endParaRPr lang="en-US" dirty="0"/>
          </a:p>
          <a:p>
            <a:r>
              <a:rPr lang="en-US" dirty="0"/>
              <a:t>- Accuracy - 78.0%</a:t>
            </a:r>
          </a:p>
          <a:p>
            <a:r>
              <a:rPr lang="en-US" dirty="0"/>
              <a:t>- Precision - 74.9%</a:t>
            </a:r>
          </a:p>
          <a:p>
            <a:r>
              <a:rPr lang="en-US" dirty="0"/>
              <a:t>- Recall - 73.4%</a:t>
            </a:r>
          </a:p>
          <a:p>
            <a:endParaRPr lang="en-US" dirty="0"/>
          </a:p>
          <a:p>
            <a:endParaRPr lang="en-US" dirty="0"/>
          </a:p>
          <a:p>
            <a:endParaRPr lang="en-US" dirty="0"/>
          </a:p>
          <a:p>
            <a:r>
              <a:rPr lang="en-US" b="1" u="sng" dirty="0"/>
              <a:t>Evaluation metrics for the "test data" at 0.44 cutoff for the precision recall trade off </a:t>
            </a:r>
          </a:p>
          <a:p>
            <a:endParaRPr lang="en-US" dirty="0"/>
          </a:p>
          <a:p>
            <a:r>
              <a:rPr lang="en-US" dirty="0"/>
              <a:t>- Accuracy - 77.3%</a:t>
            </a:r>
          </a:p>
          <a:p>
            <a:r>
              <a:rPr lang="en-US" dirty="0"/>
              <a:t>- Precision - 73.1%</a:t>
            </a:r>
          </a:p>
          <a:p>
            <a:r>
              <a:rPr lang="en-US" dirty="0"/>
              <a:t>- Recall - 74.3% </a:t>
            </a:r>
            <a:endParaRPr lang="en-IN" dirty="0"/>
          </a:p>
        </p:txBody>
      </p:sp>
    </p:spTree>
    <p:extLst>
      <p:ext uri="{BB962C8B-B14F-4D97-AF65-F5344CB8AC3E}">
        <p14:creationId xmlns:p14="http://schemas.microsoft.com/office/powerpoint/2010/main" val="928687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B575-FBF4-4E32-A15C-DB7978AFE67F}"/>
              </a:ext>
            </a:extLst>
          </p:cNvPr>
          <p:cNvSpPr>
            <a:spLocks noGrp="1"/>
          </p:cNvSpPr>
          <p:nvPr>
            <p:ph type="title"/>
          </p:nvPr>
        </p:nvSpPr>
        <p:spPr>
          <a:xfrm>
            <a:off x="838200" y="365126"/>
            <a:ext cx="10515600" cy="907494"/>
          </a:xfrm>
        </p:spPr>
        <p:txBody>
          <a:bodyPr/>
          <a:lstStyle/>
          <a:p>
            <a:r>
              <a:rPr lang="en-IN" i="1"/>
              <a:t>Overall findings for </a:t>
            </a:r>
            <a:r>
              <a:rPr lang="en-IN" i="1" dirty="0"/>
              <a:t>this model</a:t>
            </a:r>
          </a:p>
        </p:txBody>
      </p:sp>
      <p:sp>
        <p:nvSpPr>
          <p:cNvPr id="3" name="Content Placeholder 2">
            <a:extLst>
              <a:ext uri="{FF2B5EF4-FFF2-40B4-BE49-F238E27FC236}">
                <a16:creationId xmlns:a16="http://schemas.microsoft.com/office/drawing/2014/main" id="{E18D0D61-0A58-4E5A-9AA8-B2CE47D2C3D1}"/>
              </a:ext>
            </a:extLst>
          </p:cNvPr>
          <p:cNvSpPr>
            <a:spLocks noGrp="1"/>
          </p:cNvSpPr>
          <p:nvPr>
            <p:ph idx="1"/>
          </p:nvPr>
        </p:nvSpPr>
        <p:spPr>
          <a:xfrm>
            <a:off x="838200" y="1272620"/>
            <a:ext cx="10515600" cy="4904343"/>
          </a:xfrm>
        </p:spPr>
        <p:txBody>
          <a:bodyPr/>
          <a:lstStyle/>
          <a:p>
            <a:pPr marL="0" indent="0">
              <a:buNone/>
            </a:pPr>
            <a:r>
              <a:rPr lang="en-IN" dirty="0"/>
              <a:t>The variables that mattered the most for potential buyers are:</a:t>
            </a:r>
          </a:p>
          <a:p>
            <a:r>
              <a:rPr lang="en-IN" dirty="0"/>
              <a:t>Total time spent on website</a:t>
            </a:r>
          </a:p>
          <a:p>
            <a:r>
              <a:rPr lang="en-IN" dirty="0"/>
              <a:t>Total number of visits</a:t>
            </a:r>
          </a:p>
          <a:p>
            <a:r>
              <a:rPr lang="en-IN" dirty="0"/>
              <a:t>Lead sources like google, direct traffic, organic and </a:t>
            </a:r>
            <a:r>
              <a:rPr lang="en-IN" dirty="0" err="1"/>
              <a:t>Welingak</a:t>
            </a:r>
            <a:r>
              <a:rPr lang="en-IN" dirty="0"/>
              <a:t> websites</a:t>
            </a:r>
          </a:p>
          <a:p>
            <a:r>
              <a:rPr lang="en-IN" dirty="0"/>
              <a:t>SMS and Olark chat conversations is the last activity before conversion</a:t>
            </a:r>
          </a:p>
          <a:p>
            <a:r>
              <a:rPr lang="en-IN" dirty="0"/>
              <a:t>The lead origin is lead add format </a:t>
            </a:r>
          </a:p>
          <a:p>
            <a:pPr marL="0" indent="0">
              <a:buNone/>
            </a:pPr>
            <a:endParaRPr lang="en-IN" dirty="0"/>
          </a:p>
          <a:p>
            <a:pPr marL="0" indent="0">
              <a:buNone/>
            </a:pPr>
            <a:r>
              <a:rPr lang="en-IN" dirty="0"/>
              <a:t>By keeping these in mind and focusing on the improvement of these variables, X education can obtain more lead conversions. </a:t>
            </a:r>
          </a:p>
        </p:txBody>
      </p:sp>
    </p:spTree>
    <p:extLst>
      <p:ext uri="{BB962C8B-B14F-4D97-AF65-F5344CB8AC3E}">
        <p14:creationId xmlns:p14="http://schemas.microsoft.com/office/powerpoint/2010/main" val="834990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C8E95-5179-4056-B1F3-85A8C0A6E415}"/>
              </a:ext>
            </a:extLst>
          </p:cNvPr>
          <p:cNvSpPr>
            <a:spLocks noGrp="1"/>
          </p:cNvSpPr>
          <p:nvPr>
            <p:ph type="title"/>
          </p:nvPr>
        </p:nvSpPr>
        <p:spPr>
          <a:xfrm>
            <a:off x="838200" y="365125"/>
            <a:ext cx="10515600" cy="5432360"/>
          </a:xfrm>
        </p:spPr>
        <p:txBody>
          <a:bodyPr>
            <a:normAutofit/>
          </a:bodyPr>
          <a:lstStyle/>
          <a:p>
            <a:pPr algn="ctr"/>
            <a:r>
              <a:rPr lang="en-IN" sz="8800" dirty="0"/>
              <a:t>Thank You </a:t>
            </a:r>
          </a:p>
        </p:txBody>
      </p:sp>
    </p:spTree>
    <p:extLst>
      <p:ext uri="{BB962C8B-B14F-4D97-AF65-F5344CB8AC3E}">
        <p14:creationId xmlns:p14="http://schemas.microsoft.com/office/powerpoint/2010/main" val="18316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A3586-7CCD-4BDA-B2A8-452FA09937E9}"/>
              </a:ext>
            </a:extLst>
          </p:cNvPr>
          <p:cNvSpPr>
            <a:spLocks noGrp="1"/>
          </p:cNvSpPr>
          <p:nvPr>
            <p:ph type="title"/>
          </p:nvPr>
        </p:nvSpPr>
        <p:spPr>
          <a:xfrm>
            <a:off x="1097280" y="286604"/>
            <a:ext cx="10058400" cy="1061430"/>
          </a:xfrm>
        </p:spPr>
        <p:txBody>
          <a:bodyPr/>
          <a:lstStyle/>
          <a:p>
            <a:r>
              <a:rPr lang="en-IN" i="1" dirty="0"/>
              <a:t>Problem statement </a:t>
            </a:r>
          </a:p>
        </p:txBody>
      </p:sp>
      <p:sp>
        <p:nvSpPr>
          <p:cNvPr id="3" name="Content Placeholder 2">
            <a:extLst>
              <a:ext uri="{FF2B5EF4-FFF2-40B4-BE49-F238E27FC236}">
                <a16:creationId xmlns:a16="http://schemas.microsoft.com/office/drawing/2014/main" id="{F5AB1B42-F8DC-4933-BE48-4F16CBF424CA}"/>
              </a:ext>
            </a:extLst>
          </p:cNvPr>
          <p:cNvSpPr>
            <a:spLocks noGrp="1"/>
          </p:cNvSpPr>
          <p:nvPr>
            <p:ph idx="1"/>
          </p:nvPr>
        </p:nvSpPr>
        <p:spPr>
          <a:xfrm>
            <a:off x="838200" y="1489435"/>
            <a:ext cx="10515600" cy="4687528"/>
          </a:xfrm>
        </p:spPr>
        <p:txBody>
          <a:bodyPr>
            <a:normAutofit/>
          </a:bodyPr>
          <a:lstStyle/>
          <a:p>
            <a:r>
              <a:rPr lang="en-IN" dirty="0"/>
              <a:t>An education company X education sells some courses online and many visit its website daily. People fill the form and become its leads. But only 30 out of 100 leads get converted for them as sales. </a:t>
            </a:r>
          </a:p>
          <a:p>
            <a:r>
              <a:rPr lang="en-IN" dirty="0"/>
              <a:t>As its lead conversion rate is poor, it want to improve its conversion rates by identifying the hot leads that are likely to convert. </a:t>
            </a:r>
          </a:p>
          <a:p>
            <a:r>
              <a:rPr lang="en-IN" dirty="0"/>
              <a:t>The company wants us to build model that predicts whether a lead converts or not. </a:t>
            </a:r>
          </a:p>
          <a:p>
            <a:r>
              <a:rPr lang="en-IN" dirty="0"/>
              <a:t>The CEO of the company want his company to improve the sales conversion rate to 80% (80 out of 100 leads should be converted into sales). </a:t>
            </a:r>
          </a:p>
        </p:txBody>
      </p:sp>
    </p:spTree>
    <p:extLst>
      <p:ext uri="{BB962C8B-B14F-4D97-AF65-F5344CB8AC3E}">
        <p14:creationId xmlns:p14="http://schemas.microsoft.com/office/powerpoint/2010/main" val="3490953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395AC-EED0-4257-8E26-9BB3FB44D335}"/>
              </a:ext>
            </a:extLst>
          </p:cNvPr>
          <p:cNvSpPr>
            <a:spLocks noGrp="1"/>
          </p:cNvSpPr>
          <p:nvPr>
            <p:ph type="title"/>
          </p:nvPr>
        </p:nvSpPr>
        <p:spPr>
          <a:xfrm>
            <a:off x="1097280" y="286603"/>
            <a:ext cx="10058400" cy="1193405"/>
          </a:xfrm>
        </p:spPr>
        <p:txBody>
          <a:bodyPr/>
          <a:lstStyle/>
          <a:p>
            <a:r>
              <a:rPr lang="en-IN" i="1" dirty="0"/>
              <a:t>Business objective or goals </a:t>
            </a:r>
          </a:p>
        </p:txBody>
      </p:sp>
      <p:sp>
        <p:nvSpPr>
          <p:cNvPr id="3" name="Content Placeholder 2">
            <a:extLst>
              <a:ext uri="{FF2B5EF4-FFF2-40B4-BE49-F238E27FC236}">
                <a16:creationId xmlns:a16="http://schemas.microsoft.com/office/drawing/2014/main" id="{AF1AACAE-8B22-4B5F-A2CA-FE5D9E8CD92A}"/>
              </a:ext>
            </a:extLst>
          </p:cNvPr>
          <p:cNvSpPr>
            <a:spLocks noGrp="1"/>
          </p:cNvSpPr>
          <p:nvPr>
            <p:ph idx="1"/>
          </p:nvPr>
        </p:nvSpPr>
        <p:spPr>
          <a:xfrm>
            <a:off x="838200" y="1395167"/>
            <a:ext cx="10515600" cy="4781796"/>
          </a:xfrm>
        </p:spPr>
        <p:txBody>
          <a:bodyPr>
            <a:normAutofit/>
          </a:bodyPr>
          <a:lstStyle/>
          <a:p>
            <a:pPr marL="0" indent="0">
              <a:buNone/>
            </a:pPr>
            <a:endParaRPr lang="en-US" dirty="0"/>
          </a:p>
          <a:p>
            <a:r>
              <a:rPr lang="en-US" dirty="0"/>
              <a:t>1. To build a logistics regression by assigning a lead score of 0 to 100 to identify potential leads for conversion. If the score is higher, it means the lead is hot and will convert. Else, it is cold and will not convert. </a:t>
            </a:r>
          </a:p>
          <a:p>
            <a:endParaRPr lang="en-US" dirty="0"/>
          </a:p>
          <a:p>
            <a:r>
              <a:rPr lang="en-US" dirty="0"/>
              <a:t>2. Your model should be adaptable to the company's requirements in the future so that it could handle the future problems well</a:t>
            </a:r>
            <a:endParaRPr lang="en-IN" dirty="0"/>
          </a:p>
        </p:txBody>
      </p:sp>
    </p:spTree>
    <p:extLst>
      <p:ext uri="{BB962C8B-B14F-4D97-AF65-F5344CB8AC3E}">
        <p14:creationId xmlns:p14="http://schemas.microsoft.com/office/powerpoint/2010/main" val="1409563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E070-206C-4302-912D-E78FBAA4AC4E}"/>
              </a:ext>
            </a:extLst>
          </p:cNvPr>
          <p:cNvSpPr>
            <a:spLocks noGrp="1"/>
          </p:cNvSpPr>
          <p:nvPr>
            <p:ph type="title"/>
          </p:nvPr>
        </p:nvSpPr>
        <p:spPr/>
        <p:txBody>
          <a:bodyPr/>
          <a:lstStyle/>
          <a:p>
            <a:r>
              <a:rPr lang="en-US" i="1" dirty="0"/>
              <a:t>Steps to solve this lead scoring problem </a:t>
            </a:r>
            <a:endParaRPr lang="en-IN" i="1" dirty="0"/>
          </a:p>
        </p:txBody>
      </p:sp>
      <p:sp>
        <p:nvSpPr>
          <p:cNvPr id="3" name="Content Placeholder 2">
            <a:extLst>
              <a:ext uri="{FF2B5EF4-FFF2-40B4-BE49-F238E27FC236}">
                <a16:creationId xmlns:a16="http://schemas.microsoft.com/office/drawing/2014/main" id="{2DB6934D-1AC7-429B-A4D4-C65758F35DF6}"/>
              </a:ext>
            </a:extLst>
          </p:cNvPr>
          <p:cNvSpPr>
            <a:spLocks noGrp="1"/>
          </p:cNvSpPr>
          <p:nvPr>
            <p:ph idx="1"/>
          </p:nvPr>
        </p:nvSpPr>
        <p:spPr>
          <a:xfrm>
            <a:off x="838200" y="1498862"/>
            <a:ext cx="10515600" cy="4678101"/>
          </a:xfrm>
        </p:spPr>
        <p:txBody>
          <a:bodyPr>
            <a:normAutofit/>
          </a:bodyPr>
          <a:lstStyle/>
          <a:p>
            <a:endParaRPr lang="en-US" dirty="0"/>
          </a:p>
          <a:p>
            <a:r>
              <a:rPr lang="en-US" dirty="0"/>
              <a:t>1. Import the libraries and data </a:t>
            </a:r>
          </a:p>
          <a:p>
            <a:r>
              <a:rPr lang="en-US" dirty="0"/>
              <a:t>2. Read and Understand the data</a:t>
            </a:r>
          </a:p>
          <a:p>
            <a:r>
              <a:rPr lang="en-US" dirty="0"/>
              <a:t>3. Data Cleaning</a:t>
            </a:r>
          </a:p>
          <a:p>
            <a:r>
              <a:rPr lang="en-US" dirty="0"/>
              <a:t>4. Data Preparation for the model and Exploratory Data Analysis</a:t>
            </a:r>
          </a:p>
          <a:p>
            <a:r>
              <a:rPr lang="en-US" dirty="0"/>
              <a:t>5. Model building</a:t>
            </a:r>
          </a:p>
          <a:p>
            <a:r>
              <a:rPr lang="en-US" dirty="0"/>
              <a:t>6. Model Evaluation</a:t>
            </a:r>
          </a:p>
          <a:p>
            <a:r>
              <a:rPr lang="en-US" dirty="0"/>
              <a:t>7. Making predictions on the test set </a:t>
            </a:r>
          </a:p>
          <a:p>
            <a:pPr marL="0" indent="0">
              <a:buNone/>
            </a:pPr>
            <a:endParaRPr lang="en-IN" dirty="0"/>
          </a:p>
        </p:txBody>
      </p:sp>
    </p:spTree>
    <p:extLst>
      <p:ext uri="{BB962C8B-B14F-4D97-AF65-F5344CB8AC3E}">
        <p14:creationId xmlns:p14="http://schemas.microsoft.com/office/powerpoint/2010/main" val="247709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BC26-AFA9-443D-BBD0-7247CE5168DC}"/>
              </a:ext>
            </a:extLst>
          </p:cNvPr>
          <p:cNvSpPr>
            <a:spLocks noGrp="1"/>
          </p:cNvSpPr>
          <p:nvPr>
            <p:ph type="title"/>
          </p:nvPr>
        </p:nvSpPr>
        <p:spPr>
          <a:xfrm>
            <a:off x="1097280" y="286603"/>
            <a:ext cx="10058400" cy="1117991"/>
          </a:xfrm>
        </p:spPr>
        <p:txBody>
          <a:bodyPr>
            <a:normAutofit fontScale="90000"/>
          </a:bodyPr>
          <a:lstStyle/>
          <a:p>
            <a:r>
              <a:rPr lang="en-IN" i="1" dirty="0"/>
              <a:t>Exploratory Data analysis – Findings (Part -1)</a:t>
            </a:r>
          </a:p>
        </p:txBody>
      </p:sp>
      <p:sp>
        <p:nvSpPr>
          <p:cNvPr id="3" name="Content Placeholder 2">
            <a:extLst>
              <a:ext uri="{FF2B5EF4-FFF2-40B4-BE49-F238E27FC236}">
                <a16:creationId xmlns:a16="http://schemas.microsoft.com/office/drawing/2014/main" id="{B1877082-565C-4445-8C12-FA5EB995A657}"/>
              </a:ext>
            </a:extLst>
          </p:cNvPr>
          <p:cNvSpPr>
            <a:spLocks noGrp="1"/>
          </p:cNvSpPr>
          <p:nvPr>
            <p:ph idx="1"/>
          </p:nvPr>
        </p:nvSpPr>
        <p:spPr>
          <a:xfrm>
            <a:off x="838200" y="1602557"/>
            <a:ext cx="10515600" cy="4890318"/>
          </a:xfrm>
        </p:spPr>
        <p:txBody>
          <a:bodyPr>
            <a:normAutofit/>
          </a:bodyPr>
          <a:lstStyle/>
          <a:p>
            <a:r>
              <a:rPr lang="en-IN" dirty="0"/>
              <a:t>Management subjects have the highest number of leads generated and converted. </a:t>
            </a:r>
          </a:p>
          <a:p>
            <a:r>
              <a:rPr lang="en-US" dirty="0"/>
              <a:t>The conversion rates of business administration, media and advertising, banking, travel and tourism, international business and E-commerce are high.</a:t>
            </a:r>
          </a:p>
          <a:p>
            <a:r>
              <a:rPr lang="en-US" dirty="0"/>
              <a:t>Both direct traffic and google has the highest number of leads generated and converted compared to other sources. </a:t>
            </a:r>
          </a:p>
          <a:p>
            <a:endParaRPr lang="en-US" dirty="0"/>
          </a:p>
          <a:p>
            <a:endParaRPr lang="en-IN" dirty="0"/>
          </a:p>
        </p:txBody>
      </p:sp>
    </p:spTree>
    <p:extLst>
      <p:ext uri="{BB962C8B-B14F-4D97-AF65-F5344CB8AC3E}">
        <p14:creationId xmlns:p14="http://schemas.microsoft.com/office/powerpoint/2010/main" val="1387136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BA20B-D740-4907-97EA-01A3B62E4608}"/>
              </a:ext>
            </a:extLst>
          </p:cNvPr>
          <p:cNvSpPr>
            <a:spLocks noGrp="1"/>
          </p:cNvSpPr>
          <p:nvPr>
            <p:ph type="title"/>
          </p:nvPr>
        </p:nvSpPr>
        <p:spPr/>
        <p:txBody>
          <a:bodyPr>
            <a:normAutofit/>
          </a:bodyPr>
          <a:lstStyle/>
          <a:p>
            <a:r>
              <a:rPr lang="en-IN" i="1" dirty="0"/>
              <a:t>Exploratory Data Analysis – Findings (Part-2)</a:t>
            </a:r>
          </a:p>
        </p:txBody>
      </p:sp>
      <p:sp>
        <p:nvSpPr>
          <p:cNvPr id="3" name="Content Placeholder 2">
            <a:extLst>
              <a:ext uri="{FF2B5EF4-FFF2-40B4-BE49-F238E27FC236}">
                <a16:creationId xmlns:a16="http://schemas.microsoft.com/office/drawing/2014/main" id="{1B52A802-331F-4D09-A286-85AC41E1751C}"/>
              </a:ext>
            </a:extLst>
          </p:cNvPr>
          <p:cNvSpPr>
            <a:spLocks noGrp="1"/>
          </p:cNvSpPr>
          <p:nvPr>
            <p:ph idx="1"/>
          </p:nvPr>
        </p:nvSpPr>
        <p:spPr/>
        <p:txBody>
          <a:bodyPr>
            <a:normAutofit/>
          </a:bodyPr>
          <a:lstStyle/>
          <a:p>
            <a:r>
              <a:rPr lang="en-US" dirty="0"/>
              <a:t>The conversion rates of referral sites. reference, </a:t>
            </a:r>
            <a:r>
              <a:rPr lang="en-US" dirty="0" err="1"/>
              <a:t>Welingak</a:t>
            </a:r>
            <a:r>
              <a:rPr lang="en-US" dirty="0"/>
              <a:t> website and Olark chats are higher. </a:t>
            </a:r>
          </a:p>
          <a:p>
            <a:r>
              <a:rPr lang="en-US" dirty="0"/>
              <a:t>Lead add form and API has high conversion rates compared to the landing page submissions </a:t>
            </a:r>
          </a:p>
          <a:p>
            <a:r>
              <a:rPr lang="en-US" dirty="0"/>
              <a:t>SMS Sent and email opened has the highest number of conversions</a:t>
            </a:r>
          </a:p>
          <a:p>
            <a:r>
              <a:rPr lang="en-US" dirty="0"/>
              <a:t>Leads that spend enough time on the website have greater chances to be converted </a:t>
            </a:r>
          </a:p>
          <a:p>
            <a:r>
              <a:rPr lang="en-US" dirty="0"/>
              <a:t>In order to make leads spend more time, the website should be more engaging</a:t>
            </a:r>
            <a:endParaRPr lang="en-IN" dirty="0"/>
          </a:p>
        </p:txBody>
      </p:sp>
    </p:spTree>
    <p:extLst>
      <p:ext uri="{BB962C8B-B14F-4D97-AF65-F5344CB8AC3E}">
        <p14:creationId xmlns:p14="http://schemas.microsoft.com/office/powerpoint/2010/main" val="27845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221CD-2A24-4A22-A8B6-A28C697B35AD}"/>
              </a:ext>
            </a:extLst>
          </p:cNvPr>
          <p:cNvSpPr>
            <a:spLocks noGrp="1"/>
          </p:cNvSpPr>
          <p:nvPr>
            <p:ph type="title"/>
          </p:nvPr>
        </p:nvSpPr>
        <p:spPr>
          <a:xfrm>
            <a:off x="838200" y="716437"/>
            <a:ext cx="10515600" cy="461914"/>
          </a:xfrm>
        </p:spPr>
        <p:txBody>
          <a:bodyPr>
            <a:normAutofit fontScale="90000"/>
          </a:bodyPr>
          <a:lstStyle/>
          <a:p>
            <a:r>
              <a:rPr lang="en-IN" i="1" dirty="0"/>
              <a:t>EDA – Visualizations </a:t>
            </a:r>
          </a:p>
        </p:txBody>
      </p:sp>
      <p:pic>
        <p:nvPicPr>
          <p:cNvPr id="4" name="Content Placeholder 3">
            <a:extLst>
              <a:ext uri="{FF2B5EF4-FFF2-40B4-BE49-F238E27FC236}">
                <a16:creationId xmlns:a16="http://schemas.microsoft.com/office/drawing/2014/main" id="{40B5ACAD-BD3A-4252-BB64-EF54BA72FD7B}"/>
              </a:ext>
            </a:extLst>
          </p:cNvPr>
          <p:cNvPicPr>
            <a:picLocks noGrp="1" noChangeAspect="1"/>
          </p:cNvPicPr>
          <p:nvPr>
            <p:ph idx="1"/>
          </p:nvPr>
        </p:nvPicPr>
        <p:blipFill>
          <a:blip r:embed="rId2"/>
          <a:stretch>
            <a:fillRect/>
          </a:stretch>
        </p:blipFill>
        <p:spPr>
          <a:xfrm>
            <a:off x="158492" y="1178351"/>
            <a:ext cx="5304774" cy="2868245"/>
          </a:xfrm>
          <a:prstGeom prst="rect">
            <a:avLst/>
          </a:prstGeom>
        </p:spPr>
      </p:pic>
      <p:pic>
        <p:nvPicPr>
          <p:cNvPr id="5" name="Picture 4">
            <a:extLst>
              <a:ext uri="{FF2B5EF4-FFF2-40B4-BE49-F238E27FC236}">
                <a16:creationId xmlns:a16="http://schemas.microsoft.com/office/drawing/2014/main" id="{E3CA24AC-C172-4AB0-8AB1-3558C390DE67}"/>
              </a:ext>
            </a:extLst>
          </p:cNvPr>
          <p:cNvPicPr>
            <a:picLocks noChangeAspect="1"/>
          </p:cNvPicPr>
          <p:nvPr/>
        </p:nvPicPr>
        <p:blipFill>
          <a:blip r:embed="rId3"/>
          <a:stretch>
            <a:fillRect/>
          </a:stretch>
        </p:blipFill>
        <p:spPr>
          <a:xfrm>
            <a:off x="6002515" y="1178351"/>
            <a:ext cx="5949457" cy="2666312"/>
          </a:xfrm>
          <a:prstGeom prst="rect">
            <a:avLst/>
          </a:prstGeom>
        </p:spPr>
      </p:pic>
      <p:pic>
        <p:nvPicPr>
          <p:cNvPr id="6" name="Picture 5">
            <a:extLst>
              <a:ext uri="{FF2B5EF4-FFF2-40B4-BE49-F238E27FC236}">
                <a16:creationId xmlns:a16="http://schemas.microsoft.com/office/drawing/2014/main" id="{1C3E285D-90FA-4A45-B49C-5E6072962D4F}"/>
              </a:ext>
            </a:extLst>
          </p:cNvPr>
          <p:cNvPicPr>
            <a:picLocks noChangeAspect="1"/>
          </p:cNvPicPr>
          <p:nvPr/>
        </p:nvPicPr>
        <p:blipFill>
          <a:blip r:embed="rId4"/>
          <a:stretch>
            <a:fillRect/>
          </a:stretch>
        </p:blipFill>
        <p:spPr>
          <a:xfrm>
            <a:off x="288585" y="4084034"/>
            <a:ext cx="4978640" cy="2408841"/>
          </a:xfrm>
          <a:prstGeom prst="rect">
            <a:avLst/>
          </a:prstGeom>
        </p:spPr>
      </p:pic>
      <p:pic>
        <p:nvPicPr>
          <p:cNvPr id="7" name="Picture 6">
            <a:extLst>
              <a:ext uri="{FF2B5EF4-FFF2-40B4-BE49-F238E27FC236}">
                <a16:creationId xmlns:a16="http://schemas.microsoft.com/office/drawing/2014/main" id="{1696B606-A162-4AE8-B794-C22867B7F4A1}"/>
              </a:ext>
            </a:extLst>
          </p:cNvPr>
          <p:cNvPicPr>
            <a:picLocks noChangeAspect="1"/>
          </p:cNvPicPr>
          <p:nvPr/>
        </p:nvPicPr>
        <p:blipFill>
          <a:blip r:embed="rId5"/>
          <a:stretch>
            <a:fillRect/>
          </a:stretch>
        </p:blipFill>
        <p:spPr>
          <a:xfrm>
            <a:off x="6002040" y="3933220"/>
            <a:ext cx="5578505" cy="2486319"/>
          </a:xfrm>
          <a:prstGeom prst="rect">
            <a:avLst/>
          </a:prstGeom>
        </p:spPr>
      </p:pic>
    </p:spTree>
    <p:extLst>
      <p:ext uri="{BB962C8B-B14F-4D97-AF65-F5344CB8AC3E}">
        <p14:creationId xmlns:p14="http://schemas.microsoft.com/office/powerpoint/2010/main" val="331155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B0D3-680F-45BE-AA44-1052C2805116}"/>
              </a:ext>
            </a:extLst>
          </p:cNvPr>
          <p:cNvSpPr>
            <a:spLocks noGrp="1"/>
          </p:cNvSpPr>
          <p:nvPr>
            <p:ph type="title"/>
          </p:nvPr>
        </p:nvSpPr>
        <p:spPr/>
        <p:txBody>
          <a:bodyPr>
            <a:normAutofit/>
          </a:bodyPr>
          <a:lstStyle/>
          <a:p>
            <a:r>
              <a:rPr lang="en-IN" i="1" dirty="0"/>
              <a:t>Variables used to predict conversions after EDA, Scaling, and feature elimination</a:t>
            </a:r>
          </a:p>
        </p:txBody>
      </p:sp>
      <p:sp>
        <p:nvSpPr>
          <p:cNvPr id="3" name="Content Placeholder 2">
            <a:extLst>
              <a:ext uri="{FF2B5EF4-FFF2-40B4-BE49-F238E27FC236}">
                <a16:creationId xmlns:a16="http://schemas.microsoft.com/office/drawing/2014/main" id="{E544E756-574E-4936-AC45-3FB33AF55631}"/>
              </a:ext>
            </a:extLst>
          </p:cNvPr>
          <p:cNvSpPr>
            <a:spLocks noGrp="1"/>
          </p:cNvSpPr>
          <p:nvPr>
            <p:ph idx="1"/>
          </p:nvPr>
        </p:nvSpPr>
        <p:spPr>
          <a:xfrm>
            <a:off x="838200" y="1690688"/>
            <a:ext cx="10515600" cy="4802187"/>
          </a:xfrm>
        </p:spPr>
        <p:txBody>
          <a:bodyPr/>
          <a:lstStyle/>
          <a:p>
            <a:r>
              <a:rPr lang="en-IN" dirty="0"/>
              <a:t>Total Visits</a:t>
            </a:r>
          </a:p>
          <a:p>
            <a:r>
              <a:rPr lang="en-US" dirty="0"/>
              <a:t>Total Time Spent on Website	</a:t>
            </a:r>
          </a:p>
          <a:p>
            <a:r>
              <a:rPr lang="en-IN" dirty="0"/>
              <a:t>Page Views Per Visit</a:t>
            </a:r>
          </a:p>
          <a:p>
            <a:r>
              <a:rPr lang="en-IN" dirty="0"/>
              <a:t>Lead </a:t>
            </a:r>
            <a:r>
              <a:rPr lang="en-IN" dirty="0" err="1"/>
              <a:t>Source_Olark</a:t>
            </a:r>
            <a:r>
              <a:rPr lang="en-IN" dirty="0"/>
              <a:t> Chat</a:t>
            </a:r>
          </a:p>
          <a:p>
            <a:r>
              <a:rPr lang="en-IN" dirty="0"/>
              <a:t>Lead </a:t>
            </a:r>
            <a:r>
              <a:rPr lang="en-IN" dirty="0" err="1"/>
              <a:t>Source_Reference</a:t>
            </a:r>
            <a:r>
              <a:rPr lang="en-IN" dirty="0"/>
              <a:t>	</a:t>
            </a:r>
          </a:p>
          <a:p>
            <a:r>
              <a:rPr lang="en-IN" dirty="0"/>
              <a:t>Lead </a:t>
            </a:r>
            <a:r>
              <a:rPr lang="en-IN" dirty="0" err="1"/>
              <a:t>Source_Welingak</a:t>
            </a:r>
            <a:r>
              <a:rPr lang="en-IN" dirty="0"/>
              <a:t> Website</a:t>
            </a:r>
          </a:p>
          <a:p>
            <a:r>
              <a:rPr lang="en-IN" dirty="0"/>
              <a:t>Do Not </a:t>
            </a:r>
            <a:r>
              <a:rPr lang="en-IN" dirty="0" err="1"/>
              <a:t>Email_Yes</a:t>
            </a:r>
            <a:endParaRPr lang="en-IN" dirty="0"/>
          </a:p>
          <a:p>
            <a:r>
              <a:rPr lang="en-IN" dirty="0"/>
              <a:t>Last </a:t>
            </a:r>
            <a:r>
              <a:rPr lang="en-IN" dirty="0" err="1"/>
              <a:t>Activity_Email</a:t>
            </a:r>
            <a:r>
              <a:rPr lang="en-IN" dirty="0"/>
              <a:t> Bounced</a:t>
            </a:r>
          </a:p>
          <a:p>
            <a:endParaRPr lang="en-IN" dirty="0"/>
          </a:p>
          <a:p>
            <a:endParaRPr lang="en-IN" dirty="0"/>
          </a:p>
        </p:txBody>
      </p:sp>
    </p:spTree>
    <p:extLst>
      <p:ext uri="{BB962C8B-B14F-4D97-AF65-F5344CB8AC3E}">
        <p14:creationId xmlns:p14="http://schemas.microsoft.com/office/powerpoint/2010/main" val="177503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56E35-5342-474B-9A6B-F1050A0285E7}"/>
              </a:ext>
            </a:extLst>
          </p:cNvPr>
          <p:cNvSpPr>
            <a:spLocks noGrp="1"/>
          </p:cNvSpPr>
          <p:nvPr>
            <p:ph type="title"/>
          </p:nvPr>
        </p:nvSpPr>
        <p:spPr/>
        <p:txBody>
          <a:bodyPr>
            <a:normAutofit/>
          </a:bodyPr>
          <a:lstStyle/>
          <a:p>
            <a:r>
              <a:rPr lang="en-IN" i="1" dirty="0"/>
              <a:t>Variables used to predict conversions after EDA, Scaling, and feature elimination (</a:t>
            </a:r>
            <a:r>
              <a:rPr lang="en-IN" i="1" dirty="0" err="1"/>
              <a:t>Contd</a:t>
            </a:r>
            <a:r>
              <a:rPr lang="en-IN" i="1" dirty="0"/>
              <a:t>)</a:t>
            </a:r>
          </a:p>
        </p:txBody>
      </p:sp>
      <p:sp>
        <p:nvSpPr>
          <p:cNvPr id="3" name="Content Placeholder 2">
            <a:extLst>
              <a:ext uri="{FF2B5EF4-FFF2-40B4-BE49-F238E27FC236}">
                <a16:creationId xmlns:a16="http://schemas.microsoft.com/office/drawing/2014/main" id="{858E82CD-0D95-419F-A8C6-158642725B6C}"/>
              </a:ext>
            </a:extLst>
          </p:cNvPr>
          <p:cNvSpPr>
            <a:spLocks noGrp="1"/>
          </p:cNvSpPr>
          <p:nvPr>
            <p:ph idx="1"/>
          </p:nvPr>
        </p:nvSpPr>
        <p:spPr/>
        <p:txBody>
          <a:bodyPr>
            <a:normAutofit lnSpcReduction="10000"/>
          </a:bodyPr>
          <a:lstStyle/>
          <a:p>
            <a:r>
              <a:rPr lang="en-US" dirty="0"/>
              <a:t>Last </a:t>
            </a:r>
            <a:r>
              <a:rPr lang="en-US" dirty="0" err="1"/>
              <a:t>Activity_Had</a:t>
            </a:r>
            <a:r>
              <a:rPr lang="en-US" dirty="0"/>
              <a:t> a Phone Conversation</a:t>
            </a:r>
          </a:p>
          <a:p>
            <a:r>
              <a:rPr lang="en-US" dirty="0"/>
              <a:t>Last </a:t>
            </a:r>
            <a:r>
              <a:rPr lang="en-US" dirty="0" err="1"/>
              <a:t>Activity_Olark</a:t>
            </a:r>
            <a:r>
              <a:rPr lang="en-US" dirty="0"/>
              <a:t> Chat Conversation	</a:t>
            </a:r>
          </a:p>
          <a:p>
            <a:r>
              <a:rPr lang="en-US" dirty="0"/>
              <a:t>Last Notable </a:t>
            </a:r>
            <a:r>
              <a:rPr lang="en-US" dirty="0" err="1"/>
              <a:t>Activity_Email</a:t>
            </a:r>
            <a:r>
              <a:rPr lang="en-US" dirty="0"/>
              <a:t> Bounced</a:t>
            </a:r>
          </a:p>
          <a:p>
            <a:r>
              <a:rPr lang="en-US" dirty="0"/>
              <a:t>Last Notable </a:t>
            </a:r>
            <a:r>
              <a:rPr lang="en-US" dirty="0" err="1"/>
              <a:t>Activity_SMS</a:t>
            </a:r>
            <a:r>
              <a:rPr lang="en-US" dirty="0"/>
              <a:t> Sent</a:t>
            </a:r>
          </a:p>
          <a:p>
            <a:r>
              <a:rPr lang="en-IN" dirty="0"/>
              <a:t>Last Notable </a:t>
            </a:r>
            <a:r>
              <a:rPr lang="en-IN" dirty="0" err="1"/>
              <a:t>Activity_Unreachable</a:t>
            </a:r>
            <a:endParaRPr lang="en-IN" dirty="0"/>
          </a:p>
          <a:p>
            <a:endParaRPr lang="en-IN" dirty="0"/>
          </a:p>
          <a:p>
            <a:pPr marL="0" indent="0">
              <a:buNone/>
            </a:pPr>
            <a:r>
              <a:rPr lang="en-IN" dirty="0"/>
              <a:t>We have totally filtered out 13 features to predict lead conversions, after doing EDA, Feature scaling and feature elimination. These 13 features are used for logistics regression model building and evaluation.</a:t>
            </a:r>
          </a:p>
        </p:txBody>
      </p:sp>
    </p:spTree>
    <p:extLst>
      <p:ext uri="{BB962C8B-B14F-4D97-AF65-F5344CB8AC3E}">
        <p14:creationId xmlns:p14="http://schemas.microsoft.com/office/powerpoint/2010/main" val="4154927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TotalTime>
  <Words>738</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Lead Score Case Study</vt:lpstr>
      <vt:lpstr>Problem statement </vt:lpstr>
      <vt:lpstr>Business objective or goals </vt:lpstr>
      <vt:lpstr>Steps to solve this lead scoring problem </vt:lpstr>
      <vt:lpstr>Exploratory Data analysis – Findings (Part -1)</vt:lpstr>
      <vt:lpstr>Exploratory Data Analysis – Findings (Part-2)</vt:lpstr>
      <vt:lpstr>EDA – Visualizations </vt:lpstr>
      <vt:lpstr>Variables used to predict conversions after EDA, Scaling, and feature elimination</vt:lpstr>
      <vt:lpstr>Variables used to predict conversions after EDA, Scaling, and feature elimination (Contd)</vt:lpstr>
      <vt:lpstr>Optimal cut-off point is 0.42 using ROC Curve</vt:lpstr>
      <vt:lpstr>Train and test data comparison for evaluation metrics at 0.42 cut off using sensitivity and specificity  </vt:lpstr>
      <vt:lpstr>Comparison of Train and test data evaluation metrics for 0.44 cutoff found using precision recall trade off</vt:lpstr>
      <vt:lpstr>Overall findings for this model</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lakshminarashimman95@outlook.com</dc:creator>
  <cp:lastModifiedBy>lakshminarashimman95@outlook.com</cp:lastModifiedBy>
  <cp:revision>3</cp:revision>
  <dcterms:created xsi:type="dcterms:W3CDTF">2022-09-11T16:46:17Z</dcterms:created>
  <dcterms:modified xsi:type="dcterms:W3CDTF">2022-09-11T18:57:03Z</dcterms:modified>
</cp:coreProperties>
</file>