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347" r:id="rId2"/>
    <p:sldId id="323" r:id="rId3"/>
    <p:sldId id="350" r:id="rId4"/>
    <p:sldId id="324" r:id="rId5"/>
    <p:sldId id="325" r:id="rId6"/>
    <p:sldId id="320" r:id="rId7"/>
    <p:sldId id="321" r:id="rId8"/>
    <p:sldId id="335" r:id="rId9"/>
    <p:sldId id="336" r:id="rId10"/>
    <p:sldId id="341" r:id="rId11"/>
    <p:sldId id="342" r:id="rId12"/>
    <p:sldId id="343" r:id="rId13"/>
    <p:sldId id="348" r:id="rId14"/>
    <p:sldId id="349" r:id="rId15"/>
    <p:sldId id="332" r:id="rId16"/>
    <p:sldId id="338" r:id="rId17"/>
    <p:sldId id="351" r:id="rId18"/>
    <p:sldId id="352" r:id="rId19"/>
    <p:sldId id="333" r:id="rId20"/>
    <p:sldId id="34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10C85"/>
    <a:srgbClr val="52525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kshminarashimman95@outlook.com" userId="051cd2a0c4c8fd39" providerId="LiveId" clId="{FE79475E-E32F-49CC-9406-25F960DB9AA2}"/>
    <pc:docChg chg="undo custSel delSld modSld delMainMaster">
      <pc:chgData name="lakshminarashimman95@outlook.com" userId="051cd2a0c4c8fd39" providerId="LiveId" clId="{FE79475E-E32F-49CC-9406-25F960DB9AA2}" dt="2023-08-06T15:01:24.042" v="105"/>
      <pc:docMkLst>
        <pc:docMk/>
      </pc:docMkLst>
      <pc:sldChg chg="del">
        <pc:chgData name="lakshminarashimman95@outlook.com" userId="051cd2a0c4c8fd39" providerId="LiveId" clId="{FE79475E-E32F-49CC-9406-25F960DB9AA2}" dt="2023-08-06T14:59:26.771" v="69" actId="2696"/>
        <pc:sldMkLst>
          <pc:docMk/>
          <pc:sldMk cId="2341085596" sldId="257"/>
        </pc:sldMkLst>
      </pc:sldChg>
      <pc:sldChg chg="del">
        <pc:chgData name="lakshminarashimman95@outlook.com" userId="051cd2a0c4c8fd39" providerId="LiveId" clId="{FE79475E-E32F-49CC-9406-25F960DB9AA2}" dt="2023-08-06T14:49:11.884" v="2" actId="2696"/>
        <pc:sldMkLst>
          <pc:docMk/>
          <pc:sldMk cId="2729877128" sldId="311"/>
        </pc:sldMkLst>
      </pc:sldChg>
      <pc:sldChg chg="del">
        <pc:chgData name="lakshminarashimman95@outlook.com" userId="051cd2a0c4c8fd39" providerId="LiveId" clId="{FE79475E-E32F-49CC-9406-25F960DB9AA2}" dt="2023-08-06T14:49:03.147" v="0" actId="2696"/>
        <pc:sldMkLst>
          <pc:docMk/>
          <pc:sldMk cId="558299909" sldId="316"/>
        </pc:sldMkLst>
      </pc:sldChg>
      <pc:sldChg chg="delSp">
        <pc:chgData name="lakshminarashimman95@outlook.com" userId="051cd2a0c4c8fd39" providerId="LiveId" clId="{FE79475E-E32F-49CC-9406-25F960DB9AA2}" dt="2023-08-06T14:59:47.550" v="87"/>
        <pc:sldMkLst>
          <pc:docMk/>
          <pc:sldMk cId="2191786966" sldId="320"/>
        </pc:sldMkLst>
        <pc:picChg chg="del">
          <ac:chgData name="lakshminarashimman95@outlook.com" userId="051cd2a0c4c8fd39" providerId="LiveId" clId="{FE79475E-E32F-49CC-9406-25F960DB9AA2}" dt="2023-08-06T14:59:47.550" v="87"/>
          <ac:picMkLst>
            <pc:docMk/>
            <pc:sldMk cId="2191786966" sldId="320"/>
            <ac:picMk id="7" creationId="{4019A7C7-4F37-4807-89DC-50EF4BBEB556}"/>
          </ac:picMkLst>
        </pc:picChg>
      </pc:sldChg>
      <pc:sldChg chg="addSp delSp">
        <pc:chgData name="lakshminarashimman95@outlook.com" userId="051cd2a0c4c8fd39" providerId="LiveId" clId="{FE79475E-E32F-49CC-9406-25F960DB9AA2}" dt="2023-08-06T15:00:21.411" v="92"/>
        <pc:sldMkLst>
          <pc:docMk/>
          <pc:sldMk cId="855327567" sldId="321"/>
        </pc:sldMkLst>
        <pc:spChg chg="add del">
          <ac:chgData name="lakshminarashimman95@outlook.com" userId="051cd2a0c4c8fd39" providerId="LiveId" clId="{FE79475E-E32F-49CC-9406-25F960DB9AA2}" dt="2023-08-06T15:00:09.383" v="91"/>
          <ac:spMkLst>
            <pc:docMk/>
            <pc:sldMk cId="855327567" sldId="321"/>
            <ac:spMk id="6" creationId="{2FCBF0B7-94AB-BD25-B9D7-E5A88529D971}"/>
          </ac:spMkLst>
        </pc:spChg>
        <pc:picChg chg="del">
          <ac:chgData name="lakshminarashimman95@outlook.com" userId="051cd2a0c4c8fd39" providerId="LiveId" clId="{FE79475E-E32F-49CC-9406-25F960DB9AA2}" dt="2023-08-06T15:00:21.411" v="92"/>
          <ac:picMkLst>
            <pc:docMk/>
            <pc:sldMk cId="855327567" sldId="321"/>
            <ac:picMk id="7" creationId="{4019A7C7-4F37-4807-89DC-50EF4BBEB556}"/>
          </ac:picMkLst>
        </pc:picChg>
      </pc:sldChg>
      <pc:sldChg chg="delSp">
        <pc:chgData name="lakshminarashimman95@outlook.com" userId="051cd2a0c4c8fd39" providerId="LiveId" clId="{FE79475E-E32F-49CC-9406-25F960DB9AA2}" dt="2023-08-06T14:59:33.899" v="83"/>
        <pc:sldMkLst>
          <pc:docMk/>
          <pc:sldMk cId="450545381" sldId="323"/>
        </pc:sldMkLst>
        <pc:picChg chg="del">
          <ac:chgData name="lakshminarashimman95@outlook.com" userId="051cd2a0c4c8fd39" providerId="LiveId" clId="{FE79475E-E32F-49CC-9406-25F960DB9AA2}" dt="2023-08-06T14:59:33.899" v="83"/>
          <ac:picMkLst>
            <pc:docMk/>
            <pc:sldMk cId="450545381" sldId="323"/>
            <ac:picMk id="7" creationId="{4019A7C7-4F37-4807-89DC-50EF4BBEB556}"/>
          </ac:picMkLst>
        </pc:picChg>
      </pc:sldChg>
      <pc:sldChg chg="delSp">
        <pc:chgData name="lakshminarashimman95@outlook.com" userId="051cd2a0c4c8fd39" providerId="LiveId" clId="{FE79475E-E32F-49CC-9406-25F960DB9AA2}" dt="2023-08-06T14:59:39.988" v="85"/>
        <pc:sldMkLst>
          <pc:docMk/>
          <pc:sldMk cId="1560736688" sldId="324"/>
        </pc:sldMkLst>
        <pc:picChg chg="del">
          <ac:chgData name="lakshminarashimman95@outlook.com" userId="051cd2a0c4c8fd39" providerId="LiveId" clId="{FE79475E-E32F-49CC-9406-25F960DB9AA2}" dt="2023-08-06T14:59:39.988" v="85"/>
          <ac:picMkLst>
            <pc:docMk/>
            <pc:sldMk cId="1560736688" sldId="324"/>
            <ac:picMk id="7" creationId="{4019A7C7-4F37-4807-89DC-50EF4BBEB556}"/>
          </ac:picMkLst>
        </pc:picChg>
      </pc:sldChg>
      <pc:sldChg chg="delSp">
        <pc:chgData name="lakshminarashimman95@outlook.com" userId="051cd2a0c4c8fd39" providerId="LiveId" clId="{FE79475E-E32F-49CC-9406-25F960DB9AA2}" dt="2023-08-06T14:59:43.487" v="86"/>
        <pc:sldMkLst>
          <pc:docMk/>
          <pc:sldMk cId="2250602425" sldId="325"/>
        </pc:sldMkLst>
        <pc:picChg chg="del">
          <ac:chgData name="lakshminarashimman95@outlook.com" userId="051cd2a0c4c8fd39" providerId="LiveId" clId="{FE79475E-E32F-49CC-9406-25F960DB9AA2}" dt="2023-08-06T14:59:43.487" v="86"/>
          <ac:picMkLst>
            <pc:docMk/>
            <pc:sldMk cId="2250602425" sldId="325"/>
            <ac:picMk id="7" creationId="{4019A7C7-4F37-4807-89DC-50EF4BBEB556}"/>
          </ac:picMkLst>
        </pc:picChg>
      </pc:sldChg>
      <pc:sldChg chg="delSp modSp">
        <pc:chgData name="lakshminarashimman95@outlook.com" userId="051cd2a0c4c8fd39" providerId="LiveId" clId="{FE79475E-E32F-49CC-9406-25F960DB9AA2}" dt="2023-08-06T15:01:11.665" v="102"/>
        <pc:sldMkLst>
          <pc:docMk/>
          <pc:sldMk cId="1948310906" sldId="332"/>
        </pc:sldMkLst>
        <pc:graphicFrameChg chg="mod modGraphic">
          <ac:chgData name="lakshminarashimman95@outlook.com" userId="051cd2a0c4c8fd39" providerId="LiveId" clId="{FE79475E-E32F-49CC-9406-25F960DB9AA2}" dt="2023-08-06T14:55:26.191" v="68" actId="20577"/>
          <ac:graphicFrameMkLst>
            <pc:docMk/>
            <pc:sldMk cId="1948310906" sldId="332"/>
            <ac:graphicFrameMk id="3" creationId="{C7FA31FF-D313-45D9-A0D6-C147B2CAFDEB}"/>
          </ac:graphicFrameMkLst>
        </pc:graphicFrameChg>
        <pc:picChg chg="del">
          <ac:chgData name="lakshminarashimman95@outlook.com" userId="051cd2a0c4c8fd39" providerId="LiveId" clId="{FE79475E-E32F-49CC-9406-25F960DB9AA2}" dt="2023-08-06T15:01:11.665" v="102"/>
          <ac:picMkLst>
            <pc:docMk/>
            <pc:sldMk cId="1948310906" sldId="332"/>
            <ac:picMk id="7" creationId="{4019A7C7-4F37-4807-89DC-50EF4BBEB556}"/>
          </ac:picMkLst>
        </pc:picChg>
      </pc:sldChg>
      <pc:sldChg chg="delSp">
        <pc:chgData name="lakshminarashimman95@outlook.com" userId="051cd2a0c4c8fd39" providerId="LiveId" clId="{FE79475E-E32F-49CC-9406-25F960DB9AA2}" dt="2023-08-06T15:00:26.001" v="93"/>
        <pc:sldMkLst>
          <pc:docMk/>
          <pc:sldMk cId="3671700765" sldId="335"/>
        </pc:sldMkLst>
        <pc:picChg chg="del">
          <ac:chgData name="lakshminarashimman95@outlook.com" userId="051cd2a0c4c8fd39" providerId="LiveId" clId="{FE79475E-E32F-49CC-9406-25F960DB9AA2}" dt="2023-08-06T15:00:26.001" v="93"/>
          <ac:picMkLst>
            <pc:docMk/>
            <pc:sldMk cId="3671700765" sldId="335"/>
            <ac:picMk id="7" creationId="{4019A7C7-4F37-4807-89DC-50EF4BBEB556}"/>
          </ac:picMkLst>
        </pc:picChg>
      </pc:sldChg>
      <pc:sldChg chg="delSp">
        <pc:chgData name="lakshminarashimman95@outlook.com" userId="051cd2a0c4c8fd39" providerId="LiveId" clId="{FE79475E-E32F-49CC-9406-25F960DB9AA2}" dt="2023-08-06T15:00:29.981" v="94"/>
        <pc:sldMkLst>
          <pc:docMk/>
          <pc:sldMk cId="222868434" sldId="336"/>
        </pc:sldMkLst>
        <pc:picChg chg="del">
          <ac:chgData name="lakshminarashimman95@outlook.com" userId="051cd2a0c4c8fd39" providerId="LiveId" clId="{FE79475E-E32F-49CC-9406-25F960DB9AA2}" dt="2023-08-06T15:00:29.981" v="94"/>
          <ac:picMkLst>
            <pc:docMk/>
            <pc:sldMk cId="222868434" sldId="336"/>
            <ac:picMk id="7" creationId="{4019A7C7-4F37-4807-89DC-50EF4BBEB556}"/>
          </ac:picMkLst>
        </pc:picChg>
      </pc:sldChg>
      <pc:sldChg chg="delSp">
        <pc:chgData name="lakshminarashimman95@outlook.com" userId="051cd2a0c4c8fd39" providerId="LiveId" clId="{FE79475E-E32F-49CC-9406-25F960DB9AA2}" dt="2023-08-06T15:01:15.478" v="103"/>
        <pc:sldMkLst>
          <pc:docMk/>
          <pc:sldMk cId="997392643" sldId="338"/>
        </pc:sldMkLst>
        <pc:picChg chg="del">
          <ac:chgData name="lakshminarashimman95@outlook.com" userId="051cd2a0c4c8fd39" providerId="LiveId" clId="{FE79475E-E32F-49CC-9406-25F960DB9AA2}" dt="2023-08-06T15:01:15.478" v="103"/>
          <ac:picMkLst>
            <pc:docMk/>
            <pc:sldMk cId="997392643" sldId="338"/>
            <ac:picMk id="5" creationId="{ACC09428-A4F1-B9AD-AA37-267F071F196D}"/>
          </ac:picMkLst>
        </pc:picChg>
      </pc:sldChg>
      <pc:sldChg chg="delSp">
        <pc:chgData name="lakshminarashimman95@outlook.com" userId="051cd2a0c4c8fd39" providerId="LiveId" clId="{FE79475E-E32F-49CC-9406-25F960DB9AA2}" dt="2023-08-06T15:00:36.603" v="95"/>
        <pc:sldMkLst>
          <pc:docMk/>
          <pc:sldMk cId="3282079971" sldId="341"/>
        </pc:sldMkLst>
        <pc:picChg chg="del">
          <ac:chgData name="lakshminarashimman95@outlook.com" userId="051cd2a0c4c8fd39" providerId="LiveId" clId="{FE79475E-E32F-49CC-9406-25F960DB9AA2}" dt="2023-08-06T15:00:36.603" v="95"/>
          <ac:picMkLst>
            <pc:docMk/>
            <pc:sldMk cId="3282079971" sldId="341"/>
            <ac:picMk id="7" creationId="{4019A7C7-4F37-4807-89DC-50EF4BBEB556}"/>
          </ac:picMkLst>
        </pc:picChg>
      </pc:sldChg>
      <pc:sldChg chg="delSp">
        <pc:chgData name="lakshminarashimman95@outlook.com" userId="051cd2a0c4c8fd39" providerId="LiveId" clId="{FE79475E-E32F-49CC-9406-25F960DB9AA2}" dt="2023-08-06T15:00:39.850" v="96"/>
        <pc:sldMkLst>
          <pc:docMk/>
          <pc:sldMk cId="3394158321" sldId="342"/>
        </pc:sldMkLst>
        <pc:picChg chg="del">
          <ac:chgData name="lakshminarashimman95@outlook.com" userId="051cd2a0c4c8fd39" providerId="LiveId" clId="{FE79475E-E32F-49CC-9406-25F960DB9AA2}" dt="2023-08-06T15:00:39.850" v="96"/>
          <ac:picMkLst>
            <pc:docMk/>
            <pc:sldMk cId="3394158321" sldId="342"/>
            <ac:picMk id="7" creationId="{4019A7C7-4F37-4807-89DC-50EF4BBEB556}"/>
          </ac:picMkLst>
        </pc:picChg>
      </pc:sldChg>
      <pc:sldChg chg="delSp">
        <pc:chgData name="lakshminarashimman95@outlook.com" userId="051cd2a0c4c8fd39" providerId="LiveId" clId="{FE79475E-E32F-49CC-9406-25F960DB9AA2}" dt="2023-08-06T15:00:42.988" v="97"/>
        <pc:sldMkLst>
          <pc:docMk/>
          <pc:sldMk cId="3673153848" sldId="343"/>
        </pc:sldMkLst>
        <pc:picChg chg="del">
          <ac:chgData name="lakshminarashimman95@outlook.com" userId="051cd2a0c4c8fd39" providerId="LiveId" clId="{FE79475E-E32F-49CC-9406-25F960DB9AA2}" dt="2023-08-06T15:00:42.988" v="97"/>
          <ac:picMkLst>
            <pc:docMk/>
            <pc:sldMk cId="3673153848" sldId="343"/>
            <ac:picMk id="7" creationId="{4019A7C7-4F37-4807-89DC-50EF4BBEB556}"/>
          </ac:picMkLst>
        </pc:picChg>
      </pc:sldChg>
      <pc:sldChg chg="del">
        <pc:chgData name="lakshminarashimman95@outlook.com" userId="051cd2a0c4c8fd39" providerId="LiveId" clId="{FE79475E-E32F-49CC-9406-25F960DB9AA2}" dt="2023-08-06T14:49:05.672" v="1" actId="2696"/>
        <pc:sldMkLst>
          <pc:docMk/>
          <pc:sldMk cId="2967634262" sldId="344"/>
        </pc:sldMkLst>
      </pc:sldChg>
      <pc:sldChg chg="delSp del">
        <pc:chgData name="lakshminarashimman95@outlook.com" userId="051cd2a0c4c8fd39" providerId="LiveId" clId="{FE79475E-E32F-49CC-9406-25F960DB9AA2}" dt="2023-08-06T15:01:01.812" v="100" actId="2696"/>
        <pc:sldMkLst>
          <pc:docMk/>
          <pc:sldMk cId="1012581492" sldId="345"/>
        </pc:sldMkLst>
        <pc:picChg chg="del">
          <ac:chgData name="lakshminarashimman95@outlook.com" userId="051cd2a0c4c8fd39" providerId="LiveId" clId="{FE79475E-E32F-49CC-9406-25F960DB9AA2}" dt="2023-08-06T15:00:55.191" v="99"/>
          <ac:picMkLst>
            <pc:docMk/>
            <pc:sldMk cId="1012581492" sldId="345"/>
            <ac:picMk id="7" creationId="{4019A7C7-4F37-4807-89DC-50EF4BBEB556}"/>
          </ac:picMkLst>
        </pc:picChg>
      </pc:sldChg>
      <pc:sldChg chg="delSp">
        <pc:chgData name="lakshminarashimman95@outlook.com" userId="051cd2a0c4c8fd39" providerId="LiveId" clId="{FE79475E-E32F-49CC-9406-25F960DB9AA2}" dt="2023-08-06T14:59:30.303" v="82"/>
        <pc:sldMkLst>
          <pc:docMk/>
          <pc:sldMk cId="563840444" sldId="347"/>
        </pc:sldMkLst>
        <pc:picChg chg="del">
          <ac:chgData name="lakshminarashimman95@outlook.com" userId="051cd2a0c4c8fd39" providerId="LiveId" clId="{FE79475E-E32F-49CC-9406-25F960DB9AA2}" dt="2023-08-06T14:59:30.303" v="82"/>
          <ac:picMkLst>
            <pc:docMk/>
            <pc:sldMk cId="563840444" sldId="347"/>
            <ac:picMk id="7" creationId="{4019A7C7-4F37-4807-89DC-50EF4BBEB556}"/>
          </ac:picMkLst>
        </pc:picChg>
      </pc:sldChg>
      <pc:sldChg chg="addSp delSp modSp">
        <pc:chgData name="lakshminarashimman95@outlook.com" userId="051cd2a0c4c8fd39" providerId="LiveId" clId="{FE79475E-E32F-49CC-9406-25F960DB9AA2}" dt="2023-08-06T15:00:48.024" v="98"/>
        <pc:sldMkLst>
          <pc:docMk/>
          <pc:sldMk cId="2392105880" sldId="348"/>
        </pc:sldMkLst>
        <pc:picChg chg="del">
          <ac:chgData name="lakshminarashimman95@outlook.com" userId="051cd2a0c4c8fd39" providerId="LiveId" clId="{FE79475E-E32F-49CC-9406-25F960DB9AA2}" dt="2023-08-06T14:49:48.330" v="3" actId="478"/>
          <ac:picMkLst>
            <pc:docMk/>
            <pc:sldMk cId="2392105880" sldId="348"/>
            <ac:picMk id="5" creationId="{312DBA39-C4DA-4FAC-9C7F-EC90FDDA953C}"/>
          </ac:picMkLst>
        </pc:picChg>
        <pc:picChg chg="del">
          <ac:chgData name="lakshminarashimman95@outlook.com" userId="051cd2a0c4c8fd39" providerId="LiveId" clId="{FE79475E-E32F-49CC-9406-25F960DB9AA2}" dt="2023-08-06T15:00:48.024" v="98"/>
          <ac:picMkLst>
            <pc:docMk/>
            <pc:sldMk cId="2392105880" sldId="348"/>
            <ac:picMk id="7" creationId="{4019A7C7-4F37-4807-89DC-50EF4BBEB556}"/>
          </ac:picMkLst>
        </pc:picChg>
        <pc:picChg chg="add mod">
          <ac:chgData name="lakshminarashimman95@outlook.com" userId="051cd2a0c4c8fd39" providerId="LiveId" clId="{FE79475E-E32F-49CC-9406-25F960DB9AA2}" dt="2023-08-06T14:50:04.576" v="8" actId="1076"/>
          <ac:picMkLst>
            <pc:docMk/>
            <pc:sldMk cId="2392105880" sldId="348"/>
            <ac:picMk id="9" creationId="{EF091443-0B60-4B9B-9D1E-3758F534BF11}"/>
          </ac:picMkLst>
        </pc:picChg>
      </pc:sldChg>
      <pc:sldChg chg="delSp">
        <pc:chgData name="lakshminarashimman95@outlook.com" userId="051cd2a0c4c8fd39" providerId="LiveId" clId="{FE79475E-E32F-49CC-9406-25F960DB9AA2}" dt="2023-08-06T15:01:06.157" v="101"/>
        <pc:sldMkLst>
          <pc:docMk/>
          <pc:sldMk cId="1816686251" sldId="349"/>
        </pc:sldMkLst>
        <pc:picChg chg="del">
          <ac:chgData name="lakshminarashimman95@outlook.com" userId="051cd2a0c4c8fd39" providerId="LiveId" clId="{FE79475E-E32F-49CC-9406-25F960DB9AA2}" dt="2023-08-06T15:01:06.157" v="101"/>
          <ac:picMkLst>
            <pc:docMk/>
            <pc:sldMk cId="1816686251" sldId="349"/>
            <ac:picMk id="7" creationId="{4019A7C7-4F37-4807-89DC-50EF4BBEB556}"/>
          </ac:picMkLst>
        </pc:picChg>
      </pc:sldChg>
      <pc:sldChg chg="delSp">
        <pc:chgData name="lakshminarashimman95@outlook.com" userId="051cd2a0c4c8fd39" providerId="LiveId" clId="{FE79475E-E32F-49CC-9406-25F960DB9AA2}" dt="2023-08-06T14:59:36.912" v="84"/>
        <pc:sldMkLst>
          <pc:docMk/>
          <pc:sldMk cId="2287599816" sldId="350"/>
        </pc:sldMkLst>
        <pc:picChg chg="del">
          <ac:chgData name="lakshminarashimman95@outlook.com" userId="051cd2a0c4c8fd39" providerId="LiveId" clId="{FE79475E-E32F-49CC-9406-25F960DB9AA2}" dt="2023-08-06T14:59:36.912" v="84"/>
          <ac:picMkLst>
            <pc:docMk/>
            <pc:sldMk cId="2287599816" sldId="350"/>
            <ac:picMk id="7" creationId="{4019A7C7-4F37-4807-89DC-50EF4BBEB556}"/>
          </ac:picMkLst>
        </pc:picChg>
      </pc:sldChg>
      <pc:sldChg chg="delSp">
        <pc:chgData name="lakshminarashimman95@outlook.com" userId="051cd2a0c4c8fd39" providerId="LiveId" clId="{FE79475E-E32F-49CC-9406-25F960DB9AA2}" dt="2023-08-06T15:01:19.400" v="104"/>
        <pc:sldMkLst>
          <pc:docMk/>
          <pc:sldMk cId="1052194415" sldId="351"/>
        </pc:sldMkLst>
        <pc:picChg chg="del">
          <ac:chgData name="lakshminarashimman95@outlook.com" userId="051cd2a0c4c8fd39" providerId="LiveId" clId="{FE79475E-E32F-49CC-9406-25F960DB9AA2}" dt="2023-08-06T15:01:19.400" v="104"/>
          <ac:picMkLst>
            <pc:docMk/>
            <pc:sldMk cId="1052194415" sldId="351"/>
            <ac:picMk id="5" creationId="{ACC09428-A4F1-B9AD-AA37-267F071F196D}"/>
          </ac:picMkLst>
        </pc:picChg>
      </pc:sldChg>
      <pc:sldChg chg="delSp">
        <pc:chgData name="lakshminarashimman95@outlook.com" userId="051cd2a0c4c8fd39" providerId="LiveId" clId="{FE79475E-E32F-49CC-9406-25F960DB9AA2}" dt="2023-08-06T15:01:24.042" v="105"/>
        <pc:sldMkLst>
          <pc:docMk/>
          <pc:sldMk cId="1980808170" sldId="352"/>
        </pc:sldMkLst>
        <pc:picChg chg="del">
          <ac:chgData name="lakshminarashimman95@outlook.com" userId="051cd2a0c4c8fd39" providerId="LiveId" clId="{FE79475E-E32F-49CC-9406-25F960DB9AA2}" dt="2023-08-06T15:01:24.042" v="105"/>
          <ac:picMkLst>
            <pc:docMk/>
            <pc:sldMk cId="1980808170" sldId="352"/>
            <ac:picMk id="5" creationId="{ACC09428-A4F1-B9AD-AA37-267F071F196D}"/>
          </ac:picMkLst>
        </pc:picChg>
      </pc:sldChg>
      <pc:sldMasterChg chg="del delSldLayout">
        <pc:chgData name="lakshminarashimman95@outlook.com" userId="051cd2a0c4c8fd39" providerId="LiveId" clId="{FE79475E-E32F-49CC-9406-25F960DB9AA2}" dt="2023-08-06T14:59:26.785" v="81" actId="2696"/>
        <pc:sldMasterMkLst>
          <pc:docMk/>
          <pc:sldMasterMk cId="1154115236" sldId="2147483648"/>
        </pc:sldMasterMkLst>
        <pc:sldLayoutChg chg="del">
          <pc:chgData name="lakshminarashimman95@outlook.com" userId="051cd2a0c4c8fd39" providerId="LiveId" clId="{FE79475E-E32F-49CC-9406-25F960DB9AA2}" dt="2023-08-06T14:59:26.771" v="70" actId="2696"/>
          <pc:sldLayoutMkLst>
            <pc:docMk/>
            <pc:sldMasterMk cId="1154115236" sldId="2147483648"/>
            <pc:sldLayoutMk cId="3520142388" sldId="2147483649"/>
          </pc:sldLayoutMkLst>
        </pc:sldLayoutChg>
        <pc:sldLayoutChg chg="del">
          <pc:chgData name="lakshminarashimman95@outlook.com" userId="051cd2a0c4c8fd39" providerId="LiveId" clId="{FE79475E-E32F-49CC-9406-25F960DB9AA2}" dt="2023-08-06T14:59:26.771" v="71" actId="2696"/>
          <pc:sldLayoutMkLst>
            <pc:docMk/>
            <pc:sldMasterMk cId="1154115236" sldId="2147483648"/>
            <pc:sldLayoutMk cId="3975734736" sldId="2147483650"/>
          </pc:sldLayoutMkLst>
        </pc:sldLayoutChg>
        <pc:sldLayoutChg chg="del">
          <pc:chgData name="lakshminarashimman95@outlook.com" userId="051cd2a0c4c8fd39" providerId="LiveId" clId="{FE79475E-E32F-49CC-9406-25F960DB9AA2}" dt="2023-08-06T14:59:26.771" v="72" actId="2696"/>
          <pc:sldLayoutMkLst>
            <pc:docMk/>
            <pc:sldMasterMk cId="1154115236" sldId="2147483648"/>
            <pc:sldLayoutMk cId="2027022891" sldId="2147483651"/>
          </pc:sldLayoutMkLst>
        </pc:sldLayoutChg>
        <pc:sldLayoutChg chg="del">
          <pc:chgData name="lakshminarashimman95@outlook.com" userId="051cd2a0c4c8fd39" providerId="LiveId" clId="{FE79475E-E32F-49CC-9406-25F960DB9AA2}" dt="2023-08-06T14:59:26.771" v="73" actId="2696"/>
          <pc:sldLayoutMkLst>
            <pc:docMk/>
            <pc:sldMasterMk cId="1154115236" sldId="2147483648"/>
            <pc:sldLayoutMk cId="2436932562" sldId="2147483652"/>
          </pc:sldLayoutMkLst>
        </pc:sldLayoutChg>
        <pc:sldLayoutChg chg="del">
          <pc:chgData name="lakshminarashimman95@outlook.com" userId="051cd2a0c4c8fd39" providerId="LiveId" clId="{FE79475E-E32F-49CC-9406-25F960DB9AA2}" dt="2023-08-06T14:59:26.785" v="74" actId="2696"/>
          <pc:sldLayoutMkLst>
            <pc:docMk/>
            <pc:sldMasterMk cId="1154115236" sldId="2147483648"/>
            <pc:sldLayoutMk cId="4041221761" sldId="2147483653"/>
          </pc:sldLayoutMkLst>
        </pc:sldLayoutChg>
        <pc:sldLayoutChg chg="del">
          <pc:chgData name="lakshminarashimman95@outlook.com" userId="051cd2a0c4c8fd39" providerId="LiveId" clId="{FE79475E-E32F-49CC-9406-25F960DB9AA2}" dt="2023-08-06T14:59:26.785" v="75" actId="2696"/>
          <pc:sldLayoutMkLst>
            <pc:docMk/>
            <pc:sldMasterMk cId="1154115236" sldId="2147483648"/>
            <pc:sldLayoutMk cId="1675108047" sldId="2147483654"/>
          </pc:sldLayoutMkLst>
        </pc:sldLayoutChg>
        <pc:sldLayoutChg chg="del">
          <pc:chgData name="lakshminarashimman95@outlook.com" userId="051cd2a0c4c8fd39" providerId="LiveId" clId="{FE79475E-E32F-49CC-9406-25F960DB9AA2}" dt="2023-08-06T14:59:26.785" v="76" actId="2696"/>
          <pc:sldLayoutMkLst>
            <pc:docMk/>
            <pc:sldMasterMk cId="1154115236" sldId="2147483648"/>
            <pc:sldLayoutMk cId="3212578438" sldId="2147483655"/>
          </pc:sldLayoutMkLst>
        </pc:sldLayoutChg>
        <pc:sldLayoutChg chg="del">
          <pc:chgData name="lakshminarashimman95@outlook.com" userId="051cd2a0c4c8fd39" providerId="LiveId" clId="{FE79475E-E32F-49CC-9406-25F960DB9AA2}" dt="2023-08-06T14:59:26.785" v="77" actId="2696"/>
          <pc:sldLayoutMkLst>
            <pc:docMk/>
            <pc:sldMasterMk cId="1154115236" sldId="2147483648"/>
            <pc:sldLayoutMk cId="3208369948" sldId="2147483656"/>
          </pc:sldLayoutMkLst>
        </pc:sldLayoutChg>
        <pc:sldLayoutChg chg="del">
          <pc:chgData name="lakshminarashimman95@outlook.com" userId="051cd2a0c4c8fd39" providerId="LiveId" clId="{FE79475E-E32F-49CC-9406-25F960DB9AA2}" dt="2023-08-06T14:59:26.785" v="78" actId="2696"/>
          <pc:sldLayoutMkLst>
            <pc:docMk/>
            <pc:sldMasterMk cId="1154115236" sldId="2147483648"/>
            <pc:sldLayoutMk cId="543481953" sldId="2147483657"/>
          </pc:sldLayoutMkLst>
        </pc:sldLayoutChg>
        <pc:sldLayoutChg chg="del">
          <pc:chgData name="lakshminarashimman95@outlook.com" userId="051cd2a0c4c8fd39" providerId="LiveId" clId="{FE79475E-E32F-49CC-9406-25F960DB9AA2}" dt="2023-08-06T14:59:26.785" v="79" actId="2696"/>
          <pc:sldLayoutMkLst>
            <pc:docMk/>
            <pc:sldMasterMk cId="1154115236" sldId="2147483648"/>
            <pc:sldLayoutMk cId="2998154516" sldId="2147483658"/>
          </pc:sldLayoutMkLst>
        </pc:sldLayoutChg>
        <pc:sldLayoutChg chg="del">
          <pc:chgData name="lakshminarashimman95@outlook.com" userId="051cd2a0c4c8fd39" providerId="LiveId" clId="{FE79475E-E32F-49CC-9406-25F960DB9AA2}" dt="2023-08-06T14:59:26.785" v="80" actId="2696"/>
          <pc:sldLayoutMkLst>
            <pc:docMk/>
            <pc:sldMasterMk cId="1154115236" sldId="2147483648"/>
            <pc:sldLayoutMk cId="2877756192" sldId="2147483659"/>
          </pc:sldLayoutMkLst>
        </pc:sldLayoutChg>
      </pc:sldMasterChg>
    </pc:docChg>
  </pc:docChgLst>
  <pc:docChgLst>
    <pc:chgData name="lakshminarashimman95@outlook.com" userId="051cd2a0c4c8fd39" providerId="LiveId" clId="{7E16FA53-E42B-4D1C-90C5-86DDFC02DE89}"/>
    <pc:docChg chg="undo custSel addSld delSld modSld sldOrd">
      <pc:chgData name="lakshminarashimman95@outlook.com" userId="051cd2a0c4c8fd39" providerId="LiveId" clId="{7E16FA53-E42B-4D1C-90C5-86DDFC02DE89}" dt="2023-07-22T02:48:09.851" v="7115" actId="2696"/>
      <pc:docMkLst>
        <pc:docMk/>
      </pc:docMkLst>
      <pc:sldChg chg="modSp">
        <pc:chgData name="lakshminarashimman95@outlook.com" userId="051cd2a0c4c8fd39" providerId="LiveId" clId="{7E16FA53-E42B-4D1C-90C5-86DDFC02DE89}" dt="2023-07-18T14:08:02.756" v="6838" actId="20577"/>
        <pc:sldMkLst>
          <pc:docMk/>
          <pc:sldMk cId="2191786966" sldId="320"/>
        </pc:sldMkLst>
        <pc:spChg chg="mod">
          <ac:chgData name="lakshminarashimman95@outlook.com" userId="051cd2a0c4c8fd39" providerId="LiveId" clId="{7E16FA53-E42B-4D1C-90C5-86DDFC02DE89}" dt="2023-07-18T14:08:02.756" v="6838" actId="20577"/>
          <ac:spMkLst>
            <pc:docMk/>
            <pc:sldMk cId="2191786966" sldId="320"/>
            <ac:spMk id="6" creationId="{2FCBF0B7-94AB-BD25-B9D7-E5A88529D971}"/>
          </ac:spMkLst>
        </pc:spChg>
      </pc:sldChg>
      <pc:sldChg chg="addSp modSp">
        <pc:chgData name="lakshminarashimman95@outlook.com" userId="051cd2a0c4c8fd39" providerId="LiveId" clId="{7E16FA53-E42B-4D1C-90C5-86DDFC02DE89}" dt="2023-07-17T12:19:44.745" v="4582" actId="14100"/>
        <pc:sldMkLst>
          <pc:docMk/>
          <pc:sldMk cId="855327567" sldId="321"/>
        </pc:sldMkLst>
        <pc:spChg chg="mod">
          <ac:chgData name="lakshminarashimman95@outlook.com" userId="051cd2a0c4c8fd39" providerId="LiveId" clId="{7E16FA53-E42B-4D1C-90C5-86DDFC02DE89}" dt="2023-07-17T12:12:56.984" v="4252" actId="20577"/>
          <ac:spMkLst>
            <pc:docMk/>
            <pc:sldMk cId="855327567" sldId="321"/>
            <ac:spMk id="6" creationId="{2FCBF0B7-94AB-BD25-B9D7-E5A88529D971}"/>
          </ac:spMkLst>
        </pc:spChg>
        <pc:picChg chg="add mod">
          <ac:chgData name="lakshminarashimman95@outlook.com" userId="051cd2a0c4c8fd39" providerId="LiveId" clId="{7E16FA53-E42B-4D1C-90C5-86DDFC02DE89}" dt="2023-07-17T12:19:26.893" v="4577" actId="1076"/>
          <ac:picMkLst>
            <pc:docMk/>
            <pc:sldMk cId="855327567" sldId="321"/>
            <ac:picMk id="3" creationId="{3FC08F42-61B2-46AF-AA6D-BD3067B0552F}"/>
          </ac:picMkLst>
        </pc:picChg>
        <pc:picChg chg="add mod">
          <ac:chgData name="lakshminarashimman95@outlook.com" userId="051cd2a0c4c8fd39" providerId="LiveId" clId="{7E16FA53-E42B-4D1C-90C5-86DDFC02DE89}" dt="2023-07-17T12:19:44.745" v="4582" actId="14100"/>
          <ac:picMkLst>
            <pc:docMk/>
            <pc:sldMk cId="855327567" sldId="321"/>
            <ac:picMk id="4" creationId="{FC288D52-9EC9-4939-BC3D-DDAE94589AC0}"/>
          </ac:picMkLst>
        </pc:picChg>
      </pc:sldChg>
      <pc:sldChg chg="delSp modSp">
        <pc:chgData name="lakshminarashimman95@outlook.com" userId="051cd2a0c4c8fd39" providerId="LiveId" clId="{7E16FA53-E42B-4D1C-90C5-86DDFC02DE89}" dt="2023-07-17T13:45:27.364" v="6601" actId="2710"/>
        <pc:sldMkLst>
          <pc:docMk/>
          <pc:sldMk cId="450545381" sldId="323"/>
        </pc:sldMkLst>
        <pc:spChg chg="del mod">
          <ac:chgData name="lakshminarashimman95@outlook.com" userId="051cd2a0c4c8fd39" providerId="LiveId" clId="{7E16FA53-E42B-4D1C-90C5-86DDFC02DE89}" dt="2023-07-15T18:04:42.841" v="761"/>
          <ac:spMkLst>
            <pc:docMk/>
            <pc:sldMk cId="450545381" sldId="323"/>
            <ac:spMk id="3" creationId="{6C46F37E-2D3A-1BB5-F9C9-7B9EE9A50A1C}"/>
          </ac:spMkLst>
        </pc:spChg>
        <pc:spChg chg="mod">
          <ac:chgData name="lakshminarashimman95@outlook.com" userId="051cd2a0c4c8fd39" providerId="LiveId" clId="{7E16FA53-E42B-4D1C-90C5-86DDFC02DE89}" dt="2023-07-15T17:58:37.506" v="169" actId="255"/>
          <ac:spMkLst>
            <pc:docMk/>
            <pc:sldMk cId="450545381" sldId="323"/>
            <ac:spMk id="4" creationId="{B56E3493-F35C-66B7-19CB-C3B8BB301380}"/>
          </ac:spMkLst>
        </pc:spChg>
        <pc:spChg chg="mod">
          <ac:chgData name="lakshminarashimman95@outlook.com" userId="051cd2a0c4c8fd39" providerId="LiveId" clId="{7E16FA53-E42B-4D1C-90C5-86DDFC02DE89}" dt="2023-07-17T13:45:27.364" v="6601" actId="2710"/>
          <ac:spMkLst>
            <pc:docMk/>
            <pc:sldMk cId="450545381" sldId="323"/>
            <ac:spMk id="8" creationId="{E35BD990-E826-3680-13E0-410C1E9DDC10}"/>
          </ac:spMkLst>
        </pc:spChg>
        <pc:spChg chg="del">
          <ac:chgData name="lakshminarashimman95@outlook.com" userId="051cd2a0c4c8fd39" providerId="LiveId" clId="{7E16FA53-E42B-4D1C-90C5-86DDFC02DE89}" dt="2023-07-15T17:59:21.800" v="176"/>
          <ac:spMkLst>
            <pc:docMk/>
            <pc:sldMk cId="450545381" sldId="323"/>
            <ac:spMk id="9" creationId="{D601559F-613E-AB97-F725-5E1C55D8DED2}"/>
          </ac:spMkLst>
        </pc:spChg>
        <pc:picChg chg="mod">
          <ac:chgData name="lakshminarashimman95@outlook.com" userId="051cd2a0c4c8fd39" providerId="LiveId" clId="{7E16FA53-E42B-4D1C-90C5-86DDFC02DE89}" dt="2023-07-17T13:43:27.098" v="6558" actId="14100"/>
          <ac:picMkLst>
            <pc:docMk/>
            <pc:sldMk cId="450545381" sldId="323"/>
            <ac:picMk id="2" creationId="{BDB90223-5D15-41E3-9664-BD96C3BD25A2}"/>
          </ac:picMkLst>
        </pc:picChg>
      </pc:sldChg>
      <pc:sldChg chg="modSp">
        <pc:chgData name="lakshminarashimman95@outlook.com" userId="051cd2a0c4c8fd39" providerId="LiveId" clId="{7E16FA53-E42B-4D1C-90C5-86DDFC02DE89}" dt="2023-07-17T13:42:29.111" v="6494" actId="2710"/>
        <pc:sldMkLst>
          <pc:docMk/>
          <pc:sldMk cId="1560736688" sldId="324"/>
        </pc:sldMkLst>
        <pc:spChg chg="mod">
          <ac:chgData name="lakshminarashimman95@outlook.com" userId="051cd2a0c4c8fd39" providerId="LiveId" clId="{7E16FA53-E42B-4D1C-90C5-86DDFC02DE89}" dt="2023-07-17T13:42:29.111" v="6494" actId="2710"/>
          <ac:spMkLst>
            <pc:docMk/>
            <pc:sldMk cId="1560736688" sldId="324"/>
            <ac:spMk id="3" creationId="{10C152EA-9336-F129-9AC2-17C67A0A6B96}"/>
          </ac:spMkLst>
        </pc:spChg>
      </pc:sldChg>
      <pc:sldChg chg="modSp">
        <pc:chgData name="lakshminarashimman95@outlook.com" userId="051cd2a0c4c8fd39" providerId="LiveId" clId="{7E16FA53-E42B-4D1C-90C5-86DDFC02DE89}" dt="2023-07-17T13:45:42.026" v="6602" actId="2710"/>
        <pc:sldMkLst>
          <pc:docMk/>
          <pc:sldMk cId="2250602425" sldId="325"/>
        </pc:sldMkLst>
        <pc:spChg chg="mod">
          <ac:chgData name="lakshminarashimman95@outlook.com" userId="051cd2a0c4c8fd39" providerId="LiveId" clId="{7E16FA53-E42B-4D1C-90C5-86DDFC02DE89}" dt="2023-07-17T13:45:42.026" v="6602" actId="2710"/>
          <ac:spMkLst>
            <pc:docMk/>
            <pc:sldMk cId="2250602425" sldId="325"/>
            <ac:spMk id="3" creationId="{29B8C2F9-F4A8-371D-D303-58C892D846B5}"/>
          </ac:spMkLst>
        </pc:spChg>
        <pc:spChg chg="mod">
          <ac:chgData name="lakshminarashimman95@outlook.com" userId="051cd2a0c4c8fd39" providerId="LiveId" clId="{7E16FA53-E42B-4D1C-90C5-86DDFC02DE89}" dt="2023-07-17T11:49:37.943" v="2665" actId="20577"/>
          <ac:spMkLst>
            <pc:docMk/>
            <pc:sldMk cId="2250602425" sldId="325"/>
            <ac:spMk id="8" creationId="{E35BD990-E826-3680-13E0-410C1E9DDC10}"/>
          </ac:spMkLst>
        </pc:spChg>
      </pc:sldChg>
      <pc:sldChg chg="addSp delSp modSp">
        <pc:chgData name="lakshminarashimman95@outlook.com" userId="051cd2a0c4c8fd39" providerId="LiveId" clId="{7E16FA53-E42B-4D1C-90C5-86DDFC02DE89}" dt="2023-07-17T13:55:34.490" v="6640" actId="207"/>
        <pc:sldMkLst>
          <pc:docMk/>
          <pc:sldMk cId="1948310906" sldId="332"/>
        </pc:sldMkLst>
        <pc:spChg chg="del">
          <ac:chgData name="lakshminarashimman95@outlook.com" userId="051cd2a0c4c8fd39" providerId="LiveId" clId="{7E16FA53-E42B-4D1C-90C5-86DDFC02DE89}" dt="2023-07-17T13:37:27.321" v="6466"/>
          <ac:spMkLst>
            <pc:docMk/>
            <pc:sldMk cId="1948310906" sldId="332"/>
            <ac:spMk id="4" creationId="{B56E3493-F35C-66B7-19CB-C3B8BB301380}"/>
          </ac:spMkLst>
        </pc:spChg>
        <pc:spChg chg="mod">
          <ac:chgData name="lakshminarashimman95@outlook.com" userId="051cd2a0c4c8fd39" providerId="LiveId" clId="{7E16FA53-E42B-4D1C-90C5-86DDFC02DE89}" dt="2023-07-17T13:25:01.129" v="6353" actId="1076"/>
          <ac:spMkLst>
            <pc:docMk/>
            <pc:sldMk cId="1948310906" sldId="332"/>
            <ac:spMk id="6" creationId="{2FCBF0B7-94AB-BD25-B9D7-E5A88529D971}"/>
          </ac:spMkLst>
        </pc:spChg>
        <pc:graphicFrameChg chg="add mod modGraphic">
          <ac:chgData name="lakshminarashimman95@outlook.com" userId="051cd2a0c4c8fd39" providerId="LiveId" clId="{7E16FA53-E42B-4D1C-90C5-86DDFC02DE89}" dt="2023-07-17T13:55:34.490" v="6640" actId="207"/>
          <ac:graphicFrameMkLst>
            <pc:docMk/>
            <pc:sldMk cId="1948310906" sldId="332"/>
            <ac:graphicFrameMk id="3" creationId="{C7FA31FF-D313-45D9-A0D6-C147B2CAFDEB}"/>
          </ac:graphicFrameMkLst>
        </pc:graphicFrameChg>
      </pc:sldChg>
      <pc:sldChg chg="addSp modSp">
        <pc:chgData name="lakshminarashimman95@outlook.com" userId="051cd2a0c4c8fd39" providerId="LiveId" clId="{7E16FA53-E42B-4D1C-90C5-86DDFC02DE89}" dt="2023-07-17T12:19:07.799" v="4576" actId="1076"/>
        <pc:sldMkLst>
          <pc:docMk/>
          <pc:sldMk cId="3671700765" sldId="335"/>
        </pc:sldMkLst>
        <pc:spChg chg="mod">
          <ac:chgData name="lakshminarashimman95@outlook.com" userId="051cd2a0c4c8fd39" providerId="LiveId" clId="{7E16FA53-E42B-4D1C-90C5-86DDFC02DE89}" dt="2023-07-17T12:15:29.349" v="4422" actId="20577"/>
          <ac:spMkLst>
            <pc:docMk/>
            <pc:sldMk cId="3671700765" sldId="335"/>
            <ac:spMk id="3" creationId="{484045FE-D6B1-3DF9-B24F-282AFDFB93F5}"/>
          </ac:spMkLst>
        </pc:spChg>
        <pc:picChg chg="add mod">
          <ac:chgData name="lakshminarashimman95@outlook.com" userId="051cd2a0c4c8fd39" providerId="LiveId" clId="{7E16FA53-E42B-4D1C-90C5-86DDFC02DE89}" dt="2023-07-17T12:18:59.209" v="4572" actId="1076"/>
          <ac:picMkLst>
            <pc:docMk/>
            <pc:sldMk cId="3671700765" sldId="335"/>
            <ac:picMk id="5" creationId="{0DD5E25B-EF49-41F4-8B2E-B2F3920B288F}"/>
          </ac:picMkLst>
        </pc:picChg>
        <pc:picChg chg="add mod">
          <ac:chgData name="lakshminarashimman95@outlook.com" userId="051cd2a0c4c8fd39" providerId="LiveId" clId="{7E16FA53-E42B-4D1C-90C5-86DDFC02DE89}" dt="2023-07-17T12:19:07.799" v="4576" actId="1076"/>
          <ac:picMkLst>
            <pc:docMk/>
            <pc:sldMk cId="3671700765" sldId="335"/>
            <ac:picMk id="9" creationId="{1500607B-6C18-468C-BD37-E6D0CCCD4E65}"/>
          </ac:picMkLst>
        </pc:picChg>
      </pc:sldChg>
      <pc:sldChg chg="addSp delSp modSp">
        <pc:chgData name="lakshminarashimman95@outlook.com" userId="051cd2a0c4c8fd39" providerId="LiveId" clId="{7E16FA53-E42B-4D1C-90C5-86DDFC02DE89}" dt="2023-07-17T12:18:22.751" v="4571" actId="1076"/>
        <pc:sldMkLst>
          <pc:docMk/>
          <pc:sldMk cId="222868434" sldId="336"/>
        </pc:sldMkLst>
        <pc:spChg chg="add del mod">
          <ac:chgData name="lakshminarashimman95@outlook.com" userId="051cd2a0c4c8fd39" providerId="LiveId" clId="{7E16FA53-E42B-4D1C-90C5-86DDFC02DE89}" dt="2023-07-17T12:17:43.906" v="4563" actId="20577"/>
          <ac:spMkLst>
            <pc:docMk/>
            <pc:sldMk cId="222868434" sldId="336"/>
            <ac:spMk id="4" creationId="{B56E3493-F35C-66B7-19CB-C3B8BB301380}"/>
          </ac:spMkLst>
        </pc:spChg>
        <pc:spChg chg="del mod">
          <ac:chgData name="lakshminarashimman95@outlook.com" userId="051cd2a0c4c8fd39" providerId="LiveId" clId="{7E16FA53-E42B-4D1C-90C5-86DDFC02DE89}" dt="2023-07-17T12:16:32.467" v="4445"/>
          <ac:spMkLst>
            <pc:docMk/>
            <pc:sldMk cId="222868434" sldId="336"/>
            <ac:spMk id="9" creationId="{1681AF80-8B31-52F5-0B61-BD78DF1B5B72}"/>
          </ac:spMkLst>
        </pc:spChg>
        <pc:picChg chg="add mod">
          <ac:chgData name="lakshminarashimman95@outlook.com" userId="051cd2a0c4c8fd39" providerId="LiveId" clId="{7E16FA53-E42B-4D1C-90C5-86DDFC02DE89}" dt="2023-07-17T12:17:56.880" v="4565" actId="1076"/>
          <ac:picMkLst>
            <pc:docMk/>
            <pc:sldMk cId="222868434" sldId="336"/>
            <ac:picMk id="3" creationId="{BFCB2313-53B4-4F29-955C-93682BB6730F}"/>
          </ac:picMkLst>
        </pc:picChg>
        <pc:picChg chg="add mod">
          <ac:chgData name="lakshminarashimman95@outlook.com" userId="051cd2a0c4c8fd39" providerId="LiveId" clId="{7E16FA53-E42B-4D1C-90C5-86DDFC02DE89}" dt="2023-07-17T12:18:22.751" v="4571" actId="1076"/>
          <ac:picMkLst>
            <pc:docMk/>
            <pc:sldMk cId="222868434" sldId="336"/>
            <ac:picMk id="5" creationId="{A0B0B341-D3B0-4446-8F0D-98451BCE717D}"/>
          </ac:picMkLst>
        </pc:picChg>
      </pc:sldChg>
      <pc:sldChg chg="addSp modSp">
        <pc:chgData name="lakshminarashimman95@outlook.com" userId="051cd2a0c4c8fd39" providerId="LiveId" clId="{7E16FA53-E42B-4D1C-90C5-86DDFC02DE89}" dt="2023-07-17T13:53:53.642" v="6637" actId="207"/>
        <pc:sldMkLst>
          <pc:docMk/>
          <pc:sldMk cId="997392643" sldId="338"/>
        </pc:sldMkLst>
        <pc:spChg chg="mod">
          <ac:chgData name="lakshminarashimman95@outlook.com" userId="051cd2a0c4c8fd39" providerId="LiveId" clId="{7E16FA53-E42B-4D1C-90C5-86DDFC02DE89}" dt="2023-07-17T13:25:13.205" v="6354" actId="1076"/>
          <ac:spMkLst>
            <pc:docMk/>
            <pc:sldMk cId="997392643" sldId="338"/>
            <ac:spMk id="6" creationId="{A0934CBF-1B14-E528-21B5-45B97883286D}"/>
          </ac:spMkLst>
        </pc:spChg>
        <pc:graphicFrameChg chg="add mod modGraphic">
          <ac:chgData name="lakshminarashimman95@outlook.com" userId="051cd2a0c4c8fd39" providerId="LiveId" clId="{7E16FA53-E42B-4D1C-90C5-86DDFC02DE89}" dt="2023-07-17T13:53:53.642" v="6637" actId="207"/>
          <ac:graphicFrameMkLst>
            <pc:docMk/>
            <pc:sldMk cId="997392643" sldId="338"/>
            <ac:graphicFrameMk id="2" creationId="{1B6093B4-66A7-4D1B-AB43-4E893D463E50}"/>
          </ac:graphicFrameMkLst>
        </pc:graphicFrameChg>
      </pc:sldChg>
      <pc:sldChg chg="addSp delSp modSp add">
        <pc:chgData name="lakshminarashimman95@outlook.com" userId="051cd2a0c4c8fd39" providerId="LiveId" clId="{7E16FA53-E42B-4D1C-90C5-86DDFC02DE89}" dt="2023-07-17T13:48:49.589" v="6624" actId="1076"/>
        <pc:sldMkLst>
          <pc:docMk/>
          <pc:sldMk cId="3282079971" sldId="341"/>
        </pc:sldMkLst>
        <pc:spChg chg="mod">
          <ac:chgData name="lakshminarashimman95@outlook.com" userId="051cd2a0c4c8fd39" providerId="LiveId" clId="{7E16FA53-E42B-4D1C-90C5-86DDFC02DE89}" dt="2023-07-17T12:21:32.521" v="4680" actId="20577"/>
          <ac:spMkLst>
            <pc:docMk/>
            <pc:sldMk cId="3282079971" sldId="341"/>
            <ac:spMk id="4" creationId="{B56E3493-F35C-66B7-19CB-C3B8BB301380}"/>
          </ac:spMkLst>
        </pc:spChg>
        <pc:spChg chg="mod">
          <ac:chgData name="lakshminarashimman95@outlook.com" userId="051cd2a0c4c8fd39" providerId="LiveId" clId="{7E16FA53-E42B-4D1C-90C5-86DDFC02DE89}" dt="2023-07-17T12:22:50.075" v="4830" actId="20577"/>
          <ac:spMkLst>
            <pc:docMk/>
            <pc:sldMk cId="3282079971" sldId="341"/>
            <ac:spMk id="8" creationId="{E35BD990-E826-3680-13E0-410C1E9DDC10}"/>
          </ac:spMkLst>
        </pc:spChg>
        <pc:spChg chg="del mod">
          <ac:chgData name="lakshminarashimman95@outlook.com" userId="051cd2a0c4c8fd39" providerId="LiveId" clId="{7E16FA53-E42B-4D1C-90C5-86DDFC02DE89}" dt="2023-07-17T12:21:55.510" v="4685" actId="478"/>
          <ac:spMkLst>
            <pc:docMk/>
            <pc:sldMk cId="3282079971" sldId="341"/>
            <ac:spMk id="9" creationId="{1681AF80-8B31-52F5-0B61-BD78DF1B5B72}"/>
          </ac:spMkLst>
        </pc:spChg>
        <pc:picChg chg="add mod">
          <ac:chgData name="lakshminarashimman95@outlook.com" userId="051cd2a0c4c8fd39" providerId="LiveId" clId="{7E16FA53-E42B-4D1C-90C5-86DDFC02DE89}" dt="2023-07-17T13:48:49.589" v="6624" actId="1076"/>
          <ac:picMkLst>
            <pc:docMk/>
            <pc:sldMk cId="3282079971" sldId="341"/>
            <ac:picMk id="3" creationId="{A3E7B646-16A5-4D9A-8602-EE8F01A3F2AC}"/>
          </ac:picMkLst>
        </pc:picChg>
      </pc:sldChg>
      <pc:sldChg chg="addSp delSp modSp add">
        <pc:chgData name="lakshminarashimman95@outlook.com" userId="051cd2a0c4c8fd39" providerId="LiveId" clId="{7E16FA53-E42B-4D1C-90C5-86DDFC02DE89}" dt="2023-07-17T12:27:22.859" v="4942" actId="20577"/>
        <pc:sldMkLst>
          <pc:docMk/>
          <pc:sldMk cId="3394158321" sldId="342"/>
        </pc:sldMkLst>
        <pc:spChg chg="mod">
          <ac:chgData name="lakshminarashimman95@outlook.com" userId="051cd2a0c4c8fd39" providerId="LiveId" clId="{7E16FA53-E42B-4D1C-90C5-86DDFC02DE89}" dt="2023-07-17T12:27:22.859" v="4942" actId="20577"/>
          <ac:spMkLst>
            <pc:docMk/>
            <pc:sldMk cId="3394158321" sldId="342"/>
            <ac:spMk id="4" creationId="{B56E3493-F35C-66B7-19CB-C3B8BB301380}"/>
          </ac:spMkLst>
        </pc:spChg>
        <pc:spChg chg="del mod">
          <ac:chgData name="lakshminarashimman95@outlook.com" userId="051cd2a0c4c8fd39" providerId="LiveId" clId="{7E16FA53-E42B-4D1C-90C5-86DDFC02DE89}" dt="2023-07-17T12:25:52.707" v="4910"/>
          <ac:spMkLst>
            <pc:docMk/>
            <pc:sldMk cId="3394158321" sldId="342"/>
            <ac:spMk id="9" creationId="{1681AF80-8B31-52F5-0B61-BD78DF1B5B72}"/>
          </ac:spMkLst>
        </pc:spChg>
        <pc:picChg chg="add mod">
          <ac:chgData name="lakshminarashimman95@outlook.com" userId="051cd2a0c4c8fd39" providerId="LiveId" clId="{7E16FA53-E42B-4D1C-90C5-86DDFC02DE89}" dt="2023-07-17T12:24:51.229" v="4898" actId="1076"/>
          <ac:picMkLst>
            <pc:docMk/>
            <pc:sldMk cId="3394158321" sldId="342"/>
            <ac:picMk id="3" creationId="{2A9CFD71-8B7B-470A-AED1-482390C77567}"/>
          </ac:picMkLst>
        </pc:picChg>
      </pc:sldChg>
      <pc:sldChg chg="addSp delSp modSp add">
        <pc:chgData name="lakshminarashimman95@outlook.com" userId="051cd2a0c4c8fd39" providerId="LiveId" clId="{7E16FA53-E42B-4D1C-90C5-86DDFC02DE89}" dt="2023-07-17T13:47:07.918" v="6607" actId="113"/>
        <pc:sldMkLst>
          <pc:docMk/>
          <pc:sldMk cId="3673153848" sldId="343"/>
        </pc:sldMkLst>
        <pc:spChg chg="mod">
          <ac:chgData name="lakshminarashimman95@outlook.com" userId="051cd2a0c4c8fd39" providerId="LiveId" clId="{7E16FA53-E42B-4D1C-90C5-86DDFC02DE89}" dt="2023-07-17T12:28:40.685" v="5004" actId="14100"/>
          <ac:spMkLst>
            <pc:docMk/>
            <pc:sldMk cId="3673153848" sldId="343"/>
            <ac:spMk id="4" creationId="{B56E3493-F35C-66B7-19CB-C3B8BB301380}"/>
          </ac:spMkLst>
        </pc:spChg>
        <pc:spChg chg="mod">
          <ac:chgData name="lakshminarashimman95@outlook.com" userId="051cd2a0c4c8fd39" providerId="LiveId" clId="{7E16FA53-E42B-4D1C-90C5-86DDFC02DE89}" dt="2023-07-17T12:28:09.507" v="4963" actId="1076"/>
          <ac:spMkLst>
            <pc:docMk/>
            <pc:sldMk cId="3673153848" sldId="343"/>
            <ac:spMk id="6" creationId="{2FCBF0B7-94AB-BD25-B9D7-E5A88529D971}"/>
          </ac:spMkLst>
        </pc:spChg>
        <pc:spChg chg="del mod">
          <ac:chgData name="lakshminarashimman95@outlook.com" userId="051cd2a0c4c8fd39" providerId="LiveId" clId="{7E16FA53-E42B-4D1C-90C5-86DDFC02DE89}" dt="2023-07-17T13:05:49.496" v="5954"/>
          <ac:spMkLst>
            <pc:docMk/>
            <pc:sldMk cId="3673153848" sldId="343"/>
            <ac:spMk id="8" creationId="{E35BD990-E826-3680-13E0-410C1E9DDC10}"/>
          </ac:spMkLst>
        </pc:spChg>
        <pc:graphicFrameChg chg="add mod modGraphic">
          <ac:chgData name="lakshminarashimman95@outlook.com" userId="051cd2a0c4c8fd39" providerId="LiveId" clId="{7E16FA53-E42B-4D1C-90C5-86DDFC02DE89}" dt="2023-07-17T13:47:07.918" v="6607" actId="113"/>
          <ac:graphicFrameMkLst>
            <pc:docMk/>
            <pc:sldMk cId="3673153848" sldId="343"/>
            <ac:graphicFrameMk id="3" creationId="{9ED93019-C177-4A0E-B2EB-7B4FF658BEAB}"/>
          </ac:graphicFrameMkLst>
        </pc:graphicFrameChg>
      </pc:sldChg>
      <pc:sldChg chg="addSp delSp modSp add ord">
        <pc:chgData name="lakshminarashimman95@outlook.com" userId="051cd2a0c4c8fd39" providerId="LiveId" clId="{7E16FA53-E42B-4D1C-90C5-86DDFC02DE89}" dt="2023-07-17T13:43:52.118" v="6583" actId="20577"/>
        <pc:sldMkLst>
          <pc:docMk/>
          <pc:sldMk cId="563840444" sldId="347"/>
        </pc:sldMkLst>
        <pc:spChg chg="add del mod">
          <ac:chgData name="lakshminarashimman95@outlook.com" userId="051cd2a0c4c8fd39" providerId="LiveId" clId="{7E16FA53-E42B-4D1C-90C5-86DDFC02DE89}" dt="2023-07-17T13:20:36.917" v="6121"/>
          <ac:spMkLst>
            <pc:docMk/>
            <pc:sldMk cId="563840444" sldId="347"/>
            <ac:spMk id="4" creationId="{B56E3493-F35C-66B7-19CB-C3B8BB301380}"/>
          </ac:spMkLst>
        </pc:spChg>
        <pc:spChg chg="mod">
          <ac:chgData name="lakshminarashimman95@outlook.com" userId="051cd2a0c4c8fd39" providerId="LiveId" clId="{7E16FA53-E42B-4D1C-90C5-86DDFC02DE89}" dt="2023-07-17T13:43:52.118" v="6583" actId="20577"/>
          <ac:spMkLst>
            <pc:docMk/>
            <pc:sldMk cId="563840444" sldId="347"/>
            <ac:spMk id="6" creationId="{2FCBF0B7-94AB-BD25-B9D7-E5A88529D971}"/>
          </ac:spMkLst>
        </pc:spChg>
        <pc:spChg chg="add del mod">
          <ac:chgData name="lakshminarashimman95@outlook.com" userId="051cd2a0c4c8fd39" providerId="LiveId" clId="{7E16FA53-E42B-4D1C-90C5-86DDFC02DE89}" dt="2023-07-17T13:20:41.975" v="6124"/>
          <ac:spMkLst>
            <pc:docMk/>
            <pc:sldMk cId="563840444" sldId="347"/>
            <ac:spMk id="8" creationId="{E35BD990-E826-3680-13E0-410C1E9DDC10}"/>
          </ac:spMkLst>
        </pc:spChg>
        <pc:spChg chg="add del">
          <ac:chgData name="lakshminarashimman95@outlook.com" userId="051cd2a0c4c8fd39" providerId="LiveId" clId="{7E16FA53-E42B-4D1C-90C5-86DDFC02DE89}" dt="2023-07-17T13:20:06.444" v="6114"/>
          <ac:spMkLst>
            <pc:docMk/>
            <pc:sldMk cId="563840444" sldId="347"/>
            <ac:spMk id="9" creationId="{E38C36CC-54C6-4EBC-AB0B-609BEC0EE1CF}"/>
          </ac:spMkLst>
        </pc:spChg>
        <pc:picChg chg="add mod">
          <ac:chgData name="lakshminarashimman95@outlook.com" userId="051cd2a0c4c8fd39" providerId="LiveId" clId="{7E16FA53-E42B-4D1C-90C5-86DDFC02DE89}" dt="2023-07-17T13:22:29.429" v="6137" actId="1076"/>
          <ac:picMkLst>
            <pc:docMk/>
            <pc:sldMk cId="563840444" sldId="347"/>
            <ac:picMk id="3" creationId="{C53E418A-F2F4-4D35-BA29-08F4FDF4EA4D}"/>
          </ac:picMkLst>
        </pc:picChg>
      </pc:sldChg>
      <pc:sldChg chg="addSp modSp add">
        <pc:chgData name="lakshminarashimman95@outlook.com" userId="051cd2a0c4c8fd39" providerId="LiveId" clId="{7E16FA53-E42B-4D1C-90C5-86DDFC02DE89}" dt="2023-07-17T13:33:03.416" v="6436" actId="1076"/>
        <pc:sldMkLst>
          <pc:docMk/>
          <pc:sldMk cId="2392105880" sldId="348"/>
        </pc:sldMkLst>
        <pc:spChg chg="mod">
          <ac:chgData name="lakshminarashimman95@outlook.com" userId="051cd2a0c4c8fd39" providerId="LiveId" clId="{7E16FA53-E42B-4D1C-90C5-86DDFC02DE89}" dt="2023-07-17T13:32:40.173" v="6432" actId="20577"/>
          <ac:spMkLst>
            <pc:docMk/>
            <pc:sldMk cId="2392105880" sldId="348"/>
            <ac:spMk id="4" creationId="{DF4DADA6-DDBE-583D-B22D-4C803A42DEB2}"/>
          </ac:spMkLst>
        </pc:spChg>
        <pc:picChg chg="add mod">
          <ac:chgData name="lakshminarashimman95@outlook.com" userId="051cd2a0c4c8fd39" providerId="LiveId" clId="{7E16FA53-E42B-4D1C-90C5-86DDFC02DE89}" dt="2023-07-17T13:33:03.416" v="6436" actId="1076"/>
          <ac:picMkLst>
            <pc:docMk/>
            <pc:sldMk cId="2392105880" sldId="348"/>
            <ac:picMk id="5" creationId="{312DBA39-C4DA-4FAC-9C7F-EC90FDDA953C}"/>
          </ac:picMkLst>
        </pc:picChg>
      </pc:sldChg>
      <pc:sldChg chg="addSp modSp add">
        <pc:chgData name="lakshminarashimman95@outlook.com" userId="051cd2a0c4c8fd39" providerId="LiveId" clId="{7E16FA53-E42B-4D1C-90C5-86DDFC02DE89}" dt="2023-07-17T13:35:22.766" v="6452" actId="1076"/>
        <pc:sldMkLst>
          <pc:docMk/>
          <pc:sldMk cId="1816686251" sldId="349"/>
        </pc:sldMkLst>
        <pc:picChg chg="add mod">
          <ac:chgData name="lakshminarashimman95@outlook.com" userId="051cd2a0c4c8fd39" providerId="LiveId" clId="{7E16FA53-E42B-4D1C-90C5-86DDFC02DE89}" dt="2023-07-17T13:35:22.766" v="6452" actId="1076"/>
          <ac:picMkLst>
            <pc:docMk/>
            <pc:sldMk cId="1816686251" sldId="349"/>
            <ac:picMk id="5" creationId="{13CD4154-73A6-4E87-B670-7BFEC63785DA}"/>
          </ac:picMkLst>
        </pc:picChg>
      </pc:sldChg>
      <pc:sldChg chg="addSp delSp modSp add">
        <pc:chgData name="lakshminarashimman95@outlook.com" userId="051cd2a0c4c8fd39" providerId="LiveId" clId="{7E16FA53-E42B-4D1C-90C5-86DDFC02DE89}" dt="2023-07-17T16:47:05.131" v="6641" actId="20577"/>
        <pc:sldMkLst>
          <pc:docMk/>
          <pc:sldMk cId="2287599816" sldId="350"/>
        </pc:sldMkLst>
        <pc:spChg chg="add del">
          <ac:chgData name="lakshminarashimman95@outlook.com" userId="051cd2a0c4c8fd39" providerId="LiveId" clId="{7E16FA53-E42B-4D1C-90C5-86DDFC02DE89}" dt="2023-07-17T13:45:07.257" v="6599"/>
          <ac:spMkLst>
            <pc:docMk/>
            <pc:sldMk cId="2287599816" sldId="350"/>
            <ac:spMk id="4" creationId="{B56E3493-F35C-66B7-19CB-C3B8BB301380}"/>
          </ac:spMkLst>
        </pc:spChg>
        <pc:spChg chg="add del">
          <ac:chgData name="lakshminarashimman95@outlook.com" userId="051cd2a0c4c8fd39" providerId="LiveId" clId="{7E16FA53-E42B-4D1C-90C5-86DDFC02DE89}" dt="2023-07-17T13:45:07.257" v="6599"/>
          <ac:spMkLst>
            <pc:docMk/>
            <pc:sldMk cId="2287599816" sldId="350"/>
            <ac:spMk id="6" creationId="{2FCBF0B7-94AB-BD25-B9D7-E5A88529D971}"/>
          </ac:spMkLst>
        </pc:spChg>
        <pc:spChg chg="add del mod">
          <ac:chgData name="lakshminarashimman95@outlook.com" userId="051cd2a0c4c8fd39" providerId="LiveId" clId="{7E16FA53-E42B-4D1C-90C5-86DDFC02DE89}" dt="2023-07-17T16:47:05.131" v="6641" actId="20577"/>
          <ac:spMkLst>
            <pc:docMk/>
            <pc:sldMk cId="2287599816" sldId="350"/>
            <ac:spMk id="8" creationId="{E35BD990-E826-3680-13E0-410C1E9DDC10}"/>
          </ac:spMkLst>
        </pc:spChg>
        <pc:picChg chg="add del">
          <ac:chgData name="lakshminarashimman95@outlook.com" userId="051cd2a0c4c8fd39" providerId="LiveId" clId="{7E16FA53-E42B-4D1C-90C5-86DDFC02DE89}" dt="2023-07-17T13:45:07.257" v="6599"/>
          <ac:picMkLst>
            <pc:docMk/>
            <pc:sldMk cId="2287599816" sldId="350"/>
            <ac:picMk id="2" creationId="{BDB90223-5D15-41E3-9664-BD96C3BD25A2}"/>
          </ac:picMkLst>
        </pc:picChg>
        <pc:picChg chg="add del">
          <ac:chgData name="lakshminarashimman95@outlook.com" userId="051cd2a0c4c8fd39" providerId="LiveId" clId="{7E16FA53-E42B-4D1C-90C5-86DDFC02DE89}" dt="2023-07-17T13:45:07.257" v="6599"/>
          <ac:picMkLst>
            <pc:docMk/>
            <pc:sldMk cId="2287599816" sldId="350"/>
            <ac:picMk id="7" creationId="{4019A7C7-4F37-4807-89DC-50EF4BBEB556}"/>
          </ac:picMkLst>
        </pc:picChg>
      </pc:sldChg>
      <pc:sldChg chg="addSp delSp modSp add">
        <pc:chgData name="lakshminarashimman95@outlook.com" userId="051cd2a0c4c8fd39" providerId="LiveId" clId="{7E16FA53-E42B-4D1C-90C5-86DDFC02DE89}" dt="2023-07-18T14:14:30.150" v="7081" actId="20577"/>
        <pc:sldMkLst>
          <pc:docMk/>
          <pc:sldMk cId="1052194415" sldId="351"/>
        </pc:sldMkLst>
        <pc:spChg chg="add mod">
          <ac:chgData name="lakshminarashimman95@outlook.com" userId="051cd2a0c4c8fd39" providerId="LiveId" clId="{7E16FA53-E42B-4D1C-90C5-86DDFC02DE89}" dt="2023-07-18T14:14:30.150" v="7081" actId="20577"/>
          <ac:spMkLst>
            <pc:docMk/>
            <pc:sldMk cId="1052194415" sldId="351"/>
            <ac:spMk id="4" creationId="{500EDA3A-AA00-42A0-8B89-9698594665AE}"/>
          </ac:spMkLst>
        </pc:spChg>
        <pc:spChg chg="mod">
          <ac:chgData name="lakshminarashimman95@outlook.com" userId="051cd2a0c4c8fd39" providerId="LiveId" clId="{7E16FA53-E42B-4D1C-90C5-86DDFC02DE89}" dt="2023-07-18T14:13:03.389" v="7071" actId="20577"/>
          <ac:spMkLst>
            <pc:docMk/>
            <pc:sldMk cId="1052194415" sldId="351"/>
            <ac:spMk id="6" creationId="{A0934CBF-1B14-E528-21B5-45B97883286D}"/>
          </ac:spMkLst>
        </pc:spChg>
        <pc:graphicFrameChg chg="del">
          <ac:chgData name="lakshminarashimman95@outlook.com" userId="051cd2a0c4c8fd39" providerId="LiveId" clId="{7E16FA53-E42B-4D1C-90C5-86DDFC02DE89}" dt="2023-07-18T14:12:44.722" v="7002"/>
          <ac:graphicFrameMkLst>
            <pc:docMk/>
            <pc:sldMk cId="1052194415" sldId="351"/>
            <ac:graphicFrameMk id="2" creationId="{1B6093B4-66A7-4D1B-AB43-4E893D463E50}"/>
          </ac:graphicFrameMkLst>
        </pc:graphicFrameChg>
      </pc:sldChg>
      <pc:sldChg chg="modSp add">
        <pc:chgData name="lakshminarashimman95@outlook.com" userId="051cd2a0c4c8fd39" providerId="LiveId" clId="{7E16FA53-E42B-4D1C-90C5-86DDFC02DE89}" dt="2023-07-18T14:16:01.335" v="7113" actId="20577"/>
        <pc:sldMkLst>
          <pc:docMk/>
          <pc:sldMk cId="1980808170" sldId="352"/>
        </pc:sldMkLst>
        <pc:spChg chg="mod">
          <ac:chgData name="lakshminarashimman95@outlook.com" userId="051cd2a0c4c8fd39" providerId="LiveId" clId="{7E16FA53-E42B-4D1C-90C5-86DDFC02DE89}" dt="2023-07-18T14:16:01.335" v="7113" actId="20577"/>
          <ac:spMkLst>
            <pc:docMk/>
            <pc:sldMk cId="1980808170" sldId="352"/>
            <ac:spMk id="4" creationId="{500EDA3A-AA00-42A0-8B89-9698594665A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F53495-139D-495B-9FD0-727A2CDF66EE}" type="datetimeFigureOut">
              <a:rPr lang="en-IN" smtClean="0"/>
              <a:t>06-08-2023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C2CDC4-38CB-4F9B-8738-0E2CAF7A2038}" type="slidenum">
              <a:rPr lang="en-IN" smtClean="0"/>
              <a:t>‹#›</a:t>
            </a:fld>
            <a:endParaRPr lang="en-IN"/>
          </a:p>
        </p:txBody>
      </p:sp>
    </p:spTree>
    <p:extLst>
      <p:ext uri="{BB962C8B-B14F-4D97-AF65-F5344CB8AC3E}">
        <p14:creationId xmlns:p14="http://schemas.microsoft.com/office/powerpoint/2010/main" val="18437875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7C2CDC4-38CB-4F9B-8738-0E2CAF7A2038}" type="slidenum">
              <a:rPr lang="en-IN" smtClean="0"/>
              <a:t>11</a:t>
            </a:fld>
            <a:endParaRPr lang="en-IN"/>
          </a:p>
        </p:txBody>
      </p:sp>
    </p:spTree>
    <p:extLst>
      <p:ext uri="{BB962C8B-B14F-4D97-AF65-F5344CB8AC3E}">
        <p14:creationId xmlns:p14="http://schemas.microsoft.com/office/powerpoint/2010/main" val="125999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55C6E-752C-4A9C-BD25-97304BFB7F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03CB75B-0407-4298-928D-CFE6911F4C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1B4F14F-8FD9-40FE-988E-6F2849458875}"/>
              </a:ext>
            </a:extLst>
          </p:cNvPr>
          <p:cNvSpPr>
            <a:spLocks noGrp="1"/>
          </p:cNvSpPr>
          <p:nvPr>
            <p:ph type="dt" sz="half" idx="10"/>
          </p:nvPr>
        </p:nvSpPr>
        <p:spPr/>
        <p:txBody>
          <a:bodyPr/>
          <a:lstStyle/>
          <a:p>
            <a:fld id="{6363B204-499C-4A50-BD3F-1A818F45974B}" type="datetimeFigureOut">
              <a:rPr lang="en-IN" smtClean="0"/>
              <a:t>06-08-2023</a:t>
            </a:fld>
            <a:endParaRPr lang="en-IN"/>
          </a:p>
        </p:txBody>
      </p:sp>
      <p:sp>
        <p:nvSpPr>
          <p:cNvPr id="5" name="Footer Placeholder 4">
            <a:extLst>
              <a:ext uri="{FF2B5EF4-FFF2-40B4-BE49-F238E27FC236}">
                <a16:creationId xmlns:a16="http://schemas.microsoft.com/office/drawing/2014/main" id="{002D88E8-FF33-4DAE-91C5-B647C0E90C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6DB4D1-7A1C-48EB-8FA6-66B29FA5F92B}"/>
              </a:ext>
            </a:extLst>
          </p:cNvPr>
          <p:cNvSpPr>
            <a:spLocks noGrp="1"/>
          </p:cNvSpPr>
          <p:nvPr>
            <p:ph type="sldNum" sz="quarter" idx="12"/>
          </p:nvPr>
        </p:nvSpPr>
        <p:spPr/>
        <p:txBody>
          <a:bodyPr/>
          <a:lstStyle/>
          <a:p>
            <a:fld id="{3D2877EC-F0D1-4EBA-B029-F831382637E2}" type="slidenum">
              <a:rPr lang="en-IN" smtClean="0"/>
              <a:t>‹#›</a:t>
            </a:fld>
            <a:endParaRPr lang="en-IN"/>
          </a:p>
        </p:txBody>
      </p:sp>
    </p:spTree>
    <p:extLst>
      <p:ext uri="{BB962C8B-B14F-4D97-AF65-F5344CB8AC3E}">
        <p14:creationId xmlns:p14="http://schemas.microsoft.com/office/powerpoint/2010/main" val="6451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5986C-0A2E-4561-A3EA-A511E49CE92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D738123-805A-4CF3-9836-D915607766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A18F43-B3B8-4BCF-93A8-57D38A2EB8E0}"/>
              </a:ext>
            </a:extLst>
          </p:cNvPr>
          <p:cNvSpPr>
            <a:spLocks noGrp="1"/>
          </p:cNvSpPr>
          <p:nvPr>
            <p:ph type="dt" sz="half" idx="10"/>
          </p:nvPr>
        </p:nvSpPr>
        <p:spPr/>
        <p:txBody>
          <a:bodyPr/>
          <a:lstStyle/>
          <a:p>
            <a:fld id="{6363B204-499C-4A50-BD3F-1A818F45974B}" type="datetimeFigureOut">
              <a:rPr lang="en-IN" smtClean="0"/>
              <a:t>06-08-2023</a:t>
            </a:fld>
            <a:endParaRPr lang="en-IN"/>
          </a:p>
        </p:txBody>
      </p:sp>
      <p:sp>
        <p:nvSpPr>
          <p:cNvPr id="5" name="Footer Placeholder 4">
            <a:extLst>
              <a:ext uri="{FF2B5EF4-FFF2-40B4-BE49-F238E27FC236}">
                <a16:creationId xmlns:a16="http://schemas.microsoft.com/office/drawing/2014/main" id="{F374C3D2-D258-4D30-9506-68B1E5BFAA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ECBB2E-7648-47B4-B934-454EBD778AA3}"/>
              </a:ext>
            </a:extLst>
          </p:cNvPr>
          <p:cNvSpPr>
            <a:spLocks noGrp="1"/>
          </p:cNvSpPr>
          <p:nvPr>
            <p:ph type="sldNum" sz="quarter" idx="12"/>
          </p:nvPr>
        </p:nvSpPr>
        <p:spPr/>
        <p:txBody>
          <a:bodyPr/>
          <a:lstStyle/>
          <a:p>
            <a:fld id="{3D2877EC-F0D1-4EBA-B029-F831382637E2}" type="slidenum">
              <a:rPr lang="en-IN" smtClean="0"/>
              <a:t>‹#›</a:t>
            </a:fld>
            <a:endParaRPr lang="en-IN"/>
          </a:p>
        </p:txBody>
      </p:sp>
    </p:spTree>
    <p:extLst>
      <p:ext uri="{BB962C8B-B14F-4D97-AF65-F5344CB8AC3E}">
        <p14:creationId xmlns:p14="http://schemas.microsoft.com/office/powerpoint/2010/main" val="1307870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4BB37A-1912-4CA2-83C1-11BD0BC6DC8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304D9C0-3B12-4710-AAC6-F46988D5A1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F0A9F5-985C-4546-A18D-6A816085F35D}"/>
              </a:ext>
            </a:extLst>
          </p:cNvPr>
          <p:cNvSpPr>
            <a:spLocks noGrp="1"/>
          </p:cNvSpPr>
          <p:nvPr>
            <p:ph type="dt" sz="half" idx="10"/>
          </p:nvPr>
        </p:nvSpPr>
        <p:spPr/>
        <p:txBody>
          <a:bodyPr/>
          <a:lstStyle/>
          <a:p>
            <a:fld id="{6363B204-499C-4A50-BD3F-1A818F45974B}" type="datetimeFigureOut">
              <a:rPr lang="en-IN" smtClean="0"/>
              <a:t>06-08-2023</a:t>
            </a:fld>
            <a:endParaRPr lang="en-IN"/>
          </a:p>
        </p:txBody>
      </p:sp>
      <p:sp>
        <p:nvSpPr>
          <p:cNvPr id="5" name="Footer Placeholder 4">
            <a:extLst>
              <a:ext uri="{FF2B5EF4-FFF2-40B4-BE49-F238E27FC236}">
                <a16:creationId xmlns:a16="http://schemas.microsoft.com/office/drawing/2014/main" id="{E226355A-B3D4-4D77-9B9E-1F86CFBE76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78D457-B99E-4871-9549-991D1703102E}"/>
              </a:ext>
            </a:extLst>
          </p:cNvPr>
          <p:cNvSpPr>
            <a:spLocks noGrp="1"/>
          </p:cNvSpPr>
          <p:nvPr>
            <p:ph type="sldNum" sz="quarter" idx="12"/>
          </p:nvPr>
        </p:nvSpPr>
        <p:spPr/>
        <p:txBody>
          <a:bodyPr/>
          <a:lstStyle/>
          <a:p>
            <a:fld id="{3D2877EC-F0D1-4EBA-B029-F831382637E2}" type="slidenum">
              <a:rPr lang="en-IN" smtClean="0"/>
              <a:t>‹#›</a:t>
            </a:fld>
            <a:endParaRPr lang="en-IN"/>
          </a:p>
        </p:txBody>
      </p:sp>
    </p:spTree>
    <p:extLst>
      <p:ext uri="{BB962C8B-B14F-4D97-AF65-F5344CB8AC3E}">
        <p14:creationId xmlns:p14="http://schemas.microsoft.com/office/powerpoint/2010/main" val="1003356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EB61F-1BFD-4346-A2F2-95A9D089638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61DD724-7B3C-4348-ABA9-32CB7AD1C9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C54DD5-651D-4CE6-A6F8-557635454DAB}"/>
              </a:ext>
            </a:extLst>
          </p:cNvPr>
          <p:cNvSpPr>
            <a:spLocks noGrp="1"/>
          </p:cNvSpPr>
          <p:nvPr>
            <p:ph type="dt" sz="half" idx="10"/>
          </p:nvPr>
        </p:nvSpPr>
        <p:spPr/>
        <p:txBody>
          <a:bodyPr/>
          <a:lstStyle/>
          <a:p>
            <a:fld id="{6363B204-499C-4A50-BD3F-1A818F45974B}" type="datetimeFigureOut">
              <a:rPr lang="en-IN" smtClean="0"/>
              <a:t>06-08-2023</a:t>
            </a:fld>
            <a:endParaRPr lang="en-IN"/>
          </a:p>
        </p:txBody>
      </p:sp>
      <p:sp>
        <p:nvSpPr>
          <p:cNvPr id="5" name="Footer Placeholder 4">
            <a:extLst>
              <a:ext uri="{FF2B5EF4-FFF2-40B4-BE49-F238E27FC236}">
                <a16:creationId xmlns:a16="http://schemas.microsoft.com/office/drawing/2014/main" id="{4B537FBB-3EF9-4B39-93F0-F68D62D49F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B0D894-70D6-48CA-9447-8490B28BB99E}"/>
              </a:ext>
            </a:extLst>
          </p:cNvPr>
          <p:cNvSpPr>
            <a:spLocks noGrp="1"/>
          </p:cNvSpPr>
          <p:nvPr>
            <p:ph type="sldNum" sz="quarter" idx="12"/>
          </p:nvPr>
        </p:nvSpPr>
        <p:spPr/>
        <p:txBody>
          <a:bodyPr/>
          <a:lstStyle/>
          <a:p>
            <a:fld id="{3D2877EC-F0D1-4EBA-B029-F831382637E2}" type="slidenum">
              <a:rPr lang="en-IN" smtClean="0"/>
              <a:t>‹#›</a:t>
            </a:fld>
            <a:endParaRPr lang="en-IN"/>
          </a:p>
        </p:txBody>
      </p:sp>
    </p:spTree>
    <p:extLst>
      <p:ext uri="{BB962C8B-B14F-4D97-AF65-F5344CB8AC3E}">
        <p14:creationId xmlns:p14="http://schemas.microsoft.com/office/powerpoint/2010/main" val="2217561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B1301-CC7E-476B-98C1-85D83ABE36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6CA8646-8C39-47E0-872D-EDA0087967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365F12-0ED3-43CE-BD1D-37014B082993}"/>
              </a:ext>
            </a:extLst>
          </p:cNvPr>
          <p:cNvSpPr>
            <a:spLocks noGrp="1"/>
          </p:cNvSpPr>
          <p:nvPr>
            <p:ph type="dt" sz="half" idx="10"/>
          </p:nvPr>
        </p:nvSpPr>
        <p:spPr/>
        <p:txBody>
          <a:bodyPr/>
          <a:lstStyle/>
          <a:p>
            <a:fld id="{6363B204-499C-4A50-BD3F-1A818F45974B}" type="datetimeFigureOut">
              <a:rPr lang="en-IN" smtClean="0"/>
              <a:t>06-08-2023</a:t>
            </a:fld>
            <a:endParaRPr lang="en-IN"/>
          </a:p>
        </p:txBody>
      </p:sp>
      <p:sp>
        <p:nvSpPr>
          <p:cNvPr id="5" name="Footer Placeholder 4">
            <a:extLst>
              <a:ext uri="{FF2B5EF4-FFF2-40B4-BE49-F238E27FC236}">
                <a16:creationId xmlns:a16="http://schemas.microsoft.com/office/drawing/2014/main" id="{B3A86690-7E13-4A8F-8107-B67E9D8C3C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894ABA-8EE8-40C6-BC85-15680C1D131A}"/>
              </a:ext>
            </a:extLst>
          </p:cNvPr>
          <p:cNvSpPr>
            <a:spLocks noGrp="1"/>
          </p:cNvSpPr>
          <p:nvPr>
            <p:ph type="sldNum" sz="quarter" idx="12"/>
          </p:nvPr>
        </p:nvSpPr>
        <p:spPr/>
        <p:txBody>
          <a:bodyPr/>
          <a:lstStyle/>
          <a:p>
            <a:fld id="{3D2877EC-F0D1-4EBA-B029-F831382637E2}" type="slidenum">
              <a:rPr lang="en-IN" smtClean="0"/>
              <a:t>‹#›</a:t>
            </a:fld>
            <a:endParaRPr lang="en-IN"/>
          </a:p>
        </p:txBody>
      </p:sp>
    </p:spTree>
    <p:extLst>
      <p:ext uri="{BB962C8B-B14F-4D97-AF65-F5344CB8AC3E}">
        <p14:creationId xmlns:p14="http://schemas.microsoft.com/office/powerpoint/2010/main" val="1534085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46D9A-E2A9-41AE-8BE4-72DAB43F763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24A6FF1-DB57-4C60-8EEB-7640E28CE61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2356D1D-8B24-4EA9-818B-E41920A2159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ED0103C-FB54-4322-994A-66BC44A4BC73}"/>
              </a:ext>
            </a:extLst>
          </p:cNvPr>
          <p:cNvSpPr>
            <a:spLocks noGrp="1"/>
          </p:cNvSpPr>
          <p:nvPr>
            <p:ph type="dt" sz="half" idx="10"/>
          </p:nvPr>
        </p:nvSpPr>
        <p:spPr/>
        <p:txBody>
          <a:bodyPr/>
          <a:lstStyle/>
          <a:p>
            <a:fld id="{6363B204-499C-4A50-BD3F-1A818F45974B}" type="datetimeFigureOut">
              <a:rPr lang="en-IN" smtClean="0"/>
              <a:t>06-08-2023</a:t>
            </a:fld>
            <a:endParaRPr lang="en-IN"/>
          </a:p>
        </p:txBody>
      </p:sp>
      <p:sp>
        <p:nvSpPr>
          <p:cNvPr id="6" name="Footer Placeholder 5">
            <a:extLst>
              <a:ext uri="{FF2B5EF4-FFF2-40B4-BE49-F238E27FC236}">
                <a16:creationId xmlns:a16="http://schemas.microsoft.com/office/drawing/2014/main" id="{7EB73C87-F061-4FD4-9E2A-ED3615B191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680B062-2D18-4AD2-9F88-E13D0616A81E}"/>
              </a:ext>
            </a:extLst>
          </p:cNvPr>
          <p:cNvSpPr>
            <a:spLocks noGrp="1"/>
          </p:cNvSpPr>
          <p:nvPr>
            <p:ph type="sldNum" sz="quarter" idx="12"/>
          </p:nvPr>
        </p:nvSpPr>
        <p:spPr/>
        <p:txBody>
          <a:bodyPr/>
          <a:lstStyle/>
          <a:p>
            <a:fld id="{3D2877EC-F0D1-4EBA-B029-F831382637E2}" type="slidenum">
              <a:rPr lang="en-IN" smtClean="0"/>
              <a:t>‹#›</a:t>
            </a:fld>
            <a:endParaRPr lang="en-IN"/>
          </a:p>
        </p:txBody>
      </p:sp>
    </p:spTree>
    <p:extLst>
      <p:ext uri="{BB962C8B-B14F-4D97-AF65-F5344CB8AC3E}">
        <p14:creationId xmlns:p14="http://schemas.microsoft.com/office/powerpoint/2010/main" val="3794553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ADD56-8E3E-4A7A-BA2F-CD7770B9E5E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4112BE4-35EE-42BA-8DE2-1F0A1983CD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CEEE23-AB47-4D07-811C-4914FB7333A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DEFFE72-F5F3-4404-8220-FFBC46682D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DE4DF0-0C37-41EF-9F64-7304BE32BF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ED52598-75A6-4608-B6F5-4DB7CBE45653}"/>
              </a:ext>
            </a:extLst>
          </p:cNvPr>
          <p:cNvSpPr>
            <a:spLocks noGrp="1"/>
          </p:cNvSpPr>
          <p:nvPr>
            <p:ph type="dt" sz="half" idx="10"/>
          </p:nvPr>
        </p:nvSpPr>
        <p:spPr/>
        <p:txBody>
          <a:bodyPr/>
          <a:lstStyle/>
          <a:p>
            <a:fld id="{6363B204-499C-4A50-BD3F-1A818F45974B}" type="datetimeFigureOut">
              <a:rPr lang="en-IN" smtClean="0"/>
              <a:t>06-08-2023</a:t>
            </a:fld>
            <a:endParaRPr lang="en-IN"/>
          </a:p>
        </p:txBody>
      </p:sp>
      <p:sp>
        <p:nvSpPr>
          <p:cNvPr id="8" name="Footer Placeholder 7">
            <a:extLst>
              <a:ext uri="{FF2B5EF4-FFF2-40B4-BE49-F238E27FC236}">
                <a16:creationId xmlns:a16="http://schemas.microsoft.com/office/drawing/2014/main" id="{ADCC1F43-AAA3-44DA-8AC6-CD737ECD9B1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D9AF777-0E67-4A96-90DA-37348D500ADD}"/>
              </a:ext>
            </a:extLst>
          </p:cNvPr>
          <p:cNvSpPr>
            <a:spLocks noGrp="1"/>
          </p:cNvSpPr>
          <p:nvPr>
            <p:ph type="sldNum" sz="quarter" idx="12"/>
          </p:nvPr>
        </p:nvSpPr>
        <p:spPr/>
        <p:txBody>
          <a:bodyPr/>
          <a:lstStyle/>
          <a:p>
            <a:fld id="{3D2877EC-F0D1-4EBA-B029-F831382637E2}" type="slidenum">
              <a:rPr lang="en-IN" smtClean="0"/>
              <a:t>‹#›</a:t>
            </a:fld>
            <a:endParaRPr lang="en-IN"/>
          </a:p>
        </p:txBody>
      </p:sp>
    </p:spTree>
    <p:extLst>
      <p:ext uri="{BB962C8B-B14F-4D97-AF65-F5344CB8AC3E}">
        <p14:creationId xmlns:p14="http://schemas.microsoft.com/office/powerpoint/2010/main" val="685693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495BC-8029-4DA2-B73C-892FB8BC1F2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3E38EF6-F495-4E24-A585-A7FD038F0F75}"/>
              </a:ext>
            </a:extLst>
          </p:cNvPr>
          <p:cNvSpPr>
            <a:spLocks noGrp="1"/>
          </p:cNvSpPr>
          <p:nvPr>
            <p:ph type="dt" sz="half" idx="10"/>
          </p:nvPr>
        </p:nvSpPr>
        <p:spPr/>
        <p:txBody>
          <a:bodyPr/>
          <a:lstStyle/>
          <a:p>
            <a:fld id="{6363B204-499C-4A50-BD3F-1A818F45974B}" type="datetimeFigureOut">
              <a:rPr lang="en-IN" smtClean="0"/>
              <a:t>06-08-2023</a:t>
            </a:fld>
            <a:endParaRPr lang="en-IN"/>
          </a:p>
        </p:txBody>
      </p:sp>
      <p:sp>
        <p:nvSpPr>
          <p:cNvPr id="4" name="Footer Placeholder 3">
            <a:extLst>
              <a:ext uri="{FF2B5EF4-FFF2-40B4-BE49-F238E27FC236}">
                <a16:creationId xmlns:a16="http://schemas.microsoft.com/office/drawing/2014/main" id="{9783F896-7378-4E1E-B43D-A90DE9DFABA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FE80555-CC57-4360-AE99-740D43F7B0CC}"/>
              </a:ext>
            </a:extLst>
          </p:cNvPr>
          <p:cNvSpPr>
            <a:spLocks noGrp="1"/>
          </p:cNvSpPr>
          <p:nvPr>
            <p:ph type="sldNum" sz="quarter" idx="12"/>
          </p:nvPr>
        </p:nvSpPr>
        <p:spPr/>
        <p:txBody>
          <a:bodyPr/>
          <a:lstStyle/>
          <a:p>
            <a:fld id="{3D2877EC-F0D1-4EBA-B029-F831382637E2}" type="slidenum">
              <a:rPr lang="en-IN" smtClean="0"/>
              <a:t>‹#›</a:t>
            </a:fld>
            <a:endParaRPr lang="en-IN"/>
          </a:p>
        </p:txBody>
      </p:sp>
    </p:spTree>
    <p:extLst>
      <p:ext uri="{BB962C8B-B14F-4D97-AF65-F5344CB8AC3E}">
        <p14:creationId xmlns:p14="http://schemas.microsoft.com/office/powerpoint/2010/main" val="808584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71D7DF-6073-4476-B9D7-AC76FACBE39E}"/>
              </a:ext>
            </a:extLst>
          </p:cNvPr>
          <p:cNvSpPr>
            <a:spLocks noGrp="1"/>
          </p:cNvSpPr>
          <p:nvPr>
            <p:ph type="dt" sz="half" idx="10"/>
          </p:nvPr>
        </p:nvSpPr>
        <p:spPr/>
        <p:txBody>
          <a:bodyPr/>
          <a:lstStyle/>
          <a:p>
            <a:fld id="{6363B204-499C-4A50-BD3F-1A818F45974B}" type="datetimeFigureOut">
              <a:rPr lang="en-IN" smtClean="0"/>
              <a:t>06-08-2023</a:t>
            </a:fld>
            <a:endParaRPr lang="en-IN"/>
          </a:p>
        </p:txBody>
      </p:sp>
      <p:sp>
        <p:nvSpPr>
          <p:cNvPr id="3" name="Footer Placeholder 2">
            <a:extLst>
              <a:ext uri="{FF2B5EF4-FFF2-40B4-BE49-F238E27FC236}">
                <a16:creationId xmlns:a16="http://schemas.microsoft.com/office/drawing/2014/main" id="{0159920A-F9DA-43F6-B867-8D1BB8653C4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7E81839-0165-44CF-BE76-1117B25F697C}"/>
              </a:ext>
            </a:extLst>
          </p:cNvPr>
          <p:cNvSpPr>
            <a:spLocks noGrp="1"/>
          </p:cNvSpPr>
          <p:nvPr>
            <p:ph type="sldNum" sz="quarter" idx="12"/>
          </p:nvPr>
        </p:nvSpPr>
        <p:spPr/>
        <p:txBody>
          <a:bodyPr/>
          <a:lstStyle/>
          <a:p>
            <a:fld id="{3D2877EC-F0D1-4EBA-B029-F831382637E2}" type="slidenum">
              <a:rPr lang="en-IN" smtClean="0"/>
              <a:t>‹#›</a:t>
            </a:fld>
            <a:endParaRPr lang="en-IN"/>
          </a:p>
        </p:txBody>
      </p:sp>
    </p:spTree>
    <p:extLst>
      <p:ext uri="{BB962C8B-B14F-4D97-AF65-F5344CB8AC3E}">
        <p14:creationId xmlns:p14="http://schemas.microsoft.com/office/powerpoint/2010/main" val="2535569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EE726-B7D8-47AF-859F-BFFF6D58AB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41386B6-8BE0-49C3-99A2-A78FAD2B1D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1D4FA34-249B-4CEB-819E-C32E31EBC0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56CE60-6E04-47BE-8C2A-611177A763E9}"/>
              </a:ext>
            </a:extLst>
          </p:cNvPr>
          <p:cNvSpPr>
            <a:spLocks noGrp="1"/>
          </p:cNvSpPr>
          <p:nvPr>
            <p:ph type="dt" sz="half" idx="10"/>
          </p:nvPr>
        </p:nvSpPr>
        <p:spPr/>
        <p:txBody>
          <a:bodyPr/>
          <a:lstStyle/>
          <a:p>
            <a:fld id="{6363B204-499C-4A50-BD3F-1A818F45974B}" type="datetimeFigureOut">
              <a:rPr lang="en-IN" smtClean="0"/>
              <a:t>06-08-2023</a:t>
            </a:fld>
            <a:endParaRPr lang="en-IN"/>
          </a:p>
        </p:txBody>
      </p:sp>
      <p:sp>
        <p:nvSpPr>
          <p:cNvPr id="6" name="Footer Placeholder 5">
            <a:extLst>
              <a:ext uri="{FF2B5EF4-FFF2-40B4-BE49-F238E27FC236}">
                <a16:creationId xmlns:a16="http://schemas.microsoft.com/office/drawing/2014/main" id="{4F2DD83D-81D5-4519-89F5-4FB2A29B443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F711AE8-9524-44CF-8B5A-41B0E8A729AE}"/>
              </a:ext>
            </a:extLst>
          </p:cNvPr>
          <p:cNvSpPr>
            <a:spLocks noGrp="1"/>
          </p:cNvSpPr>
          <p:nvPr>
            <p:ph type="sldNum" sz="quarter" idx="12"/>
          </p:nvPr>
        </p:nvSpPr>
        <p:spPr/>
        <p:txBody>
          <a:bodyPr/>
          <a:lstStyle/>
          <a:p>
            <a:fld id="{3D2877EC-F0D1-4EBA-B029-F831382637E2}" type="slidenum">
              <a:rPr lang="en-IN" smtClean="0"/>
              <a:t>‹#›</a:t>
            </a:fld>
            <a:endParaRPr lang="en-IN"/>
          </a:p>
        </p:txBody>
      </p:sp>
    </p:spTree>
    <p:extLst>
      <p:ext uri="{BB962C8B-B14F-4D97-AF65-F5344CB8AC3E}">
        <p14:creationId xmlns:p14="http://schemas.microsoft.com/office/powerpoint/2010/main" val="3635437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1D434-62A0-4287-B24D-23C6896B94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07276EA-A36C-46BB-8C67-14841362F6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6647691-4C0E-4CE8-8591-A4C38FEA48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F05A1D-3142-462D-9AB4-75EDC85B3C04}"/>
              </a:ext>
            </a:extLst>
          </p:cNvPr>
          <p:cNvSpPr>
            <a:spLocks noGrp="1"/>
          </p:cNvSpPr>
          <p:nvPr>
            <p:ph type="dt" sz="half" idx="10"/>
          </p:nvPr>
        </p:nvSpPr>
        <p:spPr/>
        <p:txBody>
          <a:bodyPr/>
          <a:lstStyle/>
          <a:p>
            <a:fld id="{6363B204-499C-4A50-BD3F-1A818F45974B}" type="datetimeFigureOut">
              <a:rPr lang="en-IN" smtClean="0"/>
              <a:t>06-08-2023</a:t>
            </a:fld>
            <a:endParaRPr lang="en-IN"/>
          </a:p>
        </p:txBody>
      </p:sp>
      <p:sp>
        <p:nvSpPr>
          <p:cNvPr id="6" name="Footer Placeholder 5">
            <a:extLst>
              <a:ext uri="{FF2B5EF4-FFF2-40B4-BE49-F238E27FC236}">
                <a16:creationId xmlns:a16="http://schemas.microsoft.com/office/drawing/2014/main" id="{2F9C5037-F5BF-4D5D-8AF0-790FB0236E0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16688F-51B0-408F-9EF7-319F5E52839E}"/>
              </a:ext>
            </a:extLst>
          </p:cNvPr>
          <p:cNvSpPr>
            <a:spLocks noGrp="1"/>
          </p:cNvSpPr>
          <p:nvPr>
            <p:ph type="sldNum" sz="quarter" idx="12"/>
          </p:nvPr>
        </p:nvSpPr>
        <p:spPr/>
        <p:txBody>
          <a:bodyPr/>
          <a:lstStyle/>
          <a:p>
            <a:fld id="{3D2877EC-F0D1-4EBA-B029-F831382637E2}" type="slidenum">
              <a:rPr lang="en-IN" smtClean="0"/>
              <a:t>‹#›</a:t>
            </a:fld>
            <a:endParaRPr lang="en-IN"/>
          </a:p>
        </p:txBody>
      </p:sp>
    </p:spTree>
    <p:extLst>
      <p:ext uri="{BB962C8B-B14F-4D97-AF65-F5344CB8AC3E}">
        <p14:creationId xmlns:p14="http://schemas.microsoft.com/office/powerpoint/2010/main" val="1635941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3DEE34-8DDB-4879-B479-55FC5BB0A2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9BEC7B3-5595-42CF-93F0-73B3074F73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690C4A-9987-4005-B7D9-B7CB29265B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63B204-499C-4A50-BD3F-1A818F45974B}" type="datetimeFigureOut">
              <a:rPr lang="en-IN" smtClean="0"/>
              <a:t>06-08-2023</a:t>
            </a:fld>
            <a:endParaRPr lang="en-IN"/>
          </a:p>
        </p:txBody>
      </p:sp>
      <p:sp>
        <p:nvSpPr>
          <p:cNvPr id="5" name="Footer Placeholder 4">
            <a:extLst>
              <a:ext uri="{FF2B5EF4-FFF2-40B4-BE49-F238E27FC236}">
                <a16:creationId xmlns:a16="http://schemas.microsoft.com/office/drawing/2014/main" id="{448009B2-CDDE-4779-83F0-4BFFFFA420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7086470-909C-4748-A5F4-25A3E55C7E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2877EC-F0D1-4EBA-B029-F831382637E2}" type="slidenum">
              <a:rPr lang="en-IN" smtClean="0"/>
              <a:t>‹#›</a:t>
            </a:fld>
            <a:endParaRPr lang="en-IN"/>
          </a:p>
        </p:txBody>
      </p:sp>
    </p:spTree>
    <p:extLst>
      <p:ext uri="{BB962C8B-B14F-4D97-AF65-F5344CB8AC3E}">
        <p14:creationId xmlns:p14="http://schemas.microsoft.com/office/powerpoint/2010/main" val="39502025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25" y="0"/>
            <a:ext cx="12191999" cy="6858000"/>
          </a:xfrm>
          <a:prstGeom prst="rect">
            <a:avLst/>
          </a:prstGeom>
        </p:spPr>
      </p:pic>
      <p:sp>
        <p:nvSpPr>
          <p:cNvPr id="6" name="TextBox 5">
            <a:extLst>
              <a:ext uri="{FF2B5EF4-FFF2-40B4-BE49-F238E27FC236}">
                <a16:creationId xmlns:a16="http://schemas.microsoft.com/office/drawing/2014/main" id="{2FCBF0B7-94AB-BD25-B9D7-E5A88529D971}"/>
              </a:ext>
            </a:extLst>
          </p:cNvPr>
          <p:cNvSpPr txBox="1"/>
          <p:nvPr/>
        </p:nvSpPr>
        <p:spPr>
          <a:xfrm>
            <a:off x="1418018" y="3982057"/>
            <a:ext cx="9608446" cy="1815882"/>
          </a:xfrm>
          <a:prstGeom prst="rect">
            <a:avLst/>
          </a:prstGeom>
          <a:noFill/>
        </p:spPr>
        <p:txBody>
          <a:bodyPr wrap="square" lIns="91440" tIns="45720" rIns="91440" bIns="45720" rtlCol="0" anchor="t">
            <a:spAutoFit/>
          </a:bodyPr>
          <a:lstStyle/>
          <a:p>
            <a:pPr algn="ctr"/>
            <a:r>
              <a:rPr lang="en-US" sz="2800" b="1" dirty="0">
                <a:latin typeface="Myriad Pro" panose="020B0503030403020204" pitchFamily="34" charset="0"/>
              </a:rPr>
              <a:t>Sales Prediction and Forecasting for Walmart Stores: Exploring Feature Importance and Insights.</a:t>
            </a:r>
          </a:p>
          <a:p>
            <a:pPr algn="ctr"/>
            <a:endParaRPr lang="en-US" sz="2800" b="1" dirty="0">
              <a:latin typeface="Myriad Pro" panose="020B0503030403020204" pitchFamily="34" charset="0"/>
            </a:endParaRPr>
          </a:p>
          <a:p>
            <a:pPr algn="ctr"/>
            <a:r>
              <a:rPr lang="en-US" sz="2800" b="1" dirty="0">
                <a:latin typeface="Myriad Pro" panose="020B0503030403020204" pitchFamily="34" charset="0"/>
              </a:rPr>
              <a:t>By LAKSHMI NARASHIMMAN D</a:t>
            </a:r>
          </a:p>
        </p:txBody>
      </p:sp>
      <p:pic>
        <p:nvPicPr>
          <p:cNvPr id="3" name="Picture 2">
            <a:extLst>
              <a:ext uri="{FF2B5EF4-FFF2-40B4-BE49-F238E27FC236}">
                <a16:creationId xmlns:a16="http://schemas.microsoft.com/office/drawing/2014/main" id="{C53E418A-F2F4-4D35-BA29-08F4FDF4EA4D}"/>
              </a:ext>
            </a:extLst>
          </p:cNvPr>
          <p:cNvPicPr>
            <a:picLocks noChangeAspect="1"/>
          </p:cNvPicPr>
          <p:nvPr/>
        </p:nvPicPr>
        <p:blipFill>
          <a:blip r:embed="rId3"/>
          <a:stretch>
            <a:fillRect/>
          </a:stretch>
        </p:blipFill>
        <p:spPr>
          <a:xfrm>
            <a:off x="3109673" y="356931"/>
            <a:ext cx="6225136" cy="3268196"/>
          </a:xfrm>
          <a:prstGeom prst="rect">
            <a:avLst/>
          </a:prstGeom>
        </p:spPr>
      </p:pic>
    </p:spTree>
    <p:extLst>
      <p:ext uri="{BB962C8B-B14F-4D97-AF65-F5344CB8AC3E}">
        <p14:creationId xmlns:p14="http://schemas.microsoft.com/office/powerpoint/2010/main" val="563840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25" y="28755"/>
            <a:ext cx="12191999" cy="6858000"/>
          </a:xfrm>
          <a:prstGeom prst="rect">
            <a:avLst/>
          </a:prstGeom>
        </p:spPr>
      </p:pic>
      <p:sp>
        <p:nvSpPr>
          <p:cNvPr id="6" name="TextBox 5">
            <a:extLst>
              <a:ext uri="{FF2B5EF4-FFF2-40B4-BE49-F238E27FC236}">
                <a16:creationId xmlns:a16="http://schemas.microsoft.com/office/drawing/2014/main" id="{2FCBF0B7-94AB-BD25-B9D7-E5A88529D971}"/>
              </a:ext>
            </a:extLst>
          </p:cNvPr>
          <p:cNvSpPr txBox="1"/>
          <p:nvPr/>
        </p:nvSpPr>
        <p:spPr>
          <a:xfrm>
            <a:off x="1880315" y="947048"/>
            <a:ext cx="8519983" cy="923330"/>
          </a:xfrm>
          <a:prstGeom prst="rect">
            <a:avLst/>
          </a:prstGeom>
          <a:noFill/>
        </p:spPr>
        <p:txBody>
          <a:bodyPr wrap="square" lIns="91440" tIns="45720" rIns="91440" bIns="45720" rtlCol="0" anchor="t">
            <a:spAutoFit/>
          </a:bodyPr>
          <a:lstStyle/>
          <a:p>
            <a:pPr algn="just"/>
            <a:endParaRPr lang="en-US" b="1">
              <a:latin typeface="Myriad Pro" panose="020B0503030403020204" pitchFamily="34" charset="0"/>
            </a:endParaRPr>
          </a:p>
          <a:p>
            <a:pPr marL="342900" indent="-342900" algn="just">
              <a:buAutoNum type="arabicPeriod"/>
            </a:pPr>
            <a:endParaRPr lang="en-US" b="1">
              <a:latin typeface="Myriad Pro" panose="020B0503030403020204" pitchFamily="34" charset="0"/>
            </a:endParaRPr>
          </a:p>
          <a:p>
            <a:pPr algn="just"/>
            <a:endParaRPr lang="en-US" b="1">
              <a:latin typeface="Myriad Pro" panose="020B0503030403020204" pitchFamily="34" charset="0"/>
            </a:endParaRPr>
          </a:p>
        </p:txBody>
      </p:sp>
      <p:sp>
        <p:nvSpPr>
          <p:cNvPr id="8" name="TextBox 7">
            <a:extLst>
              <a:ext uri="{FF2B5EF4-FFF2-40B4-BE49-F238E27FC236}">
                <a16:creationId xmlns:a16="http://schemas.microsoft.com/office/drawing/2014/main" id="{E35BD990-E826-3680-13E0-410C1E9DDC10}"/>
              </a:ext>
            </a:extLst>
          </p:cNvPr>
          <p:cNvSpPr txBox="1"/>
          <p:nvPr/>
        </p:nvSpPr>
        <p:spPr>
          <a:xfrm>
            <a:off x="160771" y="1870378"/>
            <a:ext cx="10142726"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The non-holiday weeks contributed to a higher sales compared to the holiday weeks. </a:t>
            </a:r>
          </a:p>
          <a:p>
            <a:endParaRPr lang="en-US" sz="2400" dirty="0"/>
          </a:p>
          <a:p>
            <a:endParaRPr lang="en-US" sz="2400" dirty="0"/>
          </a:p>
          <a:p>
            <a:endParaRPr lang="en-US" sz="2400" dirty="0">
              <a:latin typeface="Inter"/>
            </a:endParaRPr>
          </a:p>
          <a:p>
            <a:endParaRPr lang="en-US" sz="2400" dirty="0">
              <a:latin typeface="Inter"/>
            </a:endParaRPr>
          </a:p>
          <a:p>
            <a:pPr>
              <a:buChar char="•"/>
            </a:pPr>
            <a:endParaRPr lang="en-US" dirty="0">
              <a:latin typeface="Inter"/>
            </a:endParaRPr>
          </a:p>
          <a:p>
            <a:pPr>
              <a:buChar char="•"/>
            </a:pPr>
            <a:endParaRPr lang="en-US" dirty="0"/>
          </a:p>
        </p:txBody>
      </p:sp>
      <p:sp>
        <p:nvSpPr>
          <p:cNvPr id="4" name="TextBox 3">
            <a:extLst>
              <a:ext uri="{FF2B5EF4-FFF2-40B4-BE49-F238E27FC236}">
                <a16:creationId xmlns:a16="http://schemas.microsoft.com/office/drawing/2014/main" id="{B56E3493-F35C-66B7-19CB-C3B8BB301380}"/>
              </a:ext>
            </a:extLst>
          </p:cNvPr>
          <p:cNvSpPr txBox="1"/>
          <p:nvPr/>
        </p:nvSpPr>
        <p:spPr>
          <a:xfrm>
            <a:off x="47626" y="372170"/>
            <a:ext cx="9756250"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solidFill>
                  <a:schemeClr val="accent2">
                    <a:lumMod val="50000"/>
                  </a:schemeClr>
                </a:solidFill>
                <a:ea typeface="Calibri" panose="020F0502020204030204"/>
                <a:cs typeface="Calibri"/>
              </a:rPr>
              <a:t>Which week had the highest sales: Holiday or Non holiday week?</a:t>
            </a:r>
            <a:endParaRPr lang="en-US" sz="4000" b="1" dirty="0">
              <a:solidFill>
                <a:srgbClr val="843C0C"/>
              </a:solidFill>
              <a:ea typeface="Calibri"/>
              <a:cs typeface="Calibri"/>
            </a:endParaRPr>
          </a:p>
          <a:p>
            <a:endParaRPr lang="en-US" sz="2800" dirty="0">
              <a:solidFill>
                <a:srgbClr val="7030A0"/>
              </a:solidFill>
              <a:ea typeface="Calibri"/>
              <a:cs typeface="Calibri"/>
            </a:endParaRPr>
          </a:p>
        </p:txBody>
      </p:sp>
      <p:pic>
        <p:nvPicPr>
          <p:cNvPr id="3" name="Picture 2">
            <a:extLst>
              <a:ext uri="{FF2B5EF4-FFF2-40B4-BE49-F238E27FC236}">
                <a16:creationId xmlns:a16="http://schemas.microsoft.com/office/drawing/2014/main" id="{A3E7B646-16A5-4D9A-8602-EE8F01A3F2AC}"/>
              </a:ext>
            </a:extLst>
          </p:cNvPr>
          <p:cNvPicPr>
            <a:picLocks noChangeAspect="1"/>
          </p:cNvPicPr>
          <p:nvPr/>
        </p:nvPicPr>
        <p:blipFill>
          <a:blip r:embed="rId3"/>
          <a:stretch>
            <a:fillRect/>
          </a:stretch>
        </p:blipFill>
        <p:spPr>
          <a:xfrm>
            <a:off x="2893139" y="2398030"/>
            <a:ext cx="4677990" cy="4431215"/>
          </a:xfrm>
          <a:prstGeom prst="rect">
            <a:avLst/>
          </a:prstGeom>
        </p:spPr>
      </p:pic>
    </p:spTree>
    <p:extLst>
      <p:ext uri="{BB962C8B-B14F-4D97-AF65-F5344CB8AC3E}">
        <p14:creationId xmlns:p14="http://schemas.microsoft.com/office/powerpoint/2010/main" val="3282079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5" y="28755"/>
            <a:ext cx="12191999" cy="6858000"/>
          </a:xfrm>
          <a:prstGeom prst="rect">
            <a:avLst/>
          </a:prstGeom>
        </p:spPr>
      </p:pic>
      <p:sp>
        <p:nvSpPr>
          <p:cNvPr id="6" name="TextBox 5">
            <a:extLst>
              <a:ext uri="{FF2B5EF4-FFF2-40B4-BE49-F238E27FC236}">
                <a16:creationId xmlns:a16="http://schemas.microsoft.com/office/drawing/2014/main" id="{2FCBF0B7-94AB-BD25-B9D7-E5A88529D971}"/>
              </a:ext>
            </a:extLst>
          </p:cNvPr>
          <p:cNvSpPr txBox="1"/>
          <p:nvPr/>
        </p:nvSpPr>
        <p:spPr>
          <a:xfrm>
            <a:off x="1880315" y="947048"/>
            <a:ext cx="8519983" cy="923330"/>
          </a:xfrm>
          <a:prstGeom prst="rect">
            <a:avLst/>
          </a:prstGeom>
          <a:noFill/>
        </p:spPr>
        <p:txBody>
          <a:bodyPr wrap="square" lIns="91440" tIns="45720" rIns="91440" bIns="45720" rtlCol="0" anchor="t">
            <a:spAutoFit/>
          </a:bodyPr>
          <a:lstStyle/>
          <a:p>
            <a:pPr algn="just"/>
            <a:endParaRPr lang="en-US" b="1">
              <a:latin typeface="Myriad Pro" panose="020B0503030403020204" pitchFamily="34" charset="0"/>
            </a:endParaRPr>
          </a:p>
          <a:p>
            <a:pPr marL="342900" indent="-342900" algn="just">
              <a:buAutoNum type="arabicPeriod"/>
            </a:pPr>
            <a:endParaRPr lang="en-US" b="1">
              <a:latin typeface="Myriad Pro" panose="020B0503030403020204" pitchFamily="34" charset="0"/>
            </a:endParaRPr>
          </a:p>
          <a:p>
            <a:pPr algn="just"/>
            <a:endParaRPr lang="en-US" b="1">
              <a:latin typeface="Myriad Pro" panose="020B0503030403020204" pitchFamily="34" charset="0"/>
            </a:endParaRPr>
          </a:p>
        </p:txBody>
      </p:sp>
      <p:sp>
        <p:nvSpPr>
          <p:cNvPr id="8" name="TextBox 7">
            <a:extLst>
              <a:ext uri="{FF2B5EF4-FFF2-40B4-BE49-F238E27FC236}">
                <a16:creationId xmlns:a16="http://schemas.microsoft.com/office/drawing/2014/main" id="{E35BD990-E826-3680-13E0-410C1E9DDC10}"/>
              </a:ext>
            </a:extLst>
          </p:cNvPr>
          <p:cNvSpPr txBox="1"/>
          <p:nvPr/>
        </p:nvSpPr>
        <p:spPr>
          <a:xfrm>
            <a:off x="735806" y="3093244"/>
            <a:ext cx="746998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a:p>
            <a:endParaRPr lang="en-US">
              <a:latin typeface="Inter"/>
            </a:endParaRPr>
          </a:p>
          <a:p>
            <a:pPr>
              <a:buChar char="•"/>
            </a:pPr>
            <a:endParaRPr lang="en-US">
              <a:latin typeface="Inter"/>
            </a:endParaRPr>
          </a:p>
          <a:p>
            <a:pPr>
              <a:buChar char="•"/>
            </a:pPr>
            <a:endParaRPr lang="en-US"/>
          </a:p>
        </p:txBody>
      </p:sp>
      <p:sp>
        <p:nvSpPr>
          <p:cNvPr id="4" name="TextBox 3">
            <a:extLst>
              <a:ext uri="{FF2B5EF4-FFF2-40B4-BE49-F238E27FC236}">
                <a16:creationId xmlns:a16="http://schemas.microsoft.com/office/drawing/2014/main" id="{B56E3493-F35C-66B7-19CB-C3B8BB301380}"/>
              </a:ext>
            </a:extLst>
          </p:cNvPr>
          <p:cNvSpPr txBox="1"/>
          <p:nvPr/>
        </p:nvSpPr>
        <p:spPr>
          <a:xfrm>
            <a:off x="168119" y="-22618"/>
            <a:ext cx="5415539" cy="64940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u="sng" dirty="0">
                <a:solidFill>
                  <a:schemeClr val="accent2">
                    <a:lumMod val="50000"/>
                  </a:schemeClr>
                </a:solidFill>
                <a:ea typeface="Calibri" panose="020F0502020204030204"/>
                <a:cs typeface="Calibri"/>
              </a:rPr>
              <a:t>Correlation Matrix for all features </a:t>
            </a:r>
          </a:p>
          <a:p>
            <a:endParaRPr lang="en-US" sz="2400" dirty="0">
              <a:solidFill>
                <a:schemeClr val="accent2">
                  <a:lumMod val="50000"/>
                </a:schemeClr>
              </a:solidFill>
              <a:ea typeface="Calibri" panose="020F0502020204030204"/>
              <a:cs typeface="Calibri"/>
            </a:endParaRPr>
          </a:p>
          <a:p>
            <a:pPr marL="457200" indent="-457200">
              <a:buAutoNum type="arabicPeriod"/>
            </a:pPr>
            <a:r>
              <a:rPr lang="en-US" sz="2400" dirty="0">
                <a:solidFill>
                  <a:schemeClr val="accent2">
                    <a:lumMod val="50000"/>
                  </a:schemeClr>
                </a:solidFill>
                <a:ea typeface="Calibri" panose="020F0502020204030204"/>
                <a:cs typeface="Calibri"/>
              </a:rPr>
              <a:t>We can see that store and unemployment have some amount of correlation of 0.26</a:t>
            </a:r>
          </a:p>
          <a:p>
            <a:pPr marL="457200" indent="-457200">
              <a:buAutoNum type="arabicPeriod"/>
            </a:pPr>
            <a:r>
              <a:rPr lang="en-US" sz="2400" dirty="0">
                <a:solidFill>
                  <a:schemeClr val="accent2">
                    <a:lumMod val="50000"/>
                  </a:schemeClr>
                </a:solidFill>
                <a:ea typeface="Calibri" panose="020F0502020204030204"/>
                <a:cs typeface="Calibri"/>
              </a:rPr>
              <a:t>Temperature and fuel price have only 0.14 correlation </a:t>
            </a:r>
          </a:p>
          <a:p>
            <a:pPr marL="457200" indent="-457200">
              <a:buAutoNum type="arabicPeriod"/>
            </a:pPr>
            <a:r>
              <a:rPr lang="en-US" sz="2400" dirty="0">
                <a:solidFill>
                  <a:schemeClr val="accent2">
                    <a:lumMod val="50000"/>
                  </a:schemeClr>
                </a:solidFill>
                <a:ea typeface="Calibri" panose="020F0502020204030204"/>
                <a:cs typeface="Calibri"/>
              </a:rPr>
              <a:t>Whereas, temperature and CPI has a lesser correlation of 0.18</a:t>
            </a:r>
          </a:p>
          <a:p>
            <a:pPr marL="457200" indent="-457200">
              <a:buAutoNum type="arabicPeriod"/>
            </a:pPr>
            <a:r>
              <a:rPr lang="en-US" sz="2400" dirty="0">
                <a:solidFill>
                  <a:schemeClr val="accent2">
                    <a:lumMod val="50000"/>
                  </a:schemeClr>
                </a:solidFill>
                <a:ea typeface="Calibri" panose="020F0502020204030204"/>
                <a:cs typeface="Calibri"/>
              </a:rPr>
              <a:t>So, there is lesser possibility of multicollinearity from this above correlation </a:t>
            </a:r>
          </a:p>
          <a:p>
            <a:pPr marL="457200" indent="-457200">
              <a:buAutoNum type="arabicPeriod"/>
            </a:pPr>
            <a:r>
              <a:rPr lang="en-US" sz="2400" dirty="0">
                <a:solidFill>
                  <a:schemeClr val="accent2">
                    <a:lumMod val="50000"/>
                  </a:schemeClr>
                </a:solidFill>
                <a:ea typeface="Calibri" panose="020F0502020204030204"/>
                <a:cs typeface="Calibri"/>
              </a:rPr>
              <a:t>We don't take the year and fuel price into concern as year is a constant variable with only three unique values</a:t>
            </a:r>
          </a:p>
        </p:txBody>
      </p:sp>
      <p:pic>
        <p:nvPicPr>
          <p:cNvPr id="3" name="Picture 2">
            <a:extLst>
              <a:ext uri="{FF2B5EF4-FFF2-40B4-BE49-F238E27FC236}">
                <a16:creationId xmlns:a16="http://schemas.microsoft.com/office/drawing/2014/main" id="{2A9CFD71-8B7B-470A-AED1-482390C77567}"/>
              </a:ext>
            </a:extLst>
          </p:cNvPr>
          <p:cNvPicPr>
            <a:picLocks noChangeAspect="1"/>
          </p:cNvPicPr>
          <p:nvPr/>
        </p:nvPicPr>
        <p:blipFill>
          <a:blip r:embed="rId4"/>
          <a:stretch>
            <a:fillRect/>
          </a:stretch>
        </p:blipFill>
        <p:spPr>
          <a:xfrm>
            <a:off x="6215639" y="1259770"/>
            <a:ext cx="5905500" cy="4867275"/>
          </a:xfrm>
          <a:prstGeom prst="rect">
            <a:avLst/>
          </a:prstGeom>
        </p:spPr>
      </p:pic>
    </p:spTree>
    <p:extLst>
      <p:ext uri="{BB962C8B-B14F-4D97-AF65-F5344CB8AC3E}">
        <p14:creationId xmlns:p14="http://schemas.microsoft.com/office/powerpoint/2010/main" val="3394158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25" y="28755"/>
            <a:ext cx="12191999" cy="6858000"/>
          </a:xfrm>
          <a:prstGeom prst="rect">
            <a:avLst/>
          </a:prstGeom>
        </p:spPr>
      </p:pic>
      <p:sp>
        <p:nvSpPr>
          <p:cNvPr id="6" name="TextBox 5">
            <a:extLst>
              <a:ext uri="{FF2B5EF4-FFF2-40B4-BE49-F238E27FC236}">
                <a16:creationId xmlns:a16="http://schemas.microsoft.com/office/drawing/2014/main" id="{2FCBF0B7-94AB-BD25-B9D7-E5A88529D971}"/>
              </a:ext>
            </a:extLst>
          </p:cNvPr>
          <p:cNvSpPr txBox="1"/>
          <p:nvPr/>
        </p:nvSpPr>
        <p:spPr>
          <a:xfrm>
            <a:off x="1655097" y="2746628"/>
            <a:ext cx="8519983" cy="923330"/>
          </a:xfrm>
          <a:prstGeom prst="rect">
            <a:avLst/>
          </a:prstGeom>
          <a:noFill/>
        </p:spPr>
        <p:txBody>
          <a:bodyPr wrap="square" lIns="91440" tIns="45720" rIns="91440" bIns="45720" rtlCol="0" anchor="t">
            <a:spAutoFit/>
          </a:bodyPr>
          <a:lstStyle/>
          <a:p>
            <a:pPr algn="just"/>
            <a:endParaRPr lang="en-US" b="1">
              <a:latin typeface="Myriad Pro" panose="020B0503030403020204" pitchFamily="34" charset="0"/>
            </a:endParaRPr>
          </a:p>
          <a:p>
            <a:pPr marL="342900" indent="-342900" algn="just">
              <a:buAutoNum type="arabicPeriod"/>
            </a:pPr>
            <a:endParaRPr lang="en-US" b="1">
              <a:latin typeface="Myriad Pro" panose="020B0503030403020204" pitchFamily="34" charset="0"/>
            </a:endParaRPr>
          </a:p>
          <a:p>
            <a:pPr algn="just"/>
            <a:endParaRPr lang="en-US" b="1">
              <a:latin typeface="Myriad Pro" panose="020B0503030403020204" pitchFamily="34" charset="0"/>
            </a:endParaRPr>
          </a:p>
        </p:txBody>
      </p:sp>
      <p:sp>
        <p:nvSpPr>
          <p:cNvPr id="4" name="TextBox 3">
            <a:extLst>
              <a:ext uri="{FF2B5EF4-FFF2-40B4-BE49-F238E27FC236}">
                <a16:creationId xmlns:a16="http://schemas.microsoft.com/office/drawing/2014/main" id="{B56E3493-F35C-66B7-19CB-C3B8BB301380}"/>
              </a:ext>
            </a:extLst>
          </p:cNvPr>
          <p:cNvSpPr txBox="1"/>
          <p:nvPr/>
        </p:nvSpPr>
        <p:spPr>
          <a:xfrm>
            <a:off x="95369" y="187504"/>
            <a:ext cx="8888375"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solidFill>
                  <a:schemeClr val="accent2">
                    <a:lumMod val="75000"/>
                  </a:schemeClr>
                </a:solidFill>
                <a:ea typeface="Calibri"/>
                <a:cs typeface="Calibri"/>
              </a:rPr>
              <a:t>Which Stores performed the best and least?  </a:t>
            </a:r>
          </a:p>
        </p:txBody>
      </p:sp>
      <p:sp>
        <p:nvSpPr>
          <p:cNvPr id="9" name="TextBox 8">
            <a:extLst>
              <a:ext uri="{FF2B5EF4-FFF2-40B4-BE49-F238E27FC236}">
                <a16:creationId xmlns:a16="http://schemas.microsoft.com/office/drawing/2014/main" id="{1681AF80-8B31-52F5-0B61-BD78DF1B5B72}"/>
              </a:ext>
            </a:extLst>
          </p:cNvPr>
          <p:cNvSpPr txBox="1"/>
          <p:nvPr/>
        </p:nvSpPr>
        <p:spPr>
          <a:xfrm>
            <a:off x="11259" y="587614"/>
            <a:ext cx="5170059" cy="646331"/>
          </a:xfrm>
          <a:prstGeom prst="rect">
            <a:avLst/>
          </a:prstGeom>
          <a:noFill/>
        </p:spPr>
        <p:txBody>
          <a:bodyPr wrap="square" lIns="91440" tIns="45720" rIns="91440" bIns="45720" rtlCol="0" anchor="t">
            <a:spAutoFit/>
          </a:bodyPr>
          <a:lstStyle/>
          <a:p>
            <a:pPr algn="just"/>
            <a:endParaRPr lang="en-US" b="1">
              <a:latin typeface="Myriad Pro" panose="020B0503030403020204" pitchFamily="34" charset="0"/>
            </a:endParaRPr>
          </a:p>
          <a:p>
            <a:pPr algn="just"/>
            <a:endParaRPr lang="en-US" b="1">
              <a:latin typeface="Myriad Pro" panose="020B0503030403020204" pitchFamily="34" charset="0"/>
            </a:endParaRPr>
          </a:p>
        </p:txBody>
      </p:sp>
      <p:graphicFrame>
        <p:nvGraphicFramePr>
          <p:cNvPr id="3" name="Table 2">
            <a:extLst>
              <a:ext uri="{FF2B5EF4-FFF2-40B4-BE49-F238E27FC236}">
                <a16:creationId xmlns:a16="http://schemas.microsoft.com/office/drawing/2014/main" id="{9ED93019-C177-4A0E-B2EB-7B4FF658BEAB}"/>
              </a:ext>
            </a:extLst>
          </p:cNvPr>
          <p:cNvGraphicFramePr>
            <a:graphicFrameLocks noGrp="1"/>
          </p:cNvGraphicFramePr>
          <p:nvPr>
            <p:extLst>
              <p:ext uri="{D42A27DB-BD31-4B8C-83A1-F6EECF244321}">
                <p14:modId xmlns:p14="http://schemas.microsoft.com/office/powerpoint/2010/main" val="1010927291"/>
              </p:ext>
            </p:extLst>
          </p:nvPr>
        </p:nvGraphicFramePr>
        <p:xfrm>
          <a:off x="1326629" y="1425009"/>
          <a:ext cx="8699840" cy="5270682"/>
        </p:xfrm>
        <a:graphic>
          <a:graphicData uri="http://schemas.openxmlformats.org/drawingml/2006/table">
            <a:tbl>
              <a:tblPr firstRow="1" bandRow="1">
                <a:tableStyleId>{5C22544A-7EE6-4342-B048-85BDC9FD1C3A}</a:tableStyleId>
              </a:tblPr>
              <a:tblGrid>
                <a:gridCol w="4349920">
                  <a:extLst>
                    <a:ext uri="{9D8B030D-6E8A-4147-A177-3AD203B41FA5}">
                      <a16:colId xmlns:a16="http://schemas.microsoft.com/office/drawing/2014/main" val="1806478637"/>
                    </a:ext>
                  </a:extLst>
                </a:gridCol>
                <a:gridCol w="4349920">
                  <a:extLst>
                    <a:ext uri="{9D8B030D-6E8A-4147-A177-3AD203B41FA5}">
                      <a16:colId xmlns:a16="http://schemas.microsoft.com/office/drawing/2014/main" val="1459685220"/>
                    </a:ext>
                  </a:extLst>
                </a:gridCol>
              </a:tblGrid>
              <a:tr h="378627">
                <a:tc>
                  <a:txBody>
                    <a:bodyPr/>
                    <a:lstStyle/>
                    <a:p>
                      <a:r>
                        <a:rPr lang="en-IN" dirty="0"/>
                        <a:t>Top 15 Best Performing Walmart Stores</a:t>
                      </a:r>
                    </a:p>
                  </a:txBody>
                  <a:tcPr/>
                </a:tc>
                <a:tc>
                  <a:txBody>
                    <a:bodyPr/>
                    <a:lstStyle/>
                    <a:p>
                      <a:r>
                        <a:rPr lang="en-IN" dirty="0"/>
                        <a:t>Top 15 Least Performing Walmart Stores</a:t>
                      </a:r>
                    </a:p>
                  </a:txBody>
                  <a:tcPr/>
                </a:tc>
                <a:extLst>
                  <a:ext uri="{0D108BD9-81ED-4DB2-BD59-A6C34878D82A}">
                    <a16:rowId xmlns:a16="http://schemas.microsoft.com/office/drawing/2014/main" val="1358921270"/>
                  </a:ext>
                </a:extLst>
              </a:tr>
              <a:tr h="4892055">
                <a:tc>
                  <a:txBody>
                    <a:bodyPr/>
                    <a:lstStyle/>
                    <a:p>
                      <a:pPr algn="l"/>
                      <a:r>
                        <a:rPr lang="en-IN" b="1" dirty="0"/>
                        <a:t>1. Store 20</a:t>
                      </a:r>
                    </a:p>
                    <a:p>
                      <a:pPr algn="l"/>
                      <a:r>
                        <a:rPr lang="en-IN" b="1" dirty="0"/>
                        <a:t>2. Store 4</a:t>
                      </a:r>
                    </a:p>
                    <a:p>
                      <a:pPr algn="l"/>
                      <a:r>
                        <a:rPr lang="en-IN" b="1" dirty="0"/>
                        <a:t>3. Store 13</a:t>
                      </a:r>
                    </a:p>
                    <a:p>
                      <a:pPr algn="l"/>
                      <a:r>
                        <a:rPr lang="en-IN" b="1" dirty="0"/>
                        <a:t>4. Store 14</a:t>
                      </a:r>
                    </a:p>
                    <a:p>
                      <a:pPr algn="l"/>
                      <a:r>
                        <a:rPr lang="en-IN" b="1" dirty="0"/>
                        <a:t>5. Store 2</a:t>
                      </a:r>
                    </a:p>
                    <a:p>
                      <a:pPr algn="l"/>
                      <a:r>
                        <a:rPr lang="en-IN" b="1" dirty="0"/>
                        <a:t>6. Store 10</a:t>
                      </a:r>
                    </a:p>
                    <a:p>
                      <a:pPr algn="l"/>
                      <a:r>
                        <a:rPr lang="en-IN" b="1" dirty="0"/>
                        <a:t>7. Store 27</a:t>
                      </a:r>
                    </a:p>
                    <a:p>
                      <a:pPr algn="l"/>
                      <a:r>
                        <a:rPr lang="en-IN" b="1" dirty="0"/>
                        <a:t>8. Store 1</a:t>
                      </a:r>
                    </a:p>
                    <a:p>
                      <a:pPr algn="l"/>
                      <a:r>
                        <a:rPr lang="en-IN" b="1" dirty="0"/>
                        <a:t>9. Store 6</a:t>
                      </a:r>
                    </a:p>
                    <a:p>
                      <a:pPr algn="l"/>
                      <a:r>
                        <a:rPr lang="en-IN" b="1" dirty="0"/>
                        <a:t>10. Store 19</a:t>
                      </a:r>
                    </a:p>
                    <a:p>
                      <a:pPr algn="l"/>
                      <a:r>
                        <a:rPr lang="en-IN" b="1" dirty="0"/>
                        <a:t>11. Store 39</a:t>
                      </a:r>
                    </a:p>
                    <a:p>
                      <a:pPr algn="l"/>
                      <a:r>
                        <a:rPr lang="en-IN" b="1" dirty="0"/>
                        <a:t>12. Store 31</a:t>
                      </a:r>
                    </a:p>
                    <a:p>
                      <a:pPr algn="l"/>
                      <a:r>
                        <a:rPr lang="en-IN" b="1" dirty="0"/>
                        <a:t>13. Store 23</a:t>
                      </a:r>
                    </a:p>
                    <a:p>
                      <a:pPr algn="l"/>
                      <a:r>
                        <a:rPr lang="en-IN" b="1" dirty="0"/>
                        <a:t>14. Store 24</a:t>
                      </a:r>
                    </a:p>
                    <a:p>
                      <a:pPr algn="l"/>
                      <a:r>
                        <a:rPr lang="en-IN" b="1" dirty="0"/>
                        <a:t>15. Store 11</a:t>
                      </a:r>
                    </a:p>
                  </a:txBody>
                  <a:tcPr/>
                </a:tc>
                <a:tc>
                  <a:txBody>
                    <a:bodyPr/>
                    <a:lstStyle/>
                    <a:p>
                      <a:pPr algn="l"/>
                      <a:r>
                        <a:rPr lang="en-IN" b="1" dirty="0"/>
                        <a:t>1. Store 33</a:t>
                      </a:r>
                    </a:p>
                    <a:p>
                      <a:pPr algn="l"/>
                      <a:r>
                        <a:rPr lang="en-IN" b="1" dirty="0"/>
                        <a:t>2. Store 44</a:t>
                      </a:r>
                    </a:p>
                    <a:p>
                      <a:pPr algn="l"/>
                      <a:r>
                        <a:rPr lang="en-IN" b="1" dirty="0"/>
                        <a:t>3. Store 5</a:t>
                      </a:r>
                    </a:p>
                    <a:p>
                      <a:pPr algn="l"/>
                      <a:r>
                        <a:rPr lang="en-IN" b="1" dirty="0"/>
                        <a:t>4. Store 36</a:t>
                      </a:r>
                    </a:p>
                    <a:p>
                      <a:pPr algn="l"/>
                      <a:r>
                        <a:rPr lang="en-IN" b="1" dirty="0"/>
                        <a:t>5. Store 38</a:t>
                      </a:r>
                    </a:p>
                    <a:p>
                      <a:pPr algn="l"/>
                      <a:r>
                        <a:rPr lang="en-IN" b="1" dirty="0"/>
                        <a:t>6. Store 3</a:t>
                      </a:r>
                    </a:p>
                    <a:p>
                      <a:pPr algn="l"/>
                      <a:r>
                        <a:rPr lang="en-IN" b="1" dirty="0"/>
                        <a:t>7. Store 30</a:t>
                      </a:r>
                    </a:p>
                    <a:p>
                      <a:pPr algn="l"/>
                      <a:r>
                        <a:rPr lang="en-IN" b="1" dirty="0"/>
                        <a:t>8. Store 37</a:t>
                      </a:r>
                    </a:p>
                    <a:p>
                      <a:pPr algn="l"/>
                      <a:r>
                        <a:rPr lang="en-IN" b="1" dirty="0"/>
                        <a:t>9. Store 16</a:t>
                      </a:r>
                    </a:p>
                    <a:p>
                      <a:pPr algn="l"/>
                      <a:r>
                        <a:rPr lang="en-IN" b="1" dirty="0"/>
                        <a:t>10. Store 9</a:t>
                      </a:r>
                    </a:p>
                    <a:p>
                      <a:pPr algn="l"/>
                      <a:r>
                        <a:rPr lang="en-IN" b="1" dirty="0"/>
                        <a:t>11. Store 29</a:t>
                      </a:r>
                    </a:p>
                    <a:p>
                      <a:pPr algn="l"/>
                      <a:r>
                        <a:rPr lang="en-IN" b="1" dirty="0"/>
                        <a:t>12. Store 42</a:t>
                      </a:r>
                    </a:p>
                    <a:p>
                      <a:pPr algn="l"/>
                      <a:r>
                        <a:rPr lang="en-IN" b="1" dirty="0"/>
                        <a:t>13. Store 7</a:t>
                      </a:r>
                    </a:p>
                    <a:p>
                      <a:pPr algn="l"/>
                      <a:r>
                        <a:rPr lang="en-IN" b="1" dirty="0"/>
                        <a:t>14. Store 43</a:t>
                      </a:r>
                    </a:p>
                    <a:p>
                      <a:pPr algn="l"/>
                      <a:r>
                        <a:rPr lang="en-IN" b="1" dirty="0"/>
                        <a:t>15. Store 15</a:t>
                      </a:r>
                    </a:p>
                  </a:txBody>
                  <a:tcPr/>
                </a:tc>
                <a:extLst>
                  <a:ext uri="{0D108BD9-81ED-4DB2-BD59-A6C34878D82A}">
                    <a16:rowId xmlns:a16="http://schemas.microsoft.com/office/drawing/2014/main" val="686807531"/>
                  </a:ext>
                </a:extLst>
              </a:tr>
            </a:tbl>
          </a:graphicData>
        </a:graphic>
      </p:graphicFrame>
    </p:spTree>
    <p:extLst>
      <p:ext uri="{BB962C8B-B14F-4D97-AF65-F5344CB8AC3E}">
        <p14:creationId xmlns:p14="http://schemas.microsoft.com/office/powerpoint/2010/main" val="3673153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25" y="0"/>
            <a:ext cx="12191999" cy="6858000"/>
          </a:xfrm>
          <a:prstGeom prst="rect">
            <a:avLst/>
          </a:prstGeom>
        </p:spPr>
      </p:pic>
      <p:sp>
        <p:nvSpPr>
          <p:cNvPr id="6" name="TextBox 5">
            <a:extLst>
              <a:ext uri="{FF2B5EF4-FFF2-40B4-BE49-F238E27FC236}">
                <a16:creationId xmlns:a16="http://schemas.microsoft.com/office/drawing/2014/main" id="{2FCBF0B7-94AB-BD25-B9D7-E5A88529D971}"/>
              </a:ext>
            </a:extLst>
          </p:cNvPr>
          <p:cNvSpPr txBox="1"/>
          <p:nvPr/>
        </p:nvSpPr>
        <p:spPr>
          <a:xfrm>
            <a:off x="1880315" y="947048"/>
            <a:ext cx="8519983" cy="923330"/>
          </a:xfrm>
          <a:prstGeom prst="rect">
            <a:avLst/>
          </a:prstGeom>
          <a:noFill/>
        </p:spPr>
        <p:txBody>
          <a:bodyPr wrap="square" lIns="91440" tIns="45720" rIns="91440" bIns="45720" rtlCol="0" anchor="t">
            <a:spAutoFit/>
          </a:bodyPr>
          <a:lstStyle/>
          <a:p>
            <a:pPr algn="just"/>
            <a:endParaRPr lang="en-US" b="1">
              <a:latin typeface="Myriad Pro" panose="020B0503030403020204" pitchFamily="34" charset="0"/>
            </a:endParaRPr>
          </a:p>
          <a:p>
            <a:pPr marL="342900" indent="-342900" algn="just">
              <a:buAutoNum type="arabicPeriod"/>
            </a:pPr>
            <a:endParaRPr lang="en-US" b="1">
              <a:latin typeface="Myriad Pro" panose="020B0503030403020204" pitchFamily="34" charset="0"/>
            </a:endParaRPr>
          </a:p>
          <a:p>
            <a:pPr algn="just"/>
            <a:endParaRPr lang="en-US" b="1">
              <a:latin typeface="Myriad Pro" panose="020B0503030403020204" pitchFamily="34" charset="0"/>
            </a:endParaRPr>
          </a:p>
        </p:txBody>
      </p:sp>
      <p:sp>
        <p:nvSpPr>
          <p:cNvPr id="3" name="TextBox 2">
            <a:extLst>
              <a:ext uri="{FF2B5EF4-FFF2-40B4-BE49-F238E27FC236}">
                <a16:creationId xmlns:a16="http://schemas.microsoft.com/office/drawing/2014/main" id="{718A9091-B154-9159-A546-6E02BBD646D1}"/>
              </a:ext>
            </a:extLst>
          </p:cNvPr>
          <p:cNvSpPr txBox="1"/>
          <p:nvPr/>
        </p:nvSpPr>
        <p:spPr>
          <a:xfrm>
            <a:off x="545307" y="1128712"/>
            <a:ext cx="875585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b="1">
              <a:latin typeface="Inter"/>
            </a:endParaRPr>
          </a:p>
        </p:txBody>
      </p:sp>
      <p:sp>
        <p:nvSpPr>
          <p:cNvPr id="8" name="TextBox 7">
            <a:extLst>
              <a:ext uri="{FF2B5EF4-FFF2-40B4-BE49-F238E27FC236}">
                <a16:creationId xmlns:a16="http://schemas.microsoft.com/office/drawing/2014/main" id="{E35BD990-E826-3680-13E0-410C1E9DDC10}"/>
              </a:ext>
            </a:extLst>
          </p:cNvPr>
          <p:cNvSpPr txBox="1"/>
          <p:nvPr/>
        </p:nvSpPr>
        <p:spPr>
          <a:xfrm>
            <a:off x="1056649" y="2130718"/>
            <a:ext cx="775071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ea typeface="Calibri"/>
              <a:cs typeface="Calibri"/>
            </a:endParaRPr>
          </a:p>
          <a:p>
            <a:endParaRPr lang="en-US"/>
          </a:p>
        </p:txBody>
      </p:sp>
      <p:sp>
        <p:nvSpPr>
          <p:cNvPr id="4" name="TextBox 3">
            <a:extLst>
              <a:ext uri="{FF2B5EF4-FFF2-40B4-BE49-F238E27FC236}">
                <a16:creationId xmlns:a16="http://schemas.microsoft.com/office/drawing/2014/main" id="{DF4DADA6-DDBE-583D-B22D-4C803A42DEB2}"/>
              </a:ext>
            </a:extLst>
          </p:cNvPr>
          <p:cNvSpPr txBox="1"/>
          <p:nvPr/>
        </p:nvSpPr>
        <p:spPr>
          <a:xfrm>
            <a:off x="942987" y="265694"/>
            <a:ext cx="8519983" cy="40318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u="sng" dirty="0">
                <a:solidFill>
                  <a:schemeClr val="accent2">
                    <a:lumMod val="50000"/>
                  </a:schemeClr>
                </a:solidFill>
                <a:ea typeface="Calibri"/>
                <a:cs typeface="Calibri"/>
              </a:rPr>
              <a:t>Model:</a:t>
            </a:r>
          </a:p>
          <a:p>
            <a:r>
              <a:rPr lang="en-US" sz="3600" dirty="0">
                <a:solidFill>
                  <a:srgbClr val="002060"/>
                </a:solidFill>
                <a:ea typeface="Calibri"/>
                <a:cs typeface="Calibri"/>
              </a:rPr>
              <a:t>Gradient Boosting Regression: Feature Importance</a:t>
            </a:r>
          </a:p>
          <a:p>
            <a:endParaRPr lang="en-US" sz="3600" dirty="0">
              <a:solidFill>
                <a:srgbClr val="002060"/>
              </a:solidFill>
              <a:ea typeface="Calibri"/>
              <a:cs typeface="Calibri"/>
            </a:endParaRPr>
          </a:p>
          <a:p>
            <a:endParaRPr lang="en-US" sz="3600" dirty="0">
              <a:solidFill>
                <a:srgbClr val="002060"/>
              </a:solidFill>
              <a:ea typeface="Calibri"/>
              <a:cs typeface="Calibri"/>
            </a:endParaRPr>
          </a:p>
          <a:p>
            <a:endParaRPr lang="en-US" sz="3600" dirty="0">
              <a:solidFill>
                <a:srgbClr val="002060"/>
              </a:solidFill>
              <a:ea typeface="Calibri"/>
              <a:cs typeface="Calibri"/>
            </a:endParaRPr>
          </a:p>
          <a:p>
            <a:endParaRPr lang="en-US" sz="3600" dirty="0">
              <a:solidFill>
                <a:srgbClr val="002060"/>
              </a:solidFill>
              <a:ea typeface="Calibri"/>
              <a:cs typeface="Calibri"/>
            </a:endParaRPr>
          </a:p>
        </p:txBody>
      </p:sp>
      <p:pic>
        <p:nvPicPr>
          <p:cNvPr id="9" name="Picture 8">
            <a:extLst>
              <a:ext uri="{FF2B5EF4-FFF2-40B4-BE49-F238E27FC236}">
                <a16:creationId xmlns:a16="http://schemas.microsoft.com/office/drawing/2014/main" id="{EF091443-0B60-4B9B-9D1E-3758F534BF11}"/>
              </a:ext>
            </a:extLst>
          </p:cNvPr>
          <p:cNvPicPr>
            <a:picLocks noChangeAspect="1"/>
          </p:cNvPicPr>
          <p:nvPr/>
        </p:nvPicPr>
        <p:blipFill>
          <a:blip r:embed="rId3"/>
          <a:stretch>
            <a:fillRect/>
          </a:stretch>
        </p:blipFill>
        <p:spPr>
          <a:xfrm>
            <a:off x="2119505" y="1985826"/>
            <a:ext cx="7015663" cy="4415169"/>
          </a:xfrm>
          <a:prstGeom prst="rect">
            <a:avLst/>
          </a:prstGeom>
        </p:spPr>
      </p:pic>
    </p:spTree>
    <p:extLst>
      <p:ext uri="{BB962C8B-B14F-4D97-AF65-F5344CB8AC3E}">
        <p14:creationId xmlns:p14="http://schemas.microsoft.com/office/powerpoint/2010/main" val="2392105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25" y="0"/>
            <a:ext cx="12191999" cy="6858000"/>
          </a:xfrm>
          <a:prstGeom prst="rect">
            <a:avLst/>
          </a:prstGeom>
        </p:spPr>
      </p:pic>
      <p:sp>
        <p:nvSpPr>
          <p:cNvPr id="6" name="TextBox 5">
            <a:extLst>
              <a:ext uri="{FF2B5EF4-FFF2-40B4-BE49-F238E27FC236}">
                <a16:creationId xmlns:a16="http://schemas.microsoft.com/office/drawing/2014/main" id="{2FCBF0B7-94AB-BD25-B9D7-E5A88529D971}"/>
              </a:ext>
            </a:extLst>
          </p:cNvPr>
          <p:cNvSpPr txBox="1"/>
          <p:nvPr/>
        </p:nvSpPr>
        <p:spPr>
          <a:xfrm>
            <a:off x="1880315" y="947048"/>
            <a:ext cx="8519983" cy="923330"/>
          </a:xfrm>
          <a:prstGeom prst="rect">
            <a:avLst/>
          </a:prstGeom>
          <a:noFill/>
        </p:spPr>
        <p:txBody>
          <a:bodyPr wrap="square" lIns="91440" tIns="45720" rIns="91440" bIns="45720" rtlCol="0" anchor="t">
            <a:spAutoFit/>
          </a:bodyPr>
          <a:lstStyle/>
          <a:p>
            <a:pPr algn="just"/>
            <a:endParaRPr lang="en-US" b="1">
              <a:latin typeface="Myriad Pro" panose="020B0503030403020204" pitchFamily="34" charset="0"/>
            </a:endParaRPr>
          </a:p>
          <a:p>
            <a:pPr marL="342900" indent="-342900" algn="just">
              <a:buAutoNum type="arabicPeriod"/>
            </a:pPr>
            <a:endParaRPr lang="en-US" b="1">
              <a:latin typeface="Myriad Pro" panose="020B0503030403020204" pitchFamily="34" charset="0"/>
            </a:endParaRPr>
          </a:p>
          <a:p>
            <a:pPr algn="just"/>
            <a:endParaRPr lang="en-US" b="1">
              <a:latin typeface="Myriad Pro" panose="020B0503030403020204" pitchFamily="34" charset="0"/>
            </a:endParaRPr>
          </a:p>
        </p:txBody>
      </p:sp>
      <p:sp>
        <p:nvSpPr>
          <p:cNvPr id="3" name="TextBox 2">
            <a:extLst>
              <a:ext uri="{FF2B5EF4-FFF2-40B4-BE49-F238E27FC236}">
                <a16:creationId xmlns:a16="http://schemas.microsoft.com/office/drawing/2014/main" id="{718A9091-B154-9159-A546-6E02BBD646D1}"/>
              </a:ext>
            </a:extLst>
          </p:cNvPr>
          <p:cNvSpPr txBox="1"/>
          <p:nvPr/>
        </p:nvSpPr>
        <p:spPr>
          <a:xfrm>
            <a:off x="545307" y="1128712"/>
            <a:ext cx="875585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b="1">
              <a:latin typeface="Inter"/>
            </a:endParaRPr>
          </a:p>
        </p:txBody>
      </p:sp>
      <p:sp>
        <p:nvSpPr>
          <p:cNvPr id="8" name="TextBox 7">
            <a:extLst>
              <a:ext uri="{FF2B5EF4-FFF2-40B4-BE49-F238E27FC236}">
                <a16:creationId xmlns:a16="http://schemas.microsoft.com/office/drawing/2014/main" id="{E35BD990-E826-3680-13E0-410C1E9DDC10}"/>
              </a:ext>
            </a:extLst>
          </p:cNvPr>
          <p:cNvSpPr txBox="1"/>
          <p:nvPr/>
        </p:nvSpPr>
        <p:spPr>
          <a:xfrm>
            <a:off x="1056649" y="2130718"/>
            <a:ext cx="775071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ea typeface="Calibri"/>
              <a:cs typeface="Calibri"/>
            </a:endParaRPr>
          </a:p>
          <a:p>
            <a:endParaRPr lang="en-US"/>
          </a:p>
        </p:txBody>
      </p:sp>
      <p:sp>
        <p:nvSpPr>
          <p:cNvPr id="4" name="TextBox 3">
            <a:extLst>
              <a:ext uri="{FF2B5EF4-FFF2-40B4-BE49-F238E27FC236}">
                <a16:creationId xmlns:a16="http://schemas.microsoft.com/office/drawing/2014/main" id="{DF4DADA6-DDBE-583D-B22D-4C803A42DEB2}"/>
              </a:ext>
            </a:extLst>
          </p:cNvPr>
          <p:cNvSpPr txBox="1"/>
          <p:nvPr/>
        </p:nvSpPr>
        <p:spPr>
          <a:xfrm>
            <a:off x="942987" y="265694"/>
            <a:ext cx="9960633" cy="29238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u="sng" dirty="0">
                <a:solidFill>
                  <a:schemeClr val="accent2">
                    <a:lumMod val="50000"/>
                  </a:schemeClr>
                </a:solidFill>
                <a:ea typeface="Calibri"/>
                <a:cs typeface="Calibri"/>
              </a:rPr>
              <a:t>Model:</a:t>
            </a:r>
          </a:p>
          <a:p>
            <a:r>
              <a:rPr lang="en-US" sz="3600" dirty="0">
                <a:solidFill>
                  <a:srgbClr val="002060"/>
                </a:solidFill>
                <a:ea typeface="Calibri"/>
                <a:cs typeface="Calibri"/>
              </a:rPr>
              <a:t>Holt Winter’s Exponential Smoothing Model:</a:t>
            </a:r>
          </a:p>
          <a:p>
            <a:endParaRPr lang="en-US" sz="3600" dirty="0">
              <a:solidFill>
                <a:srgbClr val="002060"/>
              </a:solidFill>
              <a:ea typeface="Calibri"/>
              <a:cs typeface="Calibri"/>
            </a:endParaRPr>
          </a:p>
          <a:p>
            <a:endParaRPr lang="en-US" sz="3600" dirty="0">
              <a:solidFill>
                <a:srgbClr val="002060"/>
              </a:solidFill>
              <a:ea typeface="Calibri"/>
              <a:cs typeface="Calibri"/>
            </a:endParaRPr>
          </a:p>
          <a:p>
            <a:endParaRPr lang="en-US" sz="3600" dirty="0">
              <a:solidFill>
                <a:srgbClr val="002060"/>
              </a:solidFill>
              <a:ea typeface="Calibri"/>
              <a:cs typeface="Calibri"/>
            </a:endParaRPr>
          </a:p>
        </p:txBody>
      </p:sp>
      <p:pic>
        <p:nvPicPr>
          <p:cNvPr id="5" name="Picture 4">
            <a:extLst>
              <a:ext uri="{FF2B5EF4-FFF2-40B4-BE49-F238E27FC236}">
                <a16:creationId xmlns:a16="http://schemas.microsoft.com/office/drawing/2014/main" id="{13CD4154-73A6-4E87-B670-7BFEC63785DA}"/>
              </a:ext>
            </a:extLst>
          </p:cNvPr>
          <p:cNvPicPr>
            <a:picLocks noChangeAspect="1"/>
          </p:cNvPicPr>
          <p:nvPr/>
        </p:nvPicPr>
        <p:blipFill>
          <a:blip r:embed="rId3"/>
          <a:stretch>
            <a:fillRect/>
          </a:stretch>
        </p:blipFill>
        <p:spPr>
          <a:xfrm>
            <a:off x="685063" y="1769431"/>
            <a:ext cx="9846971" cy="4847960"/>
          </a:xfrm>
          <a:prstGeom prst="rect">
            <a:avLst/>
          </a:prstGeom>
        </p:spPr>
      </p:pic>
    </p:spTree>
    <p:extLst>
      <p:ext uri="{BB962C8B-B14F-4D97-AF65-F5344CB8AC3E}">
        <p14:creationId xmlns:p14="http://schemas.microsoft.com/office/powerpoint/2010/main" val="1816686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2" y="0"/>
            <a:ext cx="12191999" cy="6858000"/>
          </a:xfrm>
          <a:prstGeom prst="rect">
            <a:avLst/>
          </a:prstGeom>
        </p:spPr>
      </p:pic>
      <p:sp>
        <p:nvSpPr>
          <p:cNvPr id="6" name="TextBox 5">
            <a:extLst>
              <a:ext uri="{FF2B5EF4-FFF2-40B4-BE49-F238E27FC236}">
                <a16:creationId xmlns:a16="http://schemas.microsoft.com/office/drawing/2014/main" id="{2FCBF0B7-94AB-BD25-B9D7-E5A88529D971}"/>
              </a:ext>
            </a:extLst>
          </p:cNvPr>
          <p:cNvSpPr txBox="1"/>
          <p:nvPr/>
        </p:nvSpPr>
        <p:spPr>
          <a:xfrm>
            <a:off x="360124" y="318953"/>
            <a:ext cx="10259643" cy="984885"/>
          </a:xfrm>
          <a:prstGeom prst="rect">
            <a:avLst/>
          </a:prstGeom>
          <a:noFill/>
        </p:spPr>
        <p:txBody>
          <a:bodyPr wrap="square" lIns="91440" tIns="45720" rIns="91440" bIns="45720" rtlCol="0" anchor="t">
            <a:spAutoFit/>
          </a:bodyPr>
          <a:lstStyle/>
          <a:p>
            <a:pPr algn="just"/>
            <a:r>
              <a:rPr lang="en-US" sz="4000" b="1" u="sng" dirty="0">
                <a:solidFill>
                  <a:schemeClr val="accent2">
                    <a:lumMod val="50000"/>
                  </a:schemeClr>
                </a:solidFill>
                <a:ea typeface="Calibri"/>
                <a:cs typeface="Calibri"/>
              </a:rPr>
              <a:t>Evaluation metrics: Regression Problem</a:t>
            </a:r>
          </a:p>
          <a:p>
            <a:pPr algn="just"/>
            <a:endParaRPr lang="en-US" b="1" dirty="0">
              <a:latin typeface="Myriad Pro" panose="020B0503030403020204" pitchFamily="34" charset="0"/>
            </a:endParaRPr>
          </a:p>
        </p:txBody>
      </p:sp>
      <p:sp>
        <p:nvSpPr>
          <p:cNvPr id="8" name="TextBox 7">
            <a:extLst>
              <a:ext uri="{FF2B5EF4-FFF2-40B4-BE49-F238E27FC236}">
                <a16:creationId xmlns:a16="http://schemas.microsoft.com/office/drawing/2014/main" id="{E35BD990-E826-3680-13E0-410C1E9DDC10}"/>
              </a:ext>
            </a:extLst>
          </p:cNvPr>
          <p:cNvSpPr txBox="1"/>
          <p:nvPr/>
        </p:nvSpPr>
        <p:spPr>
          <a:xfrm>
            <a:off x="735806" y="3093244"/>
            <a:ext cx="746998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a:p>
            <a:endParaRPr lang="en-US">
              <a:latin typeface="Inter"/>
            </a:endParaRPr>
          </a:p>
          <a:p>
            <a:pPr>
              <a:buChar char="•"/>
            </a:pPr>
            <a:endParaRPr lang="en-US">
              <a:latin typeface="Inter"/>
            </a:endParaRPr>
          </a:p>
          <a:p>
            <a:pPr>
              <a:buChar char="•"/>
            </a:pPr>
            <a:endParaRPr lang="en-US"/>
          </a:p>
        </p:txBody>
      </p:sp>
      <p:graphicFrame>
        <p:nvGraphicFramePr>
          <p:cNvPr id="3" name="Table 2">
            <a:extLst>
              <a:ext uri="{FF2B5EF4-FFF2-40B4-BE49-F238E27FC236}">
                <a16:creationId xmlns:a16="http://schemas.microsoft.com/office/drawing/2014/main" id="{C7FA31FF-D313-45D9-A0D6-C147B2CAFDEB}"/>
              </a:ext>
            </a:extLst>
          </p:cNvPr>
          <p:cNvGraphicFramePr>
            <a:graphicFrameLocks noGrp="1"/>
          </p:cNvGraphicFramePr>
          <p:nvPr>
            <p:extLst>
              <p:ext uri="{D42A27DB-BD31-4B8C-83A1-F6EECF244321}">
                <p14:modId xmlns:p14="http://schemas.microsoft.com/office/powerpoint/2010/main" val="383609524"/>
              </p:ext>
            </p:extLst>
          </p:nvPr>
        </p:nvGraphicFramePr>
        <p:xfrm>
          <a:off x="547965" y="1622791"/>
          <a:ext cx="11096069" cy="5092354"/>
        </p:xfrm>
        <a:graphic>
          <a:graphicData uri="http://schemas.openxmlformats.org/drawingml/2006/table">
            <a:tbl>
              <a:tblPr firstRow="1" firstCol="1" bandRow="1">
                <a:tableStyleId>{3C2FFA5D-87B4-456A-9821-1D502468CF0F}</a:tableStyleId>
              </a:tblPr>
              <a:tblGrid>
                <a:gridCol w="2481786">
                  <a:extLst>
                    <a:ext uri="{9D8B030D-6E8A-4147-A177-3AD203B41FA5}">
                      <a16:colId xmlns:a16="http://schemas.microsoft.com/office/drawing/2014/main" val="3896689073"/>
                    </a:ext>
                  </a:extLst>
                </a:gridCol>
                <a:gridCol w="2218739">
                  <a:extLst>
                    <a:ext uri="{9D8B030D-6E8A-4147-A177-3AD203B41FA5}">
                      <a16:colId xmlns:a16="http://schemas.microsoft.com/office/drawing/2014/main" val="206416818"/>
                    </a:ext>
                  </a:extLst>
                </a:gridCol>
                <a:gridCol w="2130232">
                  <a:extLst>
                    <a:ext uri="{9D8B030D-6E8A-4147-A177-3AD203B41FA5}">
                      <a16:colId xmlns:a16="http://schemas.microsoft.com/office/drawing/2014/main" val="3501311115"/>
                    </a:ext>
                  </a:extLst>
                </a:gridCol>
                <a:gridCol w="2327857">
                  <a:extLst>
                    <a:ext uri="{9D8B030D-6E8A-4147-A177-3AD203B41FA5}">
                      <a16:colId xmlns:a16="http://schemas.microsoft.com/office/drawing/2014/main" val="1241478174"/>
                    </a:ext>
                  </a:extLst>
                </a:gridCol>
                <a:gridCol w="1937455">
                  <a:extLst>
                    <a:ext uri="{9D8B030D-6E8A-4147-A177-3AD203B41FA5}">
                      <a16:colId xmlns:a16="http://schemas.microsoft.com/office/drawing/2014/main" val="2356549208"/>
                    </a:ext>
                  </a:extLst>
                </a:gridCol>
              </a:tblGrid>
              <a:tr h="1446494">
                <a:tc>
                  <a:txBody>
                    <a:bodyPr/>
                    <a:lstStyle/>
                    <a:p>
                      <a:pPr algn="ctr">
                        <a:lnSpc>
                          <a:spcPct val="107000"/>
                        </a:lnSpc>
                        <a:spcAft>
                          <a:spcPts val="0"/>
                        </a:spcAft>
                      </a:pPr>
                      <a:r>
                        <a:rPr lang="en-IN" sz="2400" dirty="0">
                          <a:effectLst/>
                        </a:rPr>
                        <a:t>Regression Models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400" dirty="0">
                          <a:effectLst/>
                        </a:rPr>
                        <a:t>R2 Training score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400" dirty="0">
                          <a:effectLst/>
                        </a:rPr>
                        <a:t>R2 Test Score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400" dirty="0">
                          <a:effectLst/>
                        </a:rPr>
                        <a:t>RMSE for predictions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400" dirty="0">
                          <a:effectLst/>
                        </a:rPr>
                        <a:t>Standard Deviation of the actual y values (test)</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45055872"/>
                  </a:ext>
                </a:extLst>
              </a:tr>
              <a:tr h="1360913">
                <a:tc>
                  <a:txBody>
                    <a:bodyPr/>
                    <a:lstStyle/>
                    <a:p>
                      <a:pPr algn="ctr">
                        <a:lnSpc>
                          <a:spcPct val="107000"/>
                        </a:lnSpc>
                        <a:spcAft>
                          <a:spcPts val="0"/>
                        </a:spcAft>
                      </a:pPr>
                      <a:r>
                        <a:rPr lang="en-IN" sz="2000" b="1" dirty="0">
                          <a:solidFill>
                            <a:schemeClr val="tx1"/>
                          </a:solidFill>
                          <a:effectLst/>
                        </a:rPr>
                        <a:t>Linear Regression </a:t>
                      </a:r>
                      <a:endParaRPr lang="en-IN" sz="2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b="1" dirty="0">
                          <a:solidFill>
                            <a:schemeClr val="tx1"/>
                          </a:solidFill>
                          <a:effectLst/>
                        </a:rPr>
                        <a:t>0.931</a:t>
                      </a:r>
                      <a:endParaRPr lang="en-IN" sz="2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b="1" dirty="0">
                          <a:solidFill>
                            <a:schemeClr val="tx1"/>
                          </a:solidFill>
                          <a:effectLst/>
                        </a:rPr>
                        <a:t>0.930</a:t>
                      </a:r>
                      <a:endParaRPr lang="en-IN" sz="2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b="1" dirty="0"/>
                        <a:t>147695.79</a:t>
                      </a:r>
                      <a:endParaRPr lang="en-IN" sz="2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b="1" dirty="0">
                          <a:solidFill>
                            <a:schemeClr val="tx1"/>
                          </a:solidFill>
                          <a:effectLst/>
                        </a:rPr>
                        <a:t>560330.6</a:t>
                      </a:r>
                      <a:endParaRPr lang="en-IN" sz="2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83297347"/>
                  </a:ext>
                </a:extLst>
              </a:tr>
              <a:tr h="1153978">
                <a:tc>
                  <a:txBody>
                    <a:bodyPr/>
                    <a:lstStyle/>
                    <a:p>
                      <a:pPr algn="ctr">
                        <a:lnSpc>
                          <a:spcPct val="107000"/>
                        </a:lnSpc>
                        <a:spcAft>
                          <a:spcPts val="0"/>
                        </a:spcAft>
                      </a:pPr>
                      <a:r>
                        <a:rPr lang="en-IN" sz="2000" b="1">
                          <a:solidFill>
                            <a:schemeClr val="tx1"/>
                          </a:solidFill>
                          <a:effectLst/>
                        </a:rPr>
                        <a:t>Random Forest Regression </a:t>
                      </a:r>
                      <a:endParaRPr lang="en-IN" sz="20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b="1" dirty="0">
                          <a:solidFill>
                            <a:schemeClr val="tx1"/>
                          </a:solidFill>
                          <a:effectLst/>
                        </a:rPr>
                        <a:t>0.388</a:t>
                      </a:r>
                      <a:endParaRPr lang="en-IN" sz="2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b="1" dirty="0">
                          <a:solidFill>
                            <a:schemeClr val="tx1"/>
                          </a:solidFill>
                          <a:effectLst/>
                        </a:rPr>
                        <a:t>0.388</a:t>
                      </a:r>
                      <a:endParaRPr lang="en-IN" sz="2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b="1" dirty="0"/>
                        <a:t>438183.79</a:t>
                      </a:r>
                      <a:endParaRPr lang="en-IN" sz="2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b="1" dirty="0">
                          <a:solidFill>
                            <a:schemeClr val="tx1"/>
                          </a:solidFill>
                          <a:effectLst/>
                        </a:rPr>
                        <a:t>560330.6</a:t>
                      </a:r>
                      <a:endParaRPr lang="en-IN" sz="2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78414279"/>
                  </a:ext>
                </a:extLst>
              </a:tr>
              <a:tr h="1029396">
                <a:tc>
                  <a:txBody>
                    <a:bodyPr/>
                    <a:lstStyle/>
                    <a:p>
                      <a:pPr algn="ctr">
                        <a:lnSpc>
                          <a:spcPct val="107000"/>
                        </a:lnSpc>
                        <a:spcAft>
                          <a:spcPts val="0"/>
                        </a:spcAft>
                      </a:pPr>
                      <a:r>
                        <a:rPr lang="en-IN" sz="2000" b="1" dirty="0">
                          <a:solidFill>
                            <a:schemeClr val="tx1"/>
                          </a:solidFill>
                          <a:effectLst/>
                          <a:highlight>
                            <a:srgbClr val="FFFF00"/>
                          </a:highlight>
                        </a:rPr>
                        <a:t>XG Boosting Regression </a:t>
                      </a:r>
                      <a:endParaRPr lang="en-IN" sz="2000" b="1" dirty="0">
                        <a:solidFill>
                          <a:schemeClr val="tx1"/>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FFFF00">
                        <a:alpha val="40000"/>
                      </a:srgbClr>
                    </a:solidFill>
                  </a:tcPr>
                </a:tc>
                <a:tc>
                  <a:txBody>
                    <a:bodyPr/>
                    <a:lstStyle/>
                    <a:p>
                      <a:pPr algn="ctr">
                        <a:lnSpc>
                          <a:spcPct val="107000"/>
                        </a:lnSpc>
                        <a:spcAft>
                          <a:spcPts val="0"/>
                        </a:spcAft>
                      </a:pPr>
                      <a:r>
                        <a:rPr lang="en-IN" sz="2000" b="1" dirty="0">
                          <a:solidFill>
                            <a:schemeClr val="tx1"/>
                          </a:solidFill>
                          <a:effectLst/>
                          <a:highlight>
                            <a:srgbClr val="FFFF00"/>
                          </a:highlight>
                        </a:rPr>
                        <a:t>0.960</a:t>
                      </a:r>
                      <a:endParaRPr lang="en-IN" sz="2000" b="1" dirty="0">
                        <a:solidFill>
                          <a:schemeClr val="tx1"/>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FFFF00">
                        <a:alpha val="40000"/>
                      </a:srgbClr>
                    </a:solidFill>
                  </a:tcPr>
                </a:tc>
                <a:tc>
                  <a:txBody>
                    <a:bodyPr/>
                    <a:lstStyle/>
                    <a:p>
                      <a:pPr algn="ctr">
                        <a:lnSpc>
                          <a:spcPct val="107000"/>
                        </a:lnSpc>
                        <a:spcAft>
                          <a:spcPts val="0"/>
                        </a:spcAft>
                      </a:pPr>
                      <a:r>
                        <a:rPr lang="en-IN" sz="2000" b="1" dirty="0">
                          <a:solidFill>
                            <a:schemeClr val="tx1"/>
                          </a:solidFill>
                          <a:effectLst/>
                          <a:highlight>
                            <a:srgbClr val="FFFF00"/>
                          </a:highlight>
                        </a:rPr>
                        <a:t>0.958</a:t>
                      </a:r>
                      <a:endParaRPr lang="en-IN" sz="2000" b="1" dirty="0">
                        <a:solidFill>
                          <a:schemeClr val="tx1"/>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FFFF00">
                        <a:alpha val="40000"/>
                      </a:srgbClr>
                    </a:solidFill>
                  </a:tcPr>
                </a:tc>
                <a:tc>
                  <a:txBody>
                    <a:bodyPr/>
                    <a:lstStyle/>
                    <a:p>
                      <a:pPr algn="ctr">
                        <a:lnSpc>
                          <a:spcPct val="107000"/>
                        </a:lnSpc>
                        <a:spcAft>
                          <a:spcPts val="0"/>
                        </a:spcAft>
                      </a:pPr>
                      <a:r>
                        <a:rPr lang="en-IN" sz="2000" b="1" dirty="0">
                          <a:solidFill>
                            <a:schemeClr val="tx1"/>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114504.00</a:t>
                      </a:r>
                    </a:p>
                  </a:txBody>
                  <a:tcPr marL="68580" marR="68580" marT="0" marB="0">
                    <a:solidFill>
                      <a:srgbClr val="FFFF00">
                        <a:alpha val="40000"/>
                      </a:srgbClr>
                    </a:solidFill>
                  </a:tcPr>
                </a:tc>
                <a:tc>
                  <a:txBody>
                    <a:bodyPr/>
                    <a:lstStyle/>
                    <a:p>
                      <a:pPr algn="ctr">
                        <a:lnSpc>
                          <a:spcPct val="107000"/>
                        </a:lnSpc>
                        <a:spcAft>
                          <a:spcPts val="0"/>
                        </a:spcAft>
                      </a:pPr>
                      <a:r>
                        <a:rPr lang="en-IN" sz="2000" b="1" dirty="0">
                          <a:solidFill>
                            <a:schemeClr val="tx1"/>
                          </a:solidFill>
                          <a:effectLst/>
                          <a:highlight>
                            <a:srgbClr val="FFFF00"/>
                          </a:highlight>
                        </a:rPr>
                        <a:t>560330.6</a:t>
                      </a:r>
                      <a:endParaRPr lang="en-IN" sz="2000" b="1" dirty="0">
                        <a:solidFill>
                          <a:schemeClr val="tx1"/>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FFFF00">
                        <a:alpha val="40000"/>
                      </a:srgbClr>
                    </a:solidFill>
                  </a:tcPr>
                </a:tc>
                <a:extLst>
                  <a:ext uri="{0D108BD9-81ED-4DB2-BD59-A6C34878D82A}">
                    <a16:rowId xmlns:a16="http://schemas.microsoft.com/office/drawing/2014/main" val="3914854833"/>
                  </a:ext>
                </a:extLst>
              </a:tr>
            </a:tbl>
          </a:graphicData>
        </a:graphic>
      </p:graphicFrame>
    </p:spTree>
    <p:extLst>
      <p:ext uri="{BB962C8B-B14F-4D97-AF65-F5344CB8AC3E}">
        <p14:creationId xmlns:p14="http://schemas.microsoft.com/office/powerpoint/2010/main" val="19483109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device&#10;&#10;Description automatically generated">
            <a:extLst>
              <a:ext uri="{FF2B5EF4-FFF2-40B4-BE49-F238E27FC236}">
                <a16:creationId xmlns:a16="http://schemas.microsoft.com/office/drawing/2014/main" id="{B4253437-330E-A076-FB06-149340A37C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3" y="0"/>
            <a:ext cx="12191999" cy="6858000"/>
          </a:xfrm>
          <a:prstGeom prst="rect">
            <a:avLst/>
          </a:prstGeom>
        </p:spPr>
      </p:pic>
      <p:sp>
        <p:nvSpPr>
          <p:cNvPr id="6" name="TextBox 5">
            <a:extLst>
              <a:ext uri="{FF2B5EF4-FFF2-40B4-BE49-F238E27FC236}">
                <a16:creationId xmlns:a16="http://schemas.microsoft.com/office/drawing/2014/main" id="{A0934CBF-1B14-E528-21B5-45B97883286D}"/>
              </a:ext>
            </a:extLst>
          </p:cNvPr>
          <p:cNvSpPr txBox="1"/>
          <p:nvPr/>
        </p:nvSpPr>
        <p:spPr>
          <a:xfrm>
            <a:off x="489679" y="537026"/>
            <a:ext cx="8616614"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u="sng" dirty="0">
                <a:solidFill>
                  <a:schemeClr val="accent2">
                    <a:lumMod val="50000"/>
                  </a:schemeClr>
                </a:solidFill>
                <a:ea typeface="Calibri"/>
                <a:cs typeface="Calibri"/>
              </a:rPr>
              <a:t>Evaluation metrics: Time Series Forecast</a:t>
            </a:r>
          </a:p>
        </p:txBody>
      </p:sp>
      <p:graphicFrame>
        <p:nvGraphicFramePr>
          <p:cNvPr id="2" name="Table 1">
            <a:extLst>
              <a:ext uri="{FF2B5EF4-FFF2-40B4-BE49-F238E27FC236}">
                <a16:creationId xmlns:a16="http://schemas.microsoft.com/office/drawing/2014/main" id="{1B6093B4-66A7-4D1B-AB43-4E893D463E50}"/>
              </a:ext>
            </a:extLst>
          </p:cNvPr>
          <p:cNvGraphicFramePr>
            <a:graphicFrameLocks noGrp="1"/>
          </p:cNvGraphicFramePr>
          <p:nvPr>
            <p:extLst>
              <p:ext uri="{D42A27DB-BD31-4B8C-83A1-F6EECF244321}">
                <p14:modId xmlns:p14="http://schemas.microsoft.com/office/powerpoint/2010/main" val="1850151998"/>
              </p:ext>
            </p:extLst>
          </p:nvPr>
        </p:nvGraphicFramePr>
        <p:xfrm>
          <a:off x="489679" y="2190072"/>
          <a:ext cx="11199558" cy="4295571"/>
        </p:xfrm>
        <a:graphic>
          <a:graphicData uri="http://schemas.openxmlformats.org/drawingml/2006/table">
            <a:tbl>
              <a:tblPr firstRow="1" firstCol="1" bandRow="1">
                <a:tableStyleId>{3C2FFA5D-87B4-456A-9821-1D502468CF0F}</a:tableStyleId>
              </a:tblPr>
              <a:tblGrid>
                <a:gridCol w="3732773">
                  <a:extLst>
                    <a:ext uri="{9D8B030D-6E8A-4147-A177-3AD203B41FA5}">
                      <a16:colId xmlns:a16="http://schemas.microsoft.com/office/drawing/2014/main" val="542949032"/>
                    </a:ext>
                  </a:extLst>
                </a:gridCol>
                <a:gridCol w="3732773">
                  <a:extLst>
                    <a:ext uri="{9D8B030D-6E8A-4147-A177-3AD203B41FA5}">
                      <a16:colId xmlns:a16="http://schemas.microsoft.com/office/drawing/2014/main" val="1983511632"/>
                    </a:ext>
                  </a:extLst>
                </a:gridCol>
                <a:gridCol w="3734012">
                  <a:extLst>
                    <a:ext uri="{9D8B030D-6E8A-4147-A177-3AD203B41FA5}">
                      <a16:colId xmlns:a16="http://schemas.microsoft.com/office/drawing/2014/main" val="711794457"/>
                    </a:ext>
                  </a:extLst>
                </a:gridCol>
              </a:tblGrid>
              <a:tr h="851318">
                <a:tc>
                  <a:txBody>
                    <a:bodyPr/>
                    <a:lstStyle/>
                    <a:p>
                      <a:pPr algn="ctr">
                        <a:lnSpc>
                          <a:spcPct val="107000"/>
                        </a:lnSpc>
                        <a:spcAft>
                          <a:spcPts val="0"/>
                        </a:spcAft>
                      </a:pPr>
                      <a:r>
                        <a:rPr lang="en-IN" sz="2000" dirty="0">
                          <a:effectLst/>
                        </a:rPr>
                        <a:t>Seasonal Periods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dirty="0">
                          <a:effectLst/>
                        </a:rPr>
                        <a:t>RMSE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dirty="0">
                          <a:effectLst/>
                        </a:rPr>
                        <a:t>Standard deviation for actual y values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84344057"/>
                  </a:ext>
                </a:extLst>
              </a:tr>
              <a:tr h="851318">
                <a:tc>
                  <a:txBody>
                    <a:bodyPr/>
                    <a:lstStyle/>
                    <a:p>
                      <a:pPr algn="ctr">
                        <a:lnSpc>
                          <a:spcPct val="107000"/>
                        </a:lnSpc>
                        <a:spcAft>
                          <a:spcPts val="0"/>
                        </a:spcAft>
                      </a:pPr>
                      <a:r>
                        <a:rPr lang="en-IN" sz="2000" b="1" dirty="0">
                          <a:effectLst/>
                        </a:rPr>
                        <a:t>3</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b="1" dirty="0">
                          <a:effectLst/>
                        </a:rPr>
                        <a:t>2495047.54</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b="1" dirty="0">
                          <a:effectLst/>
                        </a:rPr>
                        <a:t>2273486</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13114811"/>
                  </a:ext>
                </a:extLst>
              </a:tr>
              <a:tr h="890299">
                <a:tc>
                  <a:txBody>
                    <a:bodyPr/>
                    <a:lstStyle/>
                    <a:p>
                      <a:pPr algn="ctr">
                        <a:lnSpc>
                          <a:spcPct val="107000"/>
                        </a:lnSpc>
                        <a:spcAft>
                          <a:spcPts val="0"/>
                        </a:spcAft>
                      </a:pPr>
                      <a:r>
                        <a:rPr lang="en-IN" sz="2000" b="1" dirty="0">
                          <a:effectLst/>
                        </a:rPr>
                        <a:t>6</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FFFF00"/>
                    </a:solidFill>
                  </a:tcPr>
                </a:tc>
                <a:tc>
                  <a:txBody>
                    <a:bodyPr/>
                    <a:lstStyle/>
                    <a:p>
                      <a:pPr algn="ctr">
                        <a:lnSpc>
                          <a:spcPct val="107000"/>
                        </a:lnSpc>
                        <a:spcAft>
                          <a:spcPts val="0"/>
                        </a:spcAft>
                      </a:pPr>
                      <a:r>
                        <a:rPr lang="en-IN" sz="2000" b="1" dirty="0">
                          <a:effectLst/>
                        </a:rPr>
                        <a:t>2279930.10</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FFFF00"/>
                    </a:solidFill>
                  </a:tcPr>
                </a:tc>
                <a:tc>
                  <a:txBody>
                    <a:bodyPr/>
                    <a:lstStyle/>
                    <a:p>
                      <a:pPr algn="ctr">
                        <a:lnSpc>
                          <a:spcPct val="107000"/>
                        </a:lnSpc>
                        <a:spcAft>
                          <a:spcPts val="0"/>
                        </a:spcAft>
                      </a:pPr>
                      <a:r>
                        <a:rPr lang="en-IN" sz="2000" b="1" dirty="0">
                          <a:effectLst/>
                        </a:rPr>
                        <a:t>2273486</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FFFF00"/>
                    </a:solidFill>
                  </a:tcPr>
                </a:tc>
                <a:extLst>
                  <a:ext uri="{0D108BD9-81ED-4DB2-BD59-A6C34878D82A}">
                    <a16:rowId xmlns:a16="http://schemas.microsoft.com/office/drawing/2014/main" val="4188187967"/>
                  </a:ext>
                </a:extLst>
              </a:tr>
              <a:tr h="851318">
                <a:tc>
                  <a:txBody>
                    <a:bodyPr/>
                    <a:lstStyle/>
                    <a:p>
                      <a:pPr algn="ctr">
                        <a:lnSpc>
                          <a:spcPct val="107000"/>
                        </a:lnSpc>
                        <a:spcAft>
                          <a:spcPts val="0"/>
                        </a:spcAft>
                      </a:pPr>
                      <a:r>
                        <a:rPr lang="en-IN" sz="2000" b="1">
                          <a:effectLst/>
                        </a:rPr>
                        <a:t>9</a:t>
                      </a:r>
                      <a:endParaRPr lang="en-IN"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b="1">
                          <a:effectLst/>
                        </a:rPr>
                        <a:t>2648762.69 </a:t>
                      </a:r>
                      <a:endParaRPr lang="en-IN"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b="1" dirty="0">
                          <a:effectLst/>
                        </a:rPr>
                        <a:t>2273486</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53222373"/>
                  </a:ext>
                </a:extLst>
              </a:tr>
              <a:tr h="851318">
                <a:tc>
                  <a:txBody>
                    <a:bodyPr/>
                    <a:lstStyle/>
                    <a:p>
                      <a:pPr algn="ctr">
                        <a:lnSpc>
                          <a:spcPct val="107000"/>
                        </a:lnSpc>
                        <a:spcAft>
                          <a:spcPts val="0"/>
                        </a:spcAft>
                      </a:pPr>
                      <a:r>
                        <a:rPr lang="en-IN" sz="2000" b="1">
                          <a:effectLst/>
                        </a:rPr>
                        <a:t>12</a:t>
                      </a:r>
                      <a:endParaRPr lang="en-IN"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b="1">
                          <a:effectLst/>
                        </a:rPr>
                        <a:t>3000303.99</a:t>
                      </a:r>
                      <a:endParaRPr lang="en-IN"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b="1" dirty="0">
                          <a:effectLst/>
                        </a:rPr>
                        <a:t>2273486</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69850949"/>
                  </a:ext>
                </a:extLst>
              </a:tr>
            </a:tbl>
          </a:graphicData>
        </a:graphic>
      </p:graphicFrame>
    </p:spTree>
    <p:extLst>
      <p:ext uri="{BB962C8B-B14F-4D97-AF65-F5344CB8AC3E}">
        <p14:creationId xmlns:p14="http://schemas.microsoft.com/office/powerpoint/2010/main" val="9973926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device&#10;&#10;Description automatically generated">
            <a:extLst>
              <a:ext uri="{FF2B5EF4-FFF2-40B4-BE49-F238E27FC236}">
                <a16:creationId xmlns:a16="http://schemas.microsoft.com/office/drawing/2014/main" id="{B4253437-330E-A076-FB06-149340A37C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3" y="0"/>
            <a:ext cx="12191999" cy="6858000"/>
          </a:xfrm>
          <a:prstGeom prst="rect">
            <a:avLst/>
          </a:prstGeom>
        </p:spPr>
      </p:pic>
      <p:sp>
        <p:nvSpPr>
          <p:cNvPr id="6" name="TextBox 5">
            <a:extLst>
              <a:ext uri="{FF2B5EF4-FFF2-40B4-BE49-F238E27FC236}">
                <a16:creationId xmlns:a16="http://schemas.microsoft.com/office/drawing/2014/main" id="{A0934CBF-1B14-E528-21B5-45B97883286D}"/>
              </a:ext>
            </a:extLst>
          </p:cNvPr>
          <p:cNvSpPr txBox="1"/>
          <p:nvPr/>
        </p:nvSpPr>
        <p:spPr>
          <a:xfrm>
            <a:off x="489679" y="537026"/>
            <a:ext cx="861661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u="sng" dirty="0">
                <a:solidFill>
                  <a:schemeClr val="accent2">
                    <a:lumMod val="50000"/>
                  </a:schemeClr>
                </a:solidFill>
                <a:ea typeface="Calibri"/>
                <a:cs typeface="Calibri"/>
              </a:rPr>
              <a:t>Findings and Recommendations </a:t>
            </a:r>
          </a:p>
        </p:txBody>
      </p:sp>
      <p:sp>
        <p:nvSpPr>
          <p:cNvPr id="4" name="TextBox 3">
            <a:extLst>
              <a:ext uri="{FF2B5EF4-FFF2-40B4-BE49-F238E27FC236}">
                <a16:creationId xmlns:a16="http://schemas.microsoft.com/office/drawing/2014/main" id="{500EDA3A-AA00-42A0-8B89-9698594665AE}"/>
              </a:ext>
            </a:extLst>
          </p:cNvPr>
          <p:cNvSpPr txBox="1"/>
          <p:nvPr/>
        </p:nvSpPr>
        <p:spPr>
          <a:xfrm>
            <a:off x="216817" y="1373800"/>
            <a:ext cx="9568206" cy="5078313"/>
          </a:xfrm>
          <a:prstGeom prst="rect">
            <a:avLst/>
          </a:prstGeom>
          <a:noFill/>
        </p:spPr>
        <p:txBody>
          <a:bodyPr wrap="square" rtlCol="0">
            <a:spAutoFit/>
          </a:bodyPr>
          <a:lstStyle/>
          <a:p>
            <a:r>
              <a:rPr lang="en-US" dirty="0"/>
              <a:t>1. As Thursday is the highest in terms of day-based sales, Thursday is the best day in the week for providing added discounts and promotions</a:t>
            </a:r>
          </a:p>
          <a:p>
            <a:endParaRPr lang="en-US" dirty="0"/>
          </a:p>
          <a:p>
            <a:r>
              <a:rPr lang="en-US" dirty="0"/>
              <a:t>2. With April topping in sales of all stores, April is the best month for providing any discounts or coupons. Not just during April, during July, October, and December, Walmart needs to stock items as there might be a rise in demand during these times. Also, there is a fall in Walmart sales during June, August, November and January. These are the times when the stock needs to be kept lesser as the sales might fall. </a:t>
            </a:r>
          </a:p>
          <a:p>
            <a:endParaRPr lang="en-US" dirty="0"/>
          </a:p>
          <a:p>
            <a:r>
              <a:rPr lang="en-US" dirty="0"/>
              <a:t>3. 41st week that is first and second week of October is the best time for any weekly discounts offered to customers. Also, Walmart needs to stock more during this time as it is the start of Holiday season sales like Single's day. </a:t>
            </a:r>
          </a:p>
          <a:p>
            <a:endParaRPr lang="en-US" dirty="0"/>
          </a:p>
          <a:p>
            <a:r>
              <a:rPr lang="en-US" dirty="0"/>
              <a:t>4. 2011 had the highest sales among all the three years</a:t>
            </a:r>
          </a:p>
          <a:p>
            <a:endParaRPr lang="en-US" dirty="0"/>
          </a:p>
          <a:p>
            <a:r>
              <a:rPr lang="en-US" dirty="0"/>
              <a:t>5. As most sales occur during the non-holiday weeks, Walmart must keep its stock reserved for these times than the holiday week</a:t>
            </a:r>
          </a:p>
          <a:p>
            <a:endParaRPr lang="en-US" dirty="0"/>
          </a:p>
        </p:txBody>
      </p:sp>
    </p:spTree>
    <p:extLst>
      <p:ext uri="{BB962C8B-B14F-4D97-AF65-F5344CB8AC3E}">
        <p14:creationId xmlns:p14="http://schemas.microsoft.com/office/powerpoint/2010/main" val="10521944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device&#10;&#10;Description automatically generated">
            <a:extLst>
              <a:ext uri="{FF2B5EF4-FFF2-40B4-BE49-F238E27FC236}">
                <a16:creationId xmlns:a16="http://schemas.microsoft.com/office/drawing/2014/main" id="{B4253437-330E-A076-FB06-149340A37C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3" y="0"/>
            <a:ext cx="12191999" cy="6858000"/>
          </a:xfrm>
          <a:prstGeom prst="rect">
            <a:avLst/>
          </a:prstGeom>
        </p:spPr>
      </p:pic>
      <p:sp>
        <p:nvSpPr>
          <p:cNvPr id="6" name="TextBox 5">
            <a:extLst>
              <a:ext uri="{FF2B5EF4-FFF2-40B4-BE49-F238E27FC236}">
                <a16:creationId xmlns:a16="http://schemas.microsoft.com/office/drawing/2014/main" id="{A0934CBF-1B14-E528-21B5-45B97883286D}"/>
              </a:ext>
            </a:extLst>
          </p:cNvPr>
          <p:cNvSpPr txBox="1"/>
          <p:nvPr/>
        </p:nvSpPr>
        <p:spPr>
          <a:xfrm>
            <a:off x="489679" y="537026"/>
            <a:ext cx="861661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u="sng" dirty="0">
                <a:solidFill>
                  <a:schemeClr val="accent2">
                    <a:lumMod val="50000"/>
                  </a:schemeClr>
                </a:solidFill>
                <a:ea typeface="Calibri"/>
                <a:cs typeface="Calibri"/>
              </a:rPr>
              <a:t>Findings and Recommendations </a:t>
            </a:r>
          </a:p>
        </p:txBody>
      </p:sp>
      <p:sp>
        <p:nvSpPr>
          <p:cNvPr id="4" name="TextBox 3">
            <a:extLst>
              <a:ext uri="{FF2B5EF4-FFF2-40B4-BE49-F238E27FC236}">
                <a16:creationId xmlns:a16="http://schemas.microsoft.com/office/drawing/2014/main" id="{500EDA3A-AA00-42A0-8B89-9698594665AE}"/>
              </a:ext>
            </a:extLst>
          </p:cNvPr>
          <p:cNvSpPr txBox="1"/>
          <p:nvPr/>
        </p:nvSpPr>
        <p:spPr>
          <a:xfrm>
            <a:off x="216817" y="1373800"/>
            <a:ext cx="9568206" cy="4247317"/>
          </a:xfrm>
          <a:prstGeom prst="rect">
            <a:avLst/>
          </a:prstGeom>
          <a:noFill/>
        </p:spPr>
        <p:txBody>
          <a:bodyPr wrap="square" rtlCol="0">
            <a:spAutoFit/>
          </a:bodyPr>
          <a:lstStyle/>
          <a:p>
            <a:pPr marL="342900" indent="-342900">
              <a:buAutoNum type="arabicPeriod"/>
            </a:pPr>
            <a:r>
              <a:rPr lang="en-US" dirty="0"/>
              <a:t>Ensure that these best performing stores doesn't run out of stock as they consistently perform on a yearly, weekly, monthly and daily basis. Also, most importantly, it is necessary to provide a basket of items for some discount to encourage sales. </a:t>
            </a:r>
          </a:p>
          <a:p>
            <a:pPr marL="342900" indent="-342900">
              <a:buAutoNum type="arabicPeriod"/>
            </a:pPr>
            <a:endParaRPr lang="en-US" dirty="0"/>
          </a:p>
          <a:p>
            <a:pPr marL="342900" indent="-342900">
              <a:buAutoNum type="arabicPeriod"/>
            </a:pPr>
            <a:r>
              <a:rPr lang="en-US" dirty="0"/>
              <a:t>These stores didn't get enough public attention or footfall traffic for transactions </a:t>
            </a:r>
          </a:p>
          <a:p>
            <a:pPr marL="342900" indent="-342900">
              <a:buAutoNum type="arabicPeriod"/>
            </a:pPr>
            <a:endParaRPr lang="en-US" dirty="0"/>
          </a:p>
          <a:p>
            <a:pPr marL="342900" indent="-342900">
              <a:buAutoNum type="arabicPeriod"/>
            </a:pPr>
            <a:r>
              <a:rPr lang="en-US" dirty="0"/>
              <a:t>So, it is better to minimize the stocks in these stores and focus on getting more transactions in this area and then maximize the stock keeping units (SKU) accordingly</a:t>
            </a:r>
          </a:p>
          <a:p>
            <a:pPr marL="342900" indent="-342900">
              <a:buAutoNum type="arabicPeriod"/>
            </a:pPr>
            <a:endParaRPr lang="en-US" dirty="0"/>
          </a:p>
          <a:p>
            <a:pPr marL="342900" indent="-342900">
              <a:buAutoNum type="arabicPeriod"/>
            </a:pPr>
            <a:r>
              <a:rPr lang="en-US" dirty="0"/>
              <a:t>Trying omnichannel sales can be another way or Walmart can change these regions into cloud stores like how it did during COVID-19 pandemic</a:t>
            </a:r>
          </a:p>
          <a:p>
            <a:pPr marL="342900" indent="-342900">
              <a:buAutoNum type="arabicPeriod"/>
            </a:pPr>
            <a:endParaRPr lang="en-US" dirty="0"/>
          </a:p>
          <a:p>
            <a:pPr marL="342900" indent="-342900">
              <a:buAutoNum type="arabicPeriod"/>
            </a:pPr>
            <a:r>
              <a:rPr lang="en-US" dirty="0"/>
              <a:t>Integrating some of these stores in the region where customers from two different areas can travel and get back to their homes quickly. So, they can utilize network optimization to place their shops near densely populated customer regions. </a:t>
            </a:r>
          </a:p>
        </p:txBody>
      </p:sp>
    </p:spTree>
    <p:extLst>
      <p:ext uri="{BB962C8B-B14F-4D97-AF65-F5344CB8AC3E}">
        <p14:creationId xmlns:p14="http://schemas.microsoft.com/office/powerpoint/2010/main" val="19808081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25" y="0"/>
            <a:ext cx="12191999" cy="6858000"/>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026469" y="57051"/>
            <a:ext cx="2026112" cy="535231"/>
          </a:xfrm>
          <a:prstGeom prst="rect">
            <a:avLst/>
          </a:prstGeom>
        </p:spPr>
      </p:pic>
      <p:sp>
        <p:nvSpPr>
          <p:cNvPr id="6" name="TextBox 5">
            <a:extLst>
              <a:ext uri="{FF2B5EF4-FFF2-40B4-BE49-F238E27FC236}">
                <a16:creationId xmlns:a16="http://schemas.microsoft.com/office/drawing/2014/main" id="{2FCBF0B7-94AB-BD25-B9D7-E5A88529D971}"/>
              </a:ext>
            </a:extLst>
          </p:cNvPr>
          <p:cNvSpPr txBox="1"/>
          <p:nvPr/>
        </p:nvSpPr>
        <p:spPr>
          <a:xfrm>
            <a:off x="2523562" y="1085593"/>
            <a:ext cx="8519983" cy="923330"/>
          </a:xfrm>
          <a:prstGeom prst="rect">
            <a:avLst/>
          </a:prstGeom>
          <a:noFill/>
        </p:spPr>
        <p:txBody>
          <a:bodyPr wrap="square" lIns="91440" tIns="45720" rIns="91440" bIns="45720" rtlCol="0" anchor="t">
            <a:spAutoFit/>
          </a:bodyPr>
          <a:lstStyle/>
          <a:p>
            <a:pPr algn="just"/>
            <a:endParaRPr lang="en-US" b="1">
              <a:latin typeface="Myriad Pro" panose="020B0503030403020204" pitchFamily="34" charset="0"/>
            </a:endParaRPr>
          </a:p>
          <a:p>
            <a:pPr marL="342900" indent="-342900" algn="just">
              <a:buAutoNum type="arabicPeriod"/>
            </a:pPr>
            <a:endParaRPr lang="en-US" b="1">
              <a:latin typeface="Myriad Pro" panose="020B0503030403020204" pitchFamily="34" charset="0"/>
            </a:endParaRPr>
          </a:p>
          <a:p>
            <a:pPr algn="just"/>
            <a:endParaRPr lang="en-US" b="1">
              <a:latin typeface="Myriad Pro" panose="020B0503030403020204" pitchFamily="34" charset="0"/>
            </a:endParaRPr>
          </a:p>
        </p:txBody>
      </p:sp>
      <p:sp>
        <p:nvSpPr>
          <p:cNvPr id="8" name="TextBox 7">
            <a:extLst>
              <a:ext uri="{FF2B5EF4-FFF2-40B4-BE49-F238E27FC236}">
                <a16:creationId xmlns:a16="http://schemas.microsoft.com/office/drawing/2014/main" id="{E35BD990-E826-3680-13E0-410C1E9DDC10}"/>
              </a:ext>
            </a:extLst>
          </p:cNvPr>
          <p:cNvSpPr txBox="1"/>
          <p:nvPr/>
        </p:nvSpPr>
        <p:spPr>
          <a:xfrm>
            <a:off x="735806" y="3093244"/>
            <a:ext cx="746998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a:p>
            <a:endParaRPr lang="en-US">
              <a:latin typeface="Inter"/>
            </a:endParaRPr>
          </a:p>
          <a:p>
            <a:pPr>
              <a:buChar char="•"/>
            </a:pPr>
            <a:endParaRPr lang="en-US">
              <a:latin typeface="Inter"/>
            </a:endParaRPr>
          </a:p>
          <a:p>
            <a:pPr>
              <a:buChar char="•"/>
            </a:pPr>
            <a:endParaRPr lang="en-US"/>
          </a:p>
        </p:txBody>
      </p:sp>
      <p:sp>
        <p:nvSpPr>
          <p:cNvPr id="4" name="TextBox 3">
            <a:extLst>
              <a:ext uri="{FF2B5EF4-FFF2-40B4-BE49-F238E27FC236}">
                <a16:creationId xmlns:a16="http://schemas.microsoft.com/office/drawing/2014/main" id="{B56E3493-F35C-66B7-19CB-C3B8BB301380}"/>
              </a:ext>
            </a:extLst>
          </p:cNvPr>
          <p:cNvSpPr txBox="1"/>
          <p:nvPr/>
        </p:nvSpPr>
        <p:spPr>
          <a:xfrm>
            <a:off x="1089002" y="2720993"/>
            <a:ext cx="11273697" cy="427809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ea typeface="Calibri"/>
                <a:cs typeface="Calibri"/>
              </a:rPr>
              <a:t>            </a:t>
            </a:r>
            <a:r>
              <a:rPr lang="en-US" sz="3600">
                <a:latin typeface="STXingkai"/>
                <a:ea typeface="Calibri"/>
                <a:cs typeface="Calibri"/>
              </a:rPr>
              <a:t>  </a:t>
            </a:r>
            <a:r>
              <a:rPr lang="en-US" sz="4000">
                <a:solidFill>
                  <a:srgbClr val="000000"/>
                </a:solidFill>
                <a:latin typeface="STXingkai"/>
                <a:ea typeface="Calibri"/>
                <a:cs typeface="Calibri"/>
              </a:rPr>
              <a:t> </a:t>
            </a:r>
            <a:r>
              <a:rPr lang="en-US" sz="8000" b="1">
                <a:solidFill>
                  <a:schemeClr val="accent2">
                    <a:lumMod val="50000"/>
                  </a:schemeClr>
                </a:solidFill>
                <a:latin typeface="Calibri"/>
                <a:ea typeface="Calibri"/>
                <a:cs typeface="Calibri"/>
              </a:rPr>
              <a:t> Thank you!!!</a:t>
            </a:r>
            <a:r>
              <a:rPr lang="en-US" sz="8000" b="1">
                <a:solidFill>
                  <a:schemeClr val="accent2">
                    <a:lumMod val="50000"/>
                  </a:schemeClr>
                </a:solidFill>
                <a:latin typeface="Sylfaen"/>
                <a:ea typeface="Calibri"/>
                <a:cs typeface="Calibri"/>
              </a:rPr>
              <a:t> </a:t>
            </a:r>
            <a:r>
              <a:rPr lang="en-US" sz="4000">
                <a:solidFill>
                  <a:schemeClr val="accent2">
                    <a:lumMod val="50000"/>
                  </a:schemeClr>
                </a:solidFill>
                <a:latin typeface="STXingkai"/>
                <a:ea typeface="Calibri"/>
                <a:cs typeface="Calibri"/>
              </a:rPr>
              <a:t> </a:t>
            </a:r>
            <a:r>
              <a:rPr lang="en-US" sz="8000">
                <a:solidFill>
                  <a:schemeClr val="accent2">
                    <a:lumMod val="50000"/>
                  </a:schemeClr>
                </a:solidFill>
                <a:latin typeface="STXingkai"/>
                <a:ea typeface="Calibri"/>
                <a:cs typeface="Calibri"/>
              </a:rPr>
              <a:t> </a:t>
            </a:r>
            <a:r>
              <a:rPr lang="en-US" sz="8000">
                <a:latin typeface="STXingkai"/>
                <a:ea typeface="Calibri"/>
                <a:cs typeface="Calibri"/>
              </a:rPr>
              <a:t> </a:t>
            </a:r>
            <a:endParaRPr lang="en-US">
              <a:cs typeface="Calibri" panose="020F0502020204030204"/>
            </a:endParaRPr>
          </a:p>
          <a:p>
            <a:r>
              <a:rPr lang="en-US" sz="9600">
                <a:solidFill>
                  <a:srgbClr val="002060"/>
                </a:solidFill>
                <a:latin typeface="STXingkai"/>
                <a:ea typeface="Calibri"/>
                <a:cs typeface="Calibri"/>
              </a:rPr>
              <a:t>     </a:t>
            </a:r>
            <a:endParaRPr lang="en-US" sz="9600">
              <a:solidFill>
                <a:srgbClr val="002060"/>
              </a:solidFill>
              <a:latin typeface="Franklin Gothic"/>
              <a:cs typeface="Calibri"/>
            </a:endParaRPr>
          </a:p>
          <a:p>
            <a:r>
              <a:rPr lang="en-US" sz="9600">
                <a:ea typeface="Calibri"/>
                <a:cs typeface="Calibri"/>
              </a:rPr>
              <a:t>             </a:t>
            </a:r>
          </a:p>
        </p:txBody>
      </p:sp>
    </p:spTree>
    <p:extLst>
      <p:ext uri="{BB962C8B-B14F-4D97-AF65-F5344CB8AC3E}">
        <p14:creationId xmlns:p14="http://schemas.microsoft.com/office/powerpoint/2010/main" val="379552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25" y="0"/>
            <a:ext cx="12239625" cy="6858000"/>
          </a:xfrm>
          <a:prstGeom prst="rect">
            <a:avLst/>
          </a:prstGeom>
        </p:spPr>
      </p:pic>
      <p:sp>
        <p:nvSpPr>
          <p:cNvPr id="6" name="TextBox 5">
            <a:extLst>
              <a:ext uri="{FF2B5EF4-FFF2-40B4-BE49-F238E27FC236}">
                <a16:creationId xmlns:a16="http://schemas.microsoft.com/office/drawing/2014/main" id="{2FCBF0B7-94AB-BD25-B9D7-E5A88529D971}"/>
              </a:ext>
            </a:extLst>
          </p:cNvPr>
          <p:cNvSpPr txBox="1"/>
          <p:nvPr/>
        </p:nvSpPr>
        <p:spPr>
          <a:xfrm>
            <a:off x="1880315" y="947048"/>
            <a:ext cx="8519983" cy="923330"/>
          </a:xfrm>
          <a:prstGeom prst="rect">
            <a:avLst/>
          </a:prstGeom>
          <a:noFill/>
        </p:spPr>
        <p:txBody>
          <a:bodyPr wrap="square" lIns="91440" tIns="45720" rIns="91440" bIns="45720" rtlCol="0" anchor="t">
            <a:spAutoFit/>
          </a:bodyPr>
          <a:lstStyle/>
          <a:p>
            <a:pPr algn="just"/>
            <a:endParaRPr lang="en-US" b="1">
              <a:latin typeface="Myriad Pro" panose="020B0503030403020204" pitchFamily="34" charset="0"/>
            </a:endParaRPr>
          </a:p>
          <a:p>
            <a:pPr marL="342900" indent="-342900" algn="just">
              <a:buAutoNum type="arabicPeriod"/>
            </a:pPr>
            <a:endParaRPr lang="en-US" b="1">
              <a:latin typeface="Myriad Pro" panose="020B0503030403020204" pitchFamily="34" charset="0"/>
            </a:endParaRPr>
          </a:p>
          <a:p>
            <a:pPr algn="just"/>
            <a:endParaRPr lang="en-US" b="1">
              <a:latin typeface="Myriad Pro" panose="020B0503030403020204" pitchFamily="34" charset="0"/>
            </a:endParaRPr>
          </a:p>
        </p:txBody>
      </p:sp>
      <p:sp>
        <p:nvSpPr>
          <p:cNvPr id="8" name="TextBox 7">
            <a:extLst>
              <a:ext uri="{FF2B5EF4-FFF2-40B4-BE49-F238E27FC236}">
                <a16:creationId xmlns:a16="http://schemas.microsoft.com/office/drawing/2014/main" id="{E35BD990-E826-3680-13E0-410C1E9DDC10}"/>
              </a:ext>
            </a:extLst>
          </p:cNvPr>
          <p:cNvSpPr txBox="1"/>
          <p:nvPr/>
        </p:nvSpPr>
        <p:spPr>
          <a:xfrm>
            <a:off x="47626" y="847606"/>
            <a:ext cx="9171788" cy="466127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4000" b="1" u="sng" dirty="0">
                <a:solidFill>
                  <a:schemeClr val="accent2">
                    <a:lumMod val="50000"/>
                  </a:schemeClr>
                </a:solidFill>
                <a:latin typeface="Calibri"/>
                <a:ea typeface="Calibri"/>
                <a:cs typeface="Calibri"/>
              </a:rPr>
              <a:t>Problem statement: </a:t>
            </a:r>
          </a:p>
          <a:p>
            <a:pPr>
              <a:lnSpc>
                <a:spcPct val="150000"/>
              </a:lnSpc>
            </a:pPr>
            <a:endParaRPr lang="en-US" sz="2000" b="1" u="sng" dirty="0">
              <a:solidFill>
                <a:schemeClr val="accent2">
                  <a:lumMod val="50000"/>
                </a:schemeClr>
              </a:solidFill>
              <a:latin typeface="Calibri"/>
              <a:ea typeface="Calibri"/>
              <a:cs typeface="Calibri"/>
            </a:endParaRPr>
          </a:p>
          <a:p>
            <a:pPr>
              <a:lnSpc>
                <a:spcPct val="150000"/>
              </a:lnSpc>
            </a:pPr>
            <a:r>
              <a:rPr lang="en-US" sz="2000" b="1" dirty="0">
                <a:latin typeface="Inter"/>
              </a:rPr>
              <a:t>What is the Problem? </a:t>
            </a:r>
          </a:p>
          <a:p>
            <a:pPr>
              <a:lnSpc>
                <a:spcPct val="150000"/>
              </a:lnSpc>
            </a:pPr>
            <a:endParaRPr lang="en-US" sz="2000" dirty="0">
              <a:latin typeface="Inter"/>
            </a:endParaRPr>
          </a:p>
          <a:p>
            <a:pPr>
              <a:lnSpc>
                <a:spcPct val="150000"/>
              </a:lnSpc>
            </a:pPr>
            <a:r>
              <a:rPr lang="en-US" sz="2000" dirty="0">
                <a:latin typeface="Inter"/>
              </a:rPr>
              <a:t>One of the leading retail stores in the US, Walmart, would like to predict the sales and demand accurately. There are certain events and holidays which impact sales on each day. There are sales data available for 45 stores of Walmart. The business is facing a challenge due to unforeseen demands and runs out of stock some times, due to the inappropriate machine learning algorithm. </a:t>
            </a:r>
          </a:p>
        </p:txBody>
      </p:sp>
      <p:sp>
        <p:nvSpPr>
          <p:cNvPr id="4" name="TextBox 3">
            <a:extLst>
              <a:ext uri="{FF2B5EF4-FFF2-40B4-BE49-F238E27FC236}">
                <a16:creationId xmlns:a16="http://schemas.microsoft.com/office/drawing/2014/main" id="{B56E3493-F35C-66B7-19CB-C3B8BB301380}"/>
              </a:ext>
            </a:extLst>
          </p:cNvPr>
          <p:cNvSpPr txBox="1"/>
          <p:nvPr/>
        </p:nvSpPr>
        <p:spPr>
          <a:xfrm>
            <a:off x="16123" y="207548"/>
            <a:ext cx="851998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u="sng" dirty="0">
                <a:solidFill>
                  <a:schemeClr val="accent2">
                    <a:lumMod val="50000"/>
                  </a:schemeClr>
                </a:solidFill>
                <a:ea typeface="Calibri"/>
                <a:cs typeface="Calibri"/>
              </a:rPr>
              <a:t>Source: https://www.kaggle.com/datasets/yasserh/walmart-dataset  </a:t>
            </a:r>
          </a:p>
        </p:txBody>
      </p:sp>
    </p:spTree>
    <p:extLst>
      <p:ext uri="{BB962C8B-B14F-4D97-AF65-F5344CB8AC3E}">
        <p14:creationId xmlns:p14="http://schemas.microsoft.com/office/powerpoint/2010/main" val="4505453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2685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25" y="0"/>
            <a:ext cx="12239625" cy="6858000"/>
          </a:xfrm>
          <a:prstGeom prst="rect">
            <a:avLst/>
          </a:prstGeom>
        </p:spPr>
      </p:pic>
      <p:sp>
        <p:nvSpPr>
          <p:cNvPr id="6" name="TextBox 5">
            <a:extLst>
              <a:ext uri="{FF2B5EF4-FFF2-40B4-BE49-F238E27FC236}">
                <a16:creationId xmlns:a16="http://schemas.microsoft.com/office/drawing/2014/main" id="{2FCBF0B7-94AB-BD25-B9D7-E5A88529D971}"/>
              </a:ext>
            </a:extLst>
          </p:cNvPr>
          <p:cNvSpPr txBox="1"/>
          <p:nvPr/>
        </p:nvSpPr>
        <p:spPr>
          <a:xfrm>
            <a:off x="1880315" y="947048"/>
            <a:ext cx="8519983" cy="923330"/>
          </a:xfrm>
          <a:prstGeom prst="rect">
            <a:avLst/>
          </a:prstGeom>
          <a:noFill/>
        </p:spPr>
        <p:txBody>
          <a:bodyPr wrap="square" lIns="91440" tIns="45720" rIns="91440" bIns="45720" rtlCol="0" anchor="t">
            <a:spAutoFit/>
          </a:bodyPr>
          <a:lstStyle/>
          <a:p>
            <a:pPr algn="just"/>
            <a:endParaRPr lang="en-US" b="1">
              <a:latin typeface="Myriad Pro" panose="020B0503030403020204" pitchFamily="34" charset="0"/>
            </a:endParaRPr>
          </a:p>
          <a:p>
            <a:pPr marL="342900" indent="-342900" algn="just">
              <a:buAutoNum type="arabicPeriod"/>
            </a:pPr>
            <a:endParaRPr lang="en-US" b="1">
              <a:latin typeface="Myriad Pro" panose="020B0503030403020204" pitchFamily="34" charset="0"/>
            </a:endParaRPr>
          </a:p>
          <a:p>
            <a:pPr algn="just"/>
            <a:endParaRPr lang="en-US" b="1">
              <a:latin typeface="Myriad Pro" panose="020B0503030403020204" pitchFamily="34" charset="0"/>
            </a:endParaRPr>
          </a:p>
        </p:txBody>
      </p:sp>
      <p:sp>
        <p:nvSpPr>
          <p:cNvPr id="8" name="TextBox 7">
            <a:extLst>
              <a:ext uri="{FF2B5EF4-FFF2-40B4-BE49-F238E27FC236}">
                <a16:creationId xmlns:a16="http://schemas.microsoft.com/office/drawing/2014/main" id="{E35BD990-E826-3680-13E0-410C1E9DDC10}"/>
              </a:ext>
            </a:extLst>
          </p:cNvPr>
          <p:cNvSpPr txBox="1"/>
          <p:nvPr/>
        </p:nvSpPr>
        <p:spPr>
          <a:xfrm>
            <a:off x="47626" y="847606"/>
            <a:ext cx="9171788" cy="51229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4000" b="1" u="sng" dirty="0">
                <a:solidFill>
                  <a:schemeClr val="accent2">
                    <a:lumMod val="50000"/>
                  </a:schemeClr>
                </a:solidFill>
                <a:latin typeface="Calibri"/>
                <a:ea typeface="Calibri"/>
                <a:cs typeface="Calibri"/>
              </a:rPr>
              <a:t>Problem statement: </a:t>
            </a:r>
          </a:p>
          <a:p>
            <a:pPr>
              <a:lnSpc>
                <a:spcPct val="150000"/>
              </a:lnSpc>
            </a:pPr>
            <a:endParaRPr lang="en-US" sz="2000" b="1" u="sng" dirty="0">
              <a:solidFill>
                <a:schemeClr val="accent2">
                  <a:lumMod val="50000"/>
                </a:schemeClr>
              </a:solidFill>
              <a:ea typeface="Calibri"/>
              <a:cs typeface="Calibri"/>
            </a:endParaRPr>
          </a:p>
          <a:p>
            <a:pPr>
              <a:lnSpc>
                <a:spcPct val="150000"/>
              </a:lnSpc>
            </a:pPr>
            <a:r>
              <a:rPr lang="en-US" sz="2000" b="1" dirty="0">
                <a:ea typeface="Calibri"/>
                <a:cs typeface="Calibri"/>
              </a:rPr>
              <a:t>Why should we solve this problem? </a:t>
            </a:r>
          </a:p>
          <a:p>
            <a:pPr>
              <a:lnSpc>
                <a:spcPct val="150000"/>
              </a:lnSpc>
            </a:pPr>
            <a:endParaRPr lang="en-US" sz="2000" dirty="0">
              <a:ea typeface="Calibri"/>
              <a:cs typeface="Calibri"/>
            </a:endParaRPr>
          </a:p>
          <a:p>
            <a:pPr>
              <a:lnSpc>
                <a:spcPct val="150000"/>
              </a:lnSpc>
            </a:pPr>
            <a:r>
              <a:rPr lang="en-US" sz="2000" dirty="0">
                <a:ea typeface="Calibri"/>
                <a:cs typeface="Calibri"/>
              </a:rPr>
              <a:t>An ideal ML algorithm will predict demand accurately and ingest factors like economic conditions including CPI, Unemployment Index, etc. This will help them forecast and predict the demand for 45 </a:t>
            </a:r>
            <a:r>
              <a:rPr lang="en-US" sz="2000">
                <a:ea typeface="Calibri"/>
                <a:cs typeface="Calibri"/>
              </a:rPr>
              <a:t>Walmart Stores </a:t>
            </a:r>
            <a:r>
              <a:rPr lang="en-US" sz="2000" dirty="0">
                <a:ea typeface="Calibri"/>
                <a:cs typeface="Calibri"/>
              </a:rPr>
              <a:t>so that it can plan its inventory, resources, budget and promotional strategies and markdowns during holiday and non-holiday weeks. </a:t>
            </a:r>
          </a:p>
          <a:p>
            <a:pPr>
              <a:lnSpc>
                <a:spcPct val="150000"/>
              </a:lnSpc>
            </a:pPr>
            <a:endParaRPr lang="en-US" sz="2000" b="1" u="sng" dirty="0">
              <a:solidFill>
                <a:schemeClr val="accent2">
                  <a:lumMod val="50000"/>
                </a:schemeClr>
              </a:solidFill>
              <a:latin typeface="Calibri"/>
              <a:ea typeface="Calibri"/>
              <a:cs typeface="Calibri"/>
            </a:endParaRPr>
          </a:p>
        </p:txBody>
      </p:sp>
      <p:sp>
        <p:nvSpPr>
          <p:cNvPr id="4" name="TextBox 3">
            <a:extLst>
              <a:ext uri="{FF2B5EF4-FFF2-40B4-BE49-F238E27FC236}">
                <a16:creationId xmlns:a16="http://schemas.microsoft.com/office/drawing/2014/main" id="{B56E3493-F35C-66B7-19CB-C3B8BB301380}"/>
              </a:ext>
            </a:extLst>
          </p:cNvPr>
          <p:cNvSpPr txBox="1"/>
          <p:nvPr/>
        </p:nvSpPr>
        <p:spPr>
          <a:xfrm>
            <a:off x="16123" y="207548"/>
            <a:ext cx="851998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u="sng" dirty="0">
                <a:solidFill>
                  <a:schemeClr val="accent2">
                    <a:lumMod val="50000"/>
                  </a:schemeClr>
                </a:solidFill>
                <a:ea typeface="Calibri"/>
                <a:cs typeface="Calibri"/>
              </a:rPr>
              <a:t>Source: https://www.kaggle.com/datasets/yasserh/walmart-dataset  </a:t>
            </a:r>
          </a:p>
        </p:txBody>
      </p:sp>
    </p:spTree>
    <p:extLst>
      <p:ext uri="{BB962C8B-B14F-4D97-AF65-F5344CB8AC3E}">
        <p14:creationId xmlns:p14="http://schemas.microsoft.com/office/powerpoint/2010/main" val="2287599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38" y="22087"/>
            <a:ext cx="12191999" cy="6858000"/>
          </a:xfrm>
          <a:prstGeom prst="rect">
            <a:avLst/>
          </a:prstGeom>
        </p:spPr>
      </p:pic>
      <p:sp>
        <p:nvSpPr>
          <p:cNvPr id="6" name="TextBox 5">
            <a:extLst>
              <a:ext uri="{FF2B5EF4-FFF2-40B4-BE49-F238E27FC236}">
                <a16:creationId xmlns:a16="http://schemas.microsoft.com/office/drawing/2014/main" id="{2FCBF0B7-94AB-BD25-B9D7-E5A88529D971}"/>
              </a:ext>
            </a:extLst>
          </p:cNvPr>
          <p:cNvSpPr txBox="1"/>
          <p:nvPr/>
        </p:nvSpPr>
        <p:spPr>
          <a:xfrm>
            <a:off x="1880315" y="947048"/>
            <a:ext cx="8519983" cy="923330"/>
          </a:xfrm>
          <a:prstGeom prst="rect">
            <a:avLst/>
          </a:prstGeom>
          <a:noFill/>
        </p:spPr>
        <p:txBody>
          <a:bodyPr wrap="square" lIns="91440" tIns="45720" rIns="91440" bIns="45720" rtlCol="0" anchor="t">
            <a:spAutoFit/>
          </a:bodyPr>
          <a:lstStyle/>
          <a:p>
            <a:pPr algn="just"/>
            <a:endParaRPr lang="en-US" b="1">
              <a:latin typeface="Myriad Pro" panose="020B0503030403020204" pitchFamily="34" charset="0"/>
            </a:endParaRPr>
          </a:p>
          <a:p>
            <a:pPr marL="342900" indent="-342900" algn="just">
              <a:buAutoNum type="arabicPeriod"/>
            </a:pPr>
            <a:endParaRPr lang="en-US" b="1">
              <a:latin typeface="Myriad Pro" panose="020B0503030403020204" pitchFamily="34" charset="0"/>
            </a:endParaRPr>
          </a:p>
          <a:p>
            <a:pPr algn="just"/>
            <a:endParaRPr lang="en-US" b="1">
              <a:latin typeface="Myriad Pro" panose="020B0503030403020204" pitchFamily="34" charset="0"/>
            </a:endParaRPr>
          </a:p>
        </p:txBody>
      </p:sp>
      <p:sp>
        <p:nvSpPr>
          <p:cNvPr id="8" name="TextBox 7">
            <a:extLst>
              <a:ext uri="{FF2B5EF4-FFF2-40B4-BE49-F238E27FC236}">
                <a16:creationId xmlns:a16="http://schemas.microsoft.com/office/drawing/2014/main" id="{E35BD990-E826-3680-13E0-410C1E9DDC10}"/>
              </a:ext>
            </a:extLst>
          </p:cNvPr>
          <p:cNvSpPr txBox="1"/>
          <p:nvPr/>
        </p:nvSpPr>
        <p:spPr>
          <a:xfrm>
            <a:off x="735806" y="3093244"/>
            <a:ext cx="746998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a:p>
            <a:endParaRPr lang="en-US">
              <a:latin typeface="Inter"/>
            </a:endParaRPr>
          </a:p>
          <a:p>
            <a:pPr>
              <a:buChar char="•"/>
            </a:pPr>
            <a:endParaRPr lang="en-US">
              <a:latin typeface="Inter"/>
            </a:endParaRPr>
          </a:p>
          <a:p>
            <a:pPr>
              <a:buChar char="•"/>
            </a:pPr>
            <a:endParaRPr lang="en-US"/>
          </a:p>
        </p:txBody>
      </p:sp>
      <p:sp>
        <p:nvSpPr>
          <p:cNvPr id="12" name="TextBox 11">
            <a:extLst>
              <a:ext uri="{FF2B5EF4-FFF2-40B4-BE49-F238E27FC236}">
                <a16:creationId xmlns:a16="http://schemas.microsoft.com/office/drawing/2014/main" id="{212D1249-9DCC-A8D1-2B0D-E5944C0D192A}"/>
              </a:ext>
            </a:extLst>
          </p:cNvPr>
          <p:cNvSpPr txBox="1"/>
          <p:nvPr/>
        </p:nvSpPr>
        <p:spPr>
          <a:xfrm flipV="1">
            <a:off x="4724400" y="8001714"/>
            <a:ext cx="6683828"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E6EDF3"/>
                </a:solidFill>
                <a:latin typeface="-apple-system"/>
              </a:rPr>
              <a:t>🌴 Data Analysis and Visualization on Ecommerce Dataset</a:t>
            </a:r>
          </a:p>
          <a:p>
            <a:r>
              <a:rPr lang="en-US">
                <a:solidFill>
                  <a:srgbClr val="E6EDF3"/>
                </a:solidFill>
                <a:latin typeface="-apple-system"/>
              </a:rPr>
              <a:t>     </a:t>
            </a:r>
          </a:p>
          <a:p>
            <a:r>
              <a:rPr lang="en-US">
                <a:solidFill>
                  <a:srgbClr val="E6EDF3"/>
                </a:solidFill>
                <a:latin typeface="-apple-system"/>
              </a:rPr>
              <a:t>This is the largest retail e-commerce orders dataset from Pakistan. It contains half a million transaction records from March 2016 to August 2018. The data was collected from various e-commerce merchants as part of a research study. Further details can be found on the following link and also download csv file from the following link</a:t>
            </a:r>
          </a:p>
        </p:txBody>
      </p:sp>
      <p:sp>
        <p:nvSpPr>
          <p:cNvPr id="9" name="TextBox 8">
            <a:extLst>
              <a:ext uri="{FF2B5EF4-FFF2-40B4-BE49-F238E27FC236}">
                <a16:creationId xmlns:a16="http://schemas.microsoft.com/office/drawing/2014/main" id="{5668EF27-44EB-6FBF-5B48-711B97EE9677}"/>
              </a:ext>
            </a:extLst>
          </p:cNvPr>
          <p:cNvSpPr txBox="1"/>
          <p:nvPr/>
        </p:nvSpPr>
        <p:spPr>
          <a:xfrm>
            <a:off x="289292" y="1300227"/>
            <a:ext cx="8843922"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3600">
              <a:solidFill>
                <a:srgbClr val="002060"/>
              </a:solidFill>
              <a:ea typeface="Calibri"/>
              <a:cs typeface="Calibri"/>
            </a:endParaRPr>
          </a:p>
          <a:p>
            <a:endParaRPr lang="en-US" sz="4400">
              <a:solidFill>
                <a:srgbClr val="002060"/>
              </a:solidFill>
              <a:ea typeface="Calibri"/>
              <a:cs typeface="Calibri"/>
            </a:endParaRPr>
          </a:p>
        </p:txBody>
      </p:sp>
      <p:sp>
        <p:nvSpPr>
          <p:cNvPr id="3" name="TextBox 2">
            <a:extLst>
              <a:ext uri="{FF2B5EF4-FFF2-40B4-BE49-F238E27FC236}">
                <a16:creationId xmlns:a16="http://schemas.microsoft.com/office/drawing/2014/main" id="{10C152EA-9336-F129-9AC2-17C67A0A6B96}"/>
              </a:ext>
            </a:extLst>
          </p:cNvPr>
          <p:cNvSpPr txBox="1"/>
          <p:nvPr/>
        </p:nvSpPr>
        <p:spPr>
          <a:xfrm>
            <a:off x="138023" y="209910"/>
            <a:ext cx="9109672" cy="64940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u="sng" dirty="0">
                <a:solidFill>
                  <a:srgbClr val="843C0C"/>
                </a:solidFill>
              </a:rPr>
              <a:t>How my model will help:</a:t>
            </a:r>
          </a:p>
          <a:p>
            <a:endParaRPr lang="en-US" sz="2400" b="1" u="sng" dirty="0">
              <a:solidFill>
                <a:srgbClr val="843C0C"/>
              </a:solidFill>
              <a:ea typeface="Calibri"/>
              <a:cs typeface="Calibri"/>
            </a:endParaRPr>
          </a:p>
          <a:p>
            <a:pPr marL="342900" indent="-342900">
              <a:lnSpc>
                <a:spcPct val="250000"/>
              </a:lnSpc>
              <a:buFont typeface="Arial" panose="020B0604020202020204" pitchFamily="34" charset="0"/>
              <a:buChar char="•"/>
            </a:pPr>
            <a:r>
              <a:rPr lang="en-US" sz="2400" dirty="0">
                <a:solidFill>
                  <a:srgbClr val="843C0C"/>
                </a:solidFill>
                <a:ea typeface="Calibri"/>
                <a:cs typeface="Calibri"/>
              </a:rPr>
              <a:t>Optimize inventory and pricing </a:t>
            </a:r>
          </a:p>
          <a:p>
            <a:pPr marL="342900" indent="-342900">
              <a:lnSpc>
                <a:spcPct val="250000"/>
              </a:lnSpc>
              <a:buFont typeface="Arial" panose="020B0604020202020204" pitchFamily="34" charset="0"/>
              <a:buChar char="•"/>
            </a:pPr>
            <a:r>
              <a:rPr lang="en-US" sz="2400" dirty="0">
                <a:solidFill>
                  <a:srgbClr val="843C0C"/>
                </a:solidFill>
                <a:ea typeface="Calibri"/>
                <a:cs typeface="Calibri"/>
              </a:rPr>
              <a:t>Plan more promotional events on days with higher sales</a:t>
            </a:r>
          </a:p>
          <a:p>
            <a:pPr marL="342900" indent="-342900">
              <a:lnSpc>
                <a:spcPct val="250000"/>
              </a:lnSpc>
              <a:buFont typeface="Arial" panose="020B0604020202020204" pitchFamily="34" charset="0"/>
              <a:buChar char="•"/>
            </a:pPr>
            <a:r>
              <a:rPr lang="en-US" sz="2400" dirty="0">
                <a:solidFill>
                  <a:srgbClr val="843C0C"/>
                </a:solidFill>
                <a:ea typeface="Calibri"/>
                <a:cs typeface="Calibri"/>
              </a:rPr>
              <a:t>Reduces the instances of overstocking or understocking </a:t>
            </a:r>
          </a:p>
          <a:p>
            <a:pPr marL="342900" indent="-342900">
              <a:lnSpc>
                <a:spcPct val="250000"/>
              </a:lnSpc>
              <a:buFont typeface="Arial" panose="020B0604020202020204" pitchFamily="34" charset="0"/>
              <a:buChar char="•"/>
            </a:pPr>
            <a:r>
              <a:rPr lang="en-US" sz="2400" dirty="0">
                <a:solidFill>
                  <a:srgbClr val="843C0C"/>
                </a:solidFill>
                <a:ea typeface="Calibri"/>
                <a:cs typeface="Calibri"/>
              </a:rPr>
              <a:t>Efficiently allocate resources and manage the cash flows </a:t>
            </a:r>
          </a:p>
          <a:p>
            <a:pPr marL="342900" indent="-342900">
              <a:lnSpc>
                <a:spcPct val="250000"/>
              </a:lnSpc>
              <a:buFont typeface="Arial" panose="020B0604020202020204" pitchFamily="34" charset="0"/>
              <a:buChar char="•"/>
            </a:pPr>
            <a:r>
              <a:rPr lang="en-US" sz="2400" dirty="0">
                <a:solidFill>
                  <a:srgbClr val="843C0C"/>
                </a:solidFill>
                <a:ea typeface="Calibri"/>
                <a:cs typeface="Calibri"/>
              </a:rPr>
              <a:t>Plan for discounts and incentives effectively</a:t>
            </a:r>
          </a:p>
          <a:p>
            <a:pPr marL="342900" indent="-342900">
              <a:buFont typeface="Arial" panose="020B0604020202020204" pitchFamily="34" charset="0"/>
              <a:buChar char="•"/>
            </a:pPr>
            <a:endParaRPr lang="en-US" sz="2400" dirty="0">
              <a:solidFill>
                <a:srgbClr val="843C0C"/>
              </a:solidFill>
              <a:ea typeface="Calibri"/>
              <a:cs typeface="Calibri"/>
            </a:endParaRPr>
          </a:p>
          <a:p>
            <a:endParaRPr lang="en-US" sz="2400" dirty="0">
              <a:solidFill>
                <a:srgbClr val="374151"/>
              </a:solidFill>
              <a:ea typeface="Calibri"/>
              <a:cs typeface="Calibri"/>
            </a:endParaRPr>
          </a:p>
        </p:txBody>
      </p:sp>
    </p:spTree>
    <p:extLst>
      <p:ext uri="{BB962C8B-B14F-4D97-AF65-F5344CB8AC3E}">
        <p14:creationId xmlns:p14="http://schemas.microsoft.com/office/powerpoint/2010/main" val="1560736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5" y="-33160"/>
            <a:ext cx="12134490" cy="6915509"/>
          </a:xfrm>
          <a:prstGeom prst="rect">
            <a:avLst/>
          </a:prstGeom>
        </p:spPr>
      </p:pic>
      <p:sp>
        <p:nvSpPr>
          <p:cNvPr id="6" name="TextBox 5">
            <a:extLst>
              <a:ext uri="{FF2B5EF4-FFF2-40B4-BE49-F238E27FC236}">
                <a16:creationId xmlns:a16="http://schemas.microsoft.com/office/drawing/2014/main" id="{2FCBF0B7-94AB-BD25-B9D7-E5A88529D971}"/>
              </a:ext>
            </a:extLst>
          </p:cNvPr>
          <p:cNvSpPr txBox="1"/>
          <p:nvPr/>
        </p:nvSpPr>
        <p:spPr>
          <a:xfrm>
            <a:off x="1325144" y="1404248"/>
            <a:ext cx="8519983" cy="923330"/>
          </a:xfrm>
          <a:prstGeom prst="rect">
            <a:avLst/>
          </a:prstGeom>
          <a:noFill/>
        </p:spPr>
        <p:txBody>
          <a:bodyPr wrap="square" lIns="91440" tIns="45720" rIns="91440" bIns="45720" rtlCol="0" anchor="t">
            <a:spAutoFit/>
          </a:bodyPr>
          <a:lstStyle/>
          <a:p>
            <a:pPr algn="just"/>
            <a:endParaRPr lang="en-US" b="1">
              <a:latin typeface="Myriad Pro" panose="020B0503030403020204" pitchFamily="34" charset="0"/>
            </a:endParaRPr>
          </a:p>
          <a:p>
            <a:pPr marL="342900" indent="-342900" algn="just">
              <a:buAutoNum type="arabicPeriod"/>
            </a:pPr>
            <a:endParaRPr lang="en-US" b="1">
              <a:latin typeface="Myriad Pro" panose="020B0503030403020204" pitchFamily="34" charset="0"/>
            </a:endParaRPr>
          </a:p>
          <a:p>
            <a:pPr algn="just"/>
            <a:endParaRPr lang="en-US" b="1">
              <a:latin typeface="Myriad Pro" panose="020B0503030403020204" pitchFamily="34" charset="0"/>
            </a:endParaRPr>
          </a:p>
        </p:txBody>
      </p:sp>
      <p:sp>
        <p:nvSpPr>
          <p:cNvPr id="8" name="TextBox 7">
            <a:extLst>
              <a:ext uri="{FF2B5EF4-FFF2-40B4-BE49-F238E27FC236}">
                <a16:creationId xmlns:a16="http://schemas.microsoft.com/office/drawing/2014/main" id="{E35BD990-E826-3680-13E0-410C1E9DDC10}"/>
              </a:ext>
            </a:extLst>
          </p:cNvPr>
          <p:cNvSpPr txBox="1"/>
          <p:nvPr/>
        </p:nvSpPr>
        <p:spPr>
          <a:xfrm>
            <a:off x="156171" y="200187"/>
            <a:ext cx="1000649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u="sng" dirty="0">
                <a:solidFill>
                  <a:schemeClr val="accent2">
                    <a:lumMod val="50000"/>
                  </a:schemeClr>
                </a:solidFill>
                <a:ea typeface="+mn-lt"/>
                <a:cs typeface="+mn-lt"/>
              </a:rPr>
              <a:t>Issues faced in Analyzing Walmart Data</a:t>
            </a:r>
          </a:p>
        </p:txBody>
      </p:sp>
      <p:sp>
        <p:nvSpPr>
          <p:cNvPr id="3" name="TextBox 2">
            <a:extLst>
              <a:ext uri="{FF2B5EF4-FFF2-40B4-BE49-F238E27FC236}">
                <a16:creationId xmlns:a16="http://schemas.microsoft.com/office/drawing/2014/main" id="{29B8C2F9-F4A8-371D-D303-58C892D846B5}"/>
              </a:ext>
            </a:extLst>
          </p:cNvPr>
          <p:cNvSpPr txBox="1"/>
          <p:nvPr/>
        </p:nvSpPr>
        <p:spPr>
          <a:xfrm>
            <a:off x="250439" y="1404248"/>
            <a:ext cx="9053817"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nSpc>
                <a:spcPct val="250000"/>
              </a:lnSpc>
              <a:buFont typeface="Arial" panose="020B0604020202020204" pitchFamily="34" charset="0"/>
              <a:buChar char="•"/>
            </a:pPr>
            <a:r>
              <a:rPr lang="en-US" sz="2400" dirty="0">
                <a:solidFill>
                  <a:srgbClr val="374151"/>
                </a:solidFill>
                <a:ea typeface="Calibri"/>
                <a:cs typeface="Calibri"/>
              </a:rPr>
              <a:t>Insufficient or shortage of data  </a:t>
            </a:r>
          </a:p>
          <a:p>
            <a:pPr marL="342900" indent="-342900">
              <a:lnSpc>
                <a:spcPct val="250000"/>
              </a:lnSpc>
              <a:buFont typeface="Arial" panose="020B0604020202020204" pitchFamily="34" charset="0"/>
              <a:buChar char="•"/>
            </a:pPr>
            <a:r>
              <a:rPr lang="en-US" sz="2400" dirty="0">
                <a:solidFill>
                  <a:srgbClr val="374151"/>
                </a:solidFill>
                <a:ea typeface="Calibri"/>
                <a:cs typeface="Calibri"/>
              </a:rPr>
              <a:t>Inadequate features</a:t>
            </a:r>
          </a:p>
          <a:p>
            <a:pPr marL="342900" indent="-342900">
              <a:lnSpc>
                <a:spcPct val="250000"/>
              </a:lnSpc>
              <a:buFont typeface="Arial" panose="020B0604020202020204" pitchFamily="34" charset="0"/>
              <a:buChar char="•"/>
            </a:pPr>
            <a:r>
              <a:rPr lang="en-US" sz="2400" dirty="0">
                <a:solidFill>
                  <a:srgbClr val="374151"/>
                </a:solidFill>
                <a:ea typeface="Calibri"/>
                <a:cs typeface="Calibri"/>
              </a:rPr>
              <a:t>No information on the US provinces</a:t>
            </a:r>
          </a:p>
          <a:p>
            <a:pPr marL="342900" indent="-342900">
              <a:lnSpc>
                <a:spcPct val="250000"/>
              </a:lnSpc>
              <a:buFont typeface="Arial" panose="020B0604020202020204" pitchFamily="34" charset="0"/>
              <a:buChar char="•"/>
            </a:pPr>
            <a:r>
              <a:rPr lang="en-US" sz="2400" dirty="0">
                <a:solidFill>
                  <a:srgbClr val="374151"/>
                </a:solidFill>
                <a:ea typeface="Calibri"/>
                <a:cs typeface="Calibri"/>
              </a:rPr>
              <a:t>Lack of information on markdowns specifically for holiday seasons </a:t>
            </a:r>
          </a:p>
          <a:p>
            <a:pPr marL="342900" indent="-342900">
              <a:lnSpc>
                <a:spcPct val="250000"/>
              </a:lnSpc>
              <a:buFont typeface="Arial" panose="020B0604020202020204" pitchFamily="34" charset="0"/>
              <a:buChar char="•"/>
            </a:pPr>
            <a:endParaRPr lang="en-US" sz="2400" dirty="0">
              <a:solidFill>
                <a:srgbClr val="374151"/>
              </a:solidFill>
              <a:ea typeface="Calibri"/>
              <a:cs typeface="Calibri"/>
            </a:endParaRPr>
          </a:p>
          <a:p>
            <a:pPr marL="342900" indent="-342900">
              <a:buFont typeface="Arial" panose="020B0604020202020204" pitchFamily="34" charset="0"/>
              <a:buChar char="•"/>
            </a:pPr>
            <a:endParaRPr lang="en-US" sz="2400" dirty="0">
              <a:solidFill>
                <a:srgbClr val="374151"/>
              </a:solidFill>
              <a:ea typeface="Calibri"/>
              <a:cs typeface="Calibri"/>
            </a:endParaRPr>
          </a:p>
          <a:p>
            <a:pPr marL="571500" indent="-571500">
              <a:buFont typeface="Arial"/>
              <a:buChar char="•"/>
            </a:pPr>
            <a:endParaRPr lang="en-US" sz="3600" dirty="0">
              <a:solidFill>
                <a:srgbClr val="374151"/>
              </a:solidFill>
              <a:ea typeface="Calibri"/>
              <a:cs typeface="Calibri"/>
            </a:endParaRPr>
          </a:p>
        </p:txBody>
      </p:sp>
    </p:spTree>
    <p:extLst>
      <p:ext uri="{BB962C8B-B14F-4D97-AF65-F5344CB8AC3E}">
        <p14:creationId xmlns:p14="http://schemas.microsoft.com/office/powerpoint/2010/main" val="2250602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3" y="28754"/>
            <a:ext cx="12177621" cy="6829246"/>
          </a:xfrm>
          <a:prstGeom prst="rect">
            <a:avLst/>
          </a:prstGeom>
        </p:spPr>
      </p:pic>
      <p:sp>
        <p:nvSpPr>
          <p:cNvPr id="6" name="TextBox 5">
            <a:extLst>
              <a:ext uri="{FF2B5EF4-FFF2-40B4-BE49-F238E27FC236}">
                <a16:creationId xmlns:a16="http://schemas.microsoft.com/office/drawing/2014/main" id="{2FCBF0B7-94AB-BD25-B9D7-E5A88529D971}"/>
              </a:ext>
            </a:extLst>
          </p:cNvPr>
          <p:cNvSpPr txBox="1"/>
          <p:nvPr/>
        </p:nvSpPr>
        <p:spPr>
          <a:xfrm>
            <a:off x="139419" y="57051"/>
            <a:ext cx="9928965" cy="6021328"/>
          </a:xfrm>
          <a:prstGeom prst="rect">
            <a:avLst/>
          </a:prstGeom>
          <a:noFill/>
        </p:spPr>
        <p:txBody>
          <a:bodyPr wrap="square" lIns="91440" tIns="45720" rIns="91440" bIns="45720" rtlCol="0" anchor="t">
            <a:spAutoFit/>
          </a:bodyPr>
          <a:lstStyle/>
          <a:p>
            <a:pPr algn="just"/>
            <a:endParaRPr lang="en-US" sz="1600" b="1" u="sng" dirty="0">
              <a:latin typeface="Myriad Pro" panose="020B0503030403020204" pitchFamily="34" charset="0"/>
            </a:endParaRPr>
          </a:p>
          <a:p>
            <a:pPr algn="just"/>
            <a:r>
              <a:rPr lang="en-US" sz="4000" b="1" u="sng" dirty="0">
                <a:solidFill>
                  <a:schemeClr val="accent2">
                    <a:lumMod val="50000"/>
                  </a:schemeClr>
                </a:solidFill>
                <a:latin typeface="Calibri"/>
                <a:ea typeface="Calibri"/>
                <a:cs typeface="Calibri"/>
              </a:rPr>
              <a:t>Step to follow:</a:t>
            </a:r>
            <a:endParaRPr lang="en-US" sz="3200" b="1" u="sng" dirty="0">
              <a:solidFill>
                <a:schemeClr val="accent2">
                  <a:lumMod val="50000"/>
                </a:schemeClr>
              </a:solidFill>
              <a:latin typeface="Myriad Pro"/>
              <a:ea typeface="Calibri"/>
              <a:cs typeface="Calibri"/>
            </a:endParaRPr>
          </a:p>
          <a:p>
            <a:pPr marL="457200" indent="-457200" algn="just">
              <a:lnSpc>
                <a:spcPct val="200000"/>
              </a:lnSpc>
              <a:buFont typeface="+mj-lt"/>
              <a:buAutoNum type="arabicPeriod"/>
            </a:pPr>
            <a:r>
              <a:rPr lang="en-US" sz="2400" dirty="0">
                <a:solidFill>
                  <a:schemeClr val="accent2">
                    <a:lumMod val="50000"/>
                  </a:schemeClr>
                </a:solidFill>
                <a:ea typeface="Calibri"/>
                <a:cs typeface="Calibri"/>
              </a:rPr>
              <a:t>Importing and reading data </a:t>
            </a:r>
          </a:p>
          <a:p>
            <a:pPr marL="457200" indent="-457200" algn="just">
              <a:lnSpc>
                <a:spcPct val="200000"/>
              </a:lnSpc>
              <a:buFont typeface="+mj-lt"/>
              <a:buAutoNum type="arabicPeriod"/>
            </a:pPr>
            <a:r>
              <a:rPr lang="en-US" sz="2400" dirty="0">
                <a:solidFill>
                  <a:schemeClr val="accent2">
                    <a:lumMod val="50000"/>
                  </a:schemeClr>
                </a:solidFill>
                <a:ea typeface="Calibri"/>
                <a:cs typeface="Calibri"/>
              </a:rPr>
              <a:t>Data Cleaning and Preprocessing </a:t>
            </a:r>
          </a:p>
          <a:p>
            <a:pPr marL="457200" indent="-457200" algn="just">
              <a:lnSpc>
                <a:spcPct val="200000"/>
              </a:lnSpc>
              <a:buFont typeface="+mj-lt"/>
              <a:buAutoNum type="arabicPeriod"/>
            </a:pPr>
            <a:r>
              <a:rPr lang="en-US" sz="2400" dirty="0">
                <a:solidFill>
                  <a:schemeClr val="accent2">
                    <a:lumMod val="50000"/>
                  </a:schemeClr>
                </a:solidFill>
                <a:ea typeface="Calibri"/>
                <a:cs typeface="Calibri"/>
              </a:rPr>
              <a:t>Exploratory Data Analysis (EDA)</a:t>
            </a:r>
          </a:p>
          <a:p>
            <a:pPr marL="457200" indent="-457200" algn="just">
              <a:lnSpc>
                <a:spcPct val="200000"/>
              </a:lnSpc>
              <a:buFont typeface="+mj-lt"/>
              <a:buAutoNum type="arabicPeriod"/>
            </a:pPr>
            <a:r>
              <a:rPr lang="en-US" sz="2400" dirty="0">
                <a:solidFill>
                  <a:schemeClr val="accent2">
                    <a:lumMod val="50000"/>
                  </a:schemeClr>
                </a:solidFill>
                <a:ea typeface="Calibri"/>
                <a:cs typeface="Calibri"/>
              </a:rPr>
              <a:t>Feature Engineering </a:t>
            </a:r>
          </a:p>
          <a:p>
            <a:pPr marL="457200" indent="-457200" algn="just">
              <a:lnSpc>
                <a:spcPct val="200000"/>
              </a:lnSpc>
              <a:buFont typeface="+mj-lt"/>
              <a:buAutoNum type="arabicPeriod"/>
            </a:pPr>
            <a:r>
              <a:rPr lang="en-US" sz="2400" dirty="0">
                <a:solidFill>
                  <a:schemeClr val="accent2">
                    <a:lumMod val="50000"/>
                  </a:schemeClr>
                </a:solidFill>
                <a:ea typeface="Calibri"/>
                <a:cs typeface="Calibri"/>
              </a:rPr>
              <a:t>Model Building and Evaluation: Regression and time series </a:t>
            </a:r>
          </a:p>
          <a:p>
            <a:pPr marL="457200" indent="-457200" algn="just">
              <a:lnSpc>
                <a:spcPct val="200000"/>
              </a:lnSpc>
              <a:buFont typeface="+mj-lt"/>
              <a:buAutoNum type="arabicPeriod"/>
            </a:pPr>
            <a:r>
              <a:rPr lang="en-US" sz="2400" dirty="0">
                <a:solidFill>
                  <a:schemeClr val="accent2">
                    <a:lumMod val="50000"/>
                  </a:schemeClr>
                </a:solidFill>
                <a:ea typeface="Calibri"/>
                <a:cs typeface="Calibri"/>
              </a:rPr>
              <a:t>Feature Importance </a:t>
            </a:r>
          </a:p>
          <a:p>
            <a:pPr marL="457200" indent="-457200" algn="just">
              <a:lnSpc>
                <a:spcPct val="200000"/>
              </a:lnSpc>
              <a:buFont typeface="+mj-lt"/>
              <a:buAutoNum type="arabicPeriod"/>
            </a:pPr>
            <a:r>
              <a:rPr lang="en-US" sz="2400" dirty="0">
                <a:solidFill>
                  <a:schemeClr val="accent2">
                    <a:lumMod val="50000"/>
                  </a:schemeClr>
                </a:solidFill>
                <a:ea typeface="Calibri"/>
                <a:cs typeface="Calibri"/>
              </a:rPr>
              <a:t>Model findings and recommendations </a:t>
            </a:r>
            <a:endParaRPr lang="en-US" sz="2400" dirty="0">
              <a:solidFill>
                <a:schemeClr val="accent2">
                  <a:lumMod val="50000"/>
                </a:schemeClr>
              </a:solidFill>
              <a:latin typeface="Calibri"/>
              <a:ea typeface="Calibri"/>
              <a:cs typeface="Calibri"/>
            </a:endParaRPr>
          </a:p>
        </p:txBody>
      </p:sp>
    </p:spTree>
    <p:extLst>
      <p:ext uri="{BB962C8B-B14F-4D97-AF65-F5344CB8AC3E}">
        <p14:creationId xmlns:p14="http://schemas.microsoft.com/office/powerpoint/2010/main" val="2191786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25" y="0"/>
            <a:ext cx="12191999" cy="6858000"/>
          </a:xfrm>
          <a:prstGeom prst="rect">
            <a:avLst/>
          </a:prstGeom>
        </p:spPr>
      </p:pic>
      <p:sp>
        <p:nvSpPr>
          <p:cNvPr id="6" name="TextBox 5">
            <a:extLst>
              <a:ext uri="{FF2B5EF4-FFF2-40B4-BE49-F238E27FC236}">
                <a16:creationId xmlns:a16="http://schemas.microsoft.com/office/drawing/2014/main" id="{2FCBF0B7-94AB-BD25-B9D7-E5A88529D971}"/>
              </a:ext>
            </a:extLst>
          </p:cNvPr>
          <p:cNvSpPr txBox="1"/>
          <p:nvPr/>
        </p:nvSpPr>
        <p:spPr>
          <a:xfrm>
            <a:off x="40014" y="70030"/>
            <a:ext cx="11510472" cy="11110734"/>
          </a:xfrm>
          <a:prstGeom prst="rect">
            <a:avLst/>
          </a:prstGeom>
          <a:noFill/>
        </p:spPr>
        <p:txBody>
          <a:bodyPr wrap="square" lIns="91440" tIns="45720" rIns="91440" bIns="45720" rtlCol="0" anchor="t">
            <a:spAutoFit/>
          </a:bodyPr>
          <a:lstStyle/>
          <a:p>
            <a:pPr algn="just"/>
            <a:r>
              <a:rPr lang="en-US" sz="4000" b="1" u="sng" dirty="0">
                <a:solidFill>
                  <a:schemeClr val="accent2">
                    <a:lumMod val="50000"/>
                  </a:schemeClr>
                </a:solidFill>
                <a:latin typeface="Calibri"/>
                <a:ea typeface="Calibri"/>
                <a:cs typeface="Calibri"/>
              </a:rPr>
              <a:t>EDA : (Exploratory data analysis)</a:t>
            </a:r>
          </a:p>
          <a:p>
            <a:pPr algn="just"/>
            <a:endParaRPr lang="en-US" sz="2000" b="1" u="sng" dirty="0">
              <a:solidFill>
                <a:schemeClr val="accent2">
                  <a:lumMod val="50000"/>
                </a:schemeClr>
              </a:solidFill>
              <a:ea typeface="+mn-lt"/>
              <a:cs typeface="+mn-lt"/>
            </a:endParaRPr>
          </a:p>
          <a:p>
            <a:pPr algn="just"/>
            <a:r>
              <a:rPr lang="en-US" sz="2000" dirty="0">
                <a:solidFill>
                  <a:schemeClr val="accent2">
                    <a:lumMod val="50000"/>
                  </a:schemeClr>
                </a:solidFill>
                <a:ea typeface="+mn-lt"/>
                <a:cs typeface="+mn-lt"/>
              </a:rPr>
              <a:t>Month with the highest Sales: April </a:t>
            </a:r>
          </a:p>
          <a:p>
            <a:pPr algn="just"/>
            <a:endParaRPr lang="en-US" sz="2000" dirty="0">
              <a:solidFill>
                <a:schemeClr val="accent2">
                  <a:lumMod val="50000"/>
                </a:schemeClr>
              </a:solidFill>
              <a:ea typeface="+mn-lt"/>
              <a:cs typeface="+mn-lt"/>
            </a:endParaRPr>
          </a:p>
          <a:p>
            <a:pPr algn="just"/>
            <a:endParaRPr lang="en-US" sz="2000" dirty="0">
              <a:solidFill>
                <a:srgbClr val="000000"/>
              </a:solidFill>
              <a:ea typeface="+mn-lt"/>
              <a:cs typeface="+mn-lt"/>
            </a:endParaRPr>
          </a:p>
          <a:p>
            <a:pPr marL="457200" indent="-457200" algn="just">
              <a:buFont typeface="Wingdings"/>
              <a:buChar char="§"/>
            </a:pPr>
            <a:endParaRPr lang="en-US" sz="3200" dirty="0">
              <a:solidFill>
                <a:srgbClr val="008000"/>
              </a:solidFill>
              <a:ea typeface="+mn-lt"/>
              <a:cs typeface="+mn-lt"/>
            </a:endParaRPr>
          </a:p>
          <a:p>
            <a:pPr algn="just"/>
            <a:endParaRPr lang="en-US" sz="3200" dirty="0">
              <a:solidFill>
                <a:srgbClr val="000000"/>
              </a:solidFill>
              <a:ea typeface="Calibri"/>
              <a:cs typeface="Calibri" panose="020F0502020204030204"/>
            </a:endParaRPr>
          </a:p>
          <a:p>
            <a:pPr algn="just"/>
            <a:endParaRPr lang="en-US" sz="3200" dirty="0">
              <a:solidFill>
                <a:srgbClr val="008000"/>
              </a:solidFill>
              <a:ea typeface="Calibri"/>
              <a:cs typeface="Calibri" panose="020F0502020204030204"/>
            </a:endParaRPr>
          </a:p>
          <a:p>
            <a:pPr algn="just"/>
            <a:endParaRPr lang="en-US" sz="3600" dirty="0">
              <a:solidFill>
                <a:srgbClr val="000000"/>
              </a:solidFill>
              <a:ea typeface="Calibri" panose="020F0502020204030204"/>
              <a:cs typeface="Calibri" panose="020F0502020204030204"/>
            </a:endParaRPr>
          </a:p>
          <a:p>
            <a:pPr algn="just"/>
            <a:endParaRPr lang="en-US" sz="3200" dirty="0">
              <a:solidFill>
                <a:srgbClr val="008000"/>
              </a:solidFill>
              <a:ea typeface="Calibri" panose="020F0502020204030204"/>
              <a:cs typeface="Calibri" panose="020F0502020204030204"/>
            </a:endParaRPr>
          </a:p>
          <a:p>
            <a:pPr algn="just"/>
            <a:endParaRPr lang="en-US" sz="7200" dirty="0">
              <a:solidFill>
                <a:srgbClr val="000000"/>
              </a:solidFill>
              <a:ea typeface="+mn-lt"/>
              <a:cs typeface="+mn-lt"/>
            </a:endParaRPr>
          </a:p>
          <a:p>
            <a:pPr algn="just"/>
            <a:endParaRPr lang="en-US" sz="3200" dirty="0">
              <a:solidFill>
                <a:srgbClr val="000000"/>
              </a:solidFill>
              <a:ea typeface="Calibri" panose="020F0502020204030204"/>
              <a:cs typeface="Calibri" panose="020F0502020204030204"/>
            </a:endParaRPr>
          </a:p>
          <a:p>
            <a:pPr algn="just"/>
            <a:endParaRPr lang="en-US" sz="3200" dirty="0">
              <a:solidFill>
                <a:srgbClr val="000000"/>
              </a:solidFill>
              <a:ea typeface="Calibri" panose="020F0502020204030204"/>
              <a:cs typeface="Calibri" panose="020F0502020204030204"/>
            </a:endParaRPr>
          </a:p>
          <a:p>
            <a:pPr algn="just"/>
            <a:endParaRPr lang="en-US" sz="2800" dirty="0">
              <a:solidFill>
                <a:srgbClr val="008000"/>
              </a:solidFill>
              <a:ea typeface="Calibri" panose="020F0502020204030204"/>
              <a:cs typeface="Calibri" panose="020F0502020204030204"/>
            </a:endParaRPr>
          </a:p>
          <a:p>
            <a:pPr algn="just"/>
            <a:endParaRPr lang="en-US" sz="3600" dirty="0">
              <a:solidFill>
                <a:srgbClr val="000000"/>
              </a:solidFill>
              <a:ea typeface="Calibri" panose="020F0502020204030204"/>
              <a:cs typeface="Calibri" panose="020F0502020204030204"/>
            </a:endParaRPr>
          </a:p>
          <a:p>
            <a:pPr algn="just"/>
            <a:endParaRPr lang="en-US" sz="3200" dirty="0">
              <a:solidFill>
                <a:srgbClr val="008000"/>
              </a:solidFill>
              <a:latin typeface="Calibri" panose="020F0502020204030204"/>
              <a:ea typeface="Calibri" panose="020F0502020204030204"/>
              <a:cs typeface="Calibri" panose="020F0502020204030204"/>
            </a:endParaRPr>
          </a:p>
          <a:p>
            <a:pPr algn="just"/>
            <a:endParaRPr lang="en-US" sz="4000" dirty="0">
              <a:solidFill>
                <a:srgbClr val="000000"/>
              </a:solidFill>
              <a:latin typeface="Calibri" panose="020F0502020204030204"/>
              <a:ea typeface="Calibri" panose="020F0502020204030204"/>
              <a:cs typeface="Calibri" panose="020F0502020204030204"/>
            </a:endParaRPr>
          </a:p>
          <a:p>
            <a:pPr algn="just"/>
            <a:endParaRPr lang="en-US" sz="3200" dirty="0">
              <a:solidFill>
                <a:srgbClr val="008000"/>
              </a:solidFill>
              <a:latin typeface="Calibri" panose="020F0502020204030204"/>
              <a:ea typeface="Calibri" panose="020F0502020204030204"/>
              <a:cs typeface="Calibri" panose="020F0502020204030204"/>
            </a:endParaRPr>
          </a:p>
          <a:p>
            <a:pPr algn="just"/>
            <a:endParaRPr lang="en-US" sz="4000" dirty="0">
              <a:solidFill>
                <a:srgbClr val="000000"/>
              </a:solidFill>
              <a:latin typeface="Calibri" panose="020F0502020204030204"/>
              <a:ea typeface="Calibri" panose="020F0502020204030204"/>
              <a:cs typeface="Calibri" panose="020F0502020204030204"/>
            </a:endParaRPr>
          </a:p>
          <a:p>
            <a:pPr algn="just"/>
            <a:endParaRPr lang="en-US" sz="4400" b="1" u="sng" dirty="0">
              <a:solidFill>
                <a:srgbClr val="843C0C"/>
              </a:solidFill>
              <a:latin typeface="Myriad Pro"/>
              <a:ea typeface="Calibri" panose="020F0502020204030204"/>
              <a:cs typeface="Calibri" panose="020F0502020204030204"/>
            </a:endParaRPr>
          </a:p>
          <a:p>
            <a:pPr algn="just"/>
            <a:endParaRPr lang="en-US" sz="4400" b="1" u="sng" dirty="0">
              <a:solidFill>
                <a:srgbClr val="843C0C"/>
              </a:solidFill>
              <a:latin typeface="Myriad Pro"/>
              <a:ea typeface="Calibri" panose="020F0502020204030204"/>
              <a:cs typeface="Calibri" panose="020F0502020204030204"/>
            </a:endParaRPr>
          </a:p>
        </p:txBody>
      </p:sp>
      <p:pic>
        <p:nvPicPr>
          <p:cNvPr id="3" name="Picture 2">
            <a:extLst>
              <a:ext uri="{FF2B5EF4-FFF2-40B4-BE49-F238E27FC236}">
                <a16:creationId xmlns:a16="http://schemas.microsoft.com/office/drawing/2014/main" id="{3FC08F42-61B2-46AF-AA6D-BD3067B0552F}"/>
              </a:ext>
            </a:extLst>
          </p:cNvPr>
          <p:cNvPicPr>
            <a:picLocks noChangeAspect="1"/>
          </p:cNvPicPr>
          <p:nvPr/>
        </p:nvPicPr>
        <p:blipFill>
          <a:blip r:embed="rId3"/>
          <a:stretch>
            <a:fillRect/>
          </a:stretch>
        </p:blipFill>
        <p:spPr>
          <a:xfrm>
            <a:off x="311578" y="1476596"/>
            <a:ext cx="5561322" cy="5311374"/>
          </a:xfrm>
          <a:prstGeom prst="rect">
            <a:avLst/>
          </a:prstGeom>
        </p:spPr>
      </p:pic>
      <p:pic>
        <p:nvPicPr>
          <p:cNvPr id="4" name="Picture 3">
            <a:extLst>
              <a:ext uri="{FF2B5EF4-FFF2-40B4-BE49-F238E27FC236}">
                <a16:creationId xmlns:a16="http://schemas.microsoft.com/office/drawing/2014/main" id="{FC288D52-9EC9-4939-BC3D-DDAE94589AC0}"/>
              </a:ext>
            </a:extLst>
          </p:cNvPr>
          <p:cNvPicPr>
            <a:picLocks noChangeAspect="1"/>
          </p:cNvPicPr>
          <p:nvPr/>
        </p:nvPicPr>
        <p:blipFill>
          <a:blip r:embed="rId4"/>
          <a:stretch>
            <a:fillRect/>
          </a:stretch>
        </p:blipFill>
        <p:spPr>
          <a:xfrm>
            <a:off x="6144465" y="1490912"/>
            <a:ext cx="5158274" cy="5297058"/>
          </a:xfrm>
          <a:prstGeom prst="rect">
            <a:avLst/>
          </a:prstGeom>
        </p:spPr>
      </p:pic>
    </p:spTree>
    <p:extLst>
      <p:ext uri="{BB962C8B-B14F-4D97-AF65-F5344CB8AC3E}">
        <p14:creationId xmlns:p14="http://schemas.microsoft.com/office/powerpoint/2010/main" val="855327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39" y="0"/>
            <a:ext cx="12191999" cy="6858000"/>
          </a:xfrm>
          <a:prstGeom prst="rect">
            <a:avLst/>
          </a:prstGeom>
        </p:spPr>
      </p:pic>
      <p:sp>
        <p:nvSpPr>
          <p:cNvPr id="6" name="TextBox 5">
            <a:extLst>
              <a:ext uri="{FF2B5EF4-FFF2-40B4-BE49-F238E27FC236}">
                <a16:creationId xmlns:a16="http://schemas.microsoft.com/office/drawing/2014/main" id="{2FCBF0B7-94AB-BD25-B9D7-E5A88529D971}"/>
              </a:ext>
            </a:extLst>
          </p:cNvPr>
          <p:cNvSpPr txBox="1"/>
          <p:nvPr/>
        </p:nvSpPr>
        <p:spPr>
          <a:xfrm>
            <a:off x="1880315" y="947048"/>
            <a:ext cx="8519983" cy="923330"/>
          </a:xfrm>
          <a:prstGeom prst="rect">
            <a:avLst/>
          </a:prstGeom>
          <a:noFill/>
        </p:spPr>
        <p:txBody>
          <a:bodyPr wrap="square" lIns="91440" tIns="45720" rIns="91440" bIns="45720" rtlCol="0" anchor="t">
            <a:spAutoFit/>
          </a:bodyPr>
          <a:lstStyle/>
          <a:p>
            <a:pPr algn="just"/>
            <a:endParaRPr lang="en-US" b="1">
              <a:latin typeface="Myriad Pro" panose="020B0503030403020204" pitchFamily="34" charset="0"/>
            </a:endParaRPr>
          </a:p>
          <a:p>
            <a:pPr marL="342900" indent="-342900" algn="just">
              <a:buAutoNum type="arabicPeriod"/>
            </a:pPr>
            <a:endParaRPr lang="en-US" b="1">
              <a:latin typeface="Myriad Pro" panose="020B0503030403020204" pitchFamily="34" charset="0"/>
            </a:endParaRPr>
          </a:p>
          <a:p>
            <a:pPr algn="just"/>
            <a:endParaRPr lang="en-US" b="1">
              <a:latin typeface="Myriad Pro" panose="020B0503030403020204" pitchFamily="34" charset="0"/>
            </a:endParaRPr>
          </a:p>
        </p:txBody>
      </p:sp>
      <p:sp>
        <p:nvSpPr>
          <p:cNvPr id="8" name="TextBox 7">
            <a:extLst>
              <a:ext uri="{FF2B5EF4-FFF2-40B4-BE49-F238E27FC236}">
                <a16:creationId xmlns:a16="http://schemas.microsoft.com/office/drawing/2014/main" id="{E35BD990-E826-3680-13E0-410C1E9DDC10}"/>
              </a:ext>
            </a:extLst>
          </p:cNvPr>
          <p:cNvSpPr txBox="1"/>
          <p:nvPr/>
        </p:nvSpPr>
        <p:spPr>
          <a:xfrm>
            <a:off x="735806" y="3093244"/>
            <a:ext cx="746998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a:p>
            <a:endParaRPr lang="en-US">
              <a:latin typeface="Inter"/>
            </a:endParaRPr>
          </a:p>
          <a:p>
            <a:pPr>
              <a:buChar char="•"/>
            </a:pPr>
            <a:endParaRPr lang="en-US">
              <a:latin typeface="Inter"/>
            </a:endParaRPr>
          </a:p>
          <a:p>
            <a:pPr>
              <a:buChar char="•"/>
            </a:pPr>
            <a:endParaRPr lang="en-US"/>
          </a:p>
        </p:txBody>
      </p:sp>
      <p:sp>
        <p:nvSpPr>
          <p:cNvPr id="4" name="TextBox 3">
            <a:extLst>
              <a:ext uri="{FF2B5EF4-FFF2-40B4-BE49-F238E27FC236}">
                <a16:creationId xmlns:a16="http://schemas.microsoft.com/office/drawing/2014/main" id="{B56E3493-F35C-66B7-19CB-C3B8BB301380}"/>
              </a:ext>
            </a:extLst>
          </p:cNvPr>
          <p:cNvSpPr txBox="1"/>
          <p:nvPr/>
        </p:nvSpPr>
        <p:spPr>
          <a:xfrm>
            <a:off x="375556" y="1616528"/>
            <a:ext cx="11618753" cy="22732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400">
              <a:ea typeface="Calibri"/>
              <a:cs typeface="Calibri"/>
            </a:endParaRPr>
          </a:p>
        </p:txBody>
      </p:sp>
      <p:sp>
        <p:nvSpPr>
          <p:cNvPr id="3" name="TextBox 2">
            <a:extLst>
              <a:ext uri="{FF2B5EF4-FFF2-40B4-BE49-F238E27FC236}">
                <a16:creationId xmlns:a16="http://schemas.microsoft.com/office/drawing/2014/main" id="{484045FE-D6B1-3DF9-B24F-282AFDFB93F5}"/>
              </a:ext>
            </a:extLst>
          </p:cNvPr>
          <p:cNvSpPr txBox="1"/>
          <p:nvPr/>
        </p:nvSpPr>
        <p:spPr>
          <a:xfrm>
            <a:off x="139419" y="361927"/>
            <a:ext cx="9494775" cy="29238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u="sng" dirty="0">
                <a:solidFill>
                  <a:schemeClr val="accent2">
                    <a:lumMod val="50000"/>
                  </a:schemeClr>
                </a:solidFill>
                <a:latin typeface="Calibri"/>
                <a:ea typeface="Calibri" panose="020F0502020204030204"/>
                <a:cs typeface="Calibri"/>
              </a:rPr>
              <a:t>Which day had the highest sales for Walmart?</a:t>
            </a:r>
          </a:p>
          <a:p>
            <a:endParaRPr lang="en-US" sz="3600" b="1" u="sng" dirty="0">
              <a:solidFill>
                <a:schemeClr val="accent2">
                  <a:lumMod val="50000"/>
                </a:schemeClr>
              </a:solidFill>
              <a:latin typeface="Calibri"/>
              <a:ea typeface="Calibri" panose="020F0502020204030204"/>
              <a:cs typeface="Calibri"/>
            </a:endParaRPr>
          </a:p>
          <a:p>
            <a:r>
              <a:rPr lang="en-US" sz="2400" dirty="0">
                <a:solidFill>
                  <a:schemeClr val="accent2">
                    <a:lumMod val="50000"/>
                  </a:schemeClr>
                </a:solidFill>
                <a:latin typeface="Calibri"/>
                <a:ea typeface="Calibri" panose="020F0502020204030204"/>
                <a:cs typeface="Calibri"/>
              </a:rPr>
              <a:t>Walmart stores had the highest sales during Thursdays. </a:t>
            </a:r>
          </a:p>
          <a:p>
            <a:endParaRPr lang="en-US" sz="2400" b="1" u="sng" dirty="0">
              <a:solidFill>
                <a:schemeClr val="accent2">
                  <a:lumMod val="50000"/>
                </a:schemeClr>
              </a:solidFill>
              <a:latin typeface="Calibri"/>
              <a:ea typeface="Calibri" panose="020F0502020204030204"/>
              <a:cs typeface="Calibri"/>
            </a:endParaRPr>
          </a:p>
          <a:p>
            <a:r>
              <a:rPr lang="en-US" sz="3600" b="1" u="sng" dirty="0">
                <a:solidFill>
                  <a:schemeClr val="accent2">
                    <a:lumMod val="50000"/>
                  </a:schemeClr>
                </a:solidFill>
                <a:latin typeface="Calibri"/>
                <a:ea typeface="Calibri" panose="020F0502020204030204"/>
                <a:cs typeface="Calibri"/>
              </a:rPr>
              <a:t> </a:t>
            </a:r>
          </a:p>
          <a:p>
            <a:endParaRPr lang="en-US" sz="2800" dirty="0">
              <a:solidFill>
                <a:srgbClr val="000000"/>
              </a:solidFill>
              <a:ea typeface="Calibri" panose="020F0502020204030204"/>
              <a:cs typeface="Calibri"/>
            </a:endParaRPr>
          </a:p>
        </p:txBody>
      </p:sp>
      <p:pic>
        <p:nvPicPr>
          <p:cNvPr id="5" name="Picture 4">
            <a:extLst>
              <a:ext uri="{FF2B5EF4-FFF2-40B4-BE49-F238E27FC236}">
                <a16:creationId xmlns:a16="http://schemas.microsoft.com/office/drawing/2014/main" id="{0DD5E25B-EF49-41F4-8B2E-B2F3920B288F}"/>
              </a:ext>
            </a:extLst>
          </p:cNvPr>
          <p:cNvPicPr>
            <a:picLocks noChangeAspect="1"/>
          </p:cNvPicPr>
          <p:nvPr/>
        </p:nvPicPr>
        <p:blipFill>
          <a:blip r:embed="rId3"/>
          <a:stretch>
            <a:fillRect/>
          </a:stretch>
        </p:blipFill>
        <p:spPr>
          <a:xfrm>
            <a:off x="375556" y="2227105"/>
            <a:ext cx="4435076" cy="4268968"/>
          </a:xfrm>
          <a:prstGeom prst="rect">
            <a:avLst/>
          </a:prstGeom>
        </p:spPr>
      </p:pic>
      <p:pic>
        <p:nvPicPr>
          <p:cNvPr id="9" name="Picture 8">
            <a:extLst>
              <a:ext uri="{FF2B5EF4-FFF2-40B4-BE49-F238E27FC236}">
                <a16:creationId xmlns:a16="http://schemas.microsoft.com/office/drawing/2014/main" id="{1500607B-6C18-468C-BD37-E6D0CCCD4E65}"/>
              </a:ext>
            </a:extLst>
          </p:cNvPr>
          <p:cNvPicPr>
            <a:picLocks noChangeAspect="1"/>
          </p:cNvPicPr>
          <p:nvPr/>
        </p:nvPicPr>
        <p:blipFill>
          <a:blip r:embed="rId4"/>
          <a:stretch>
            <a:fillRect/>
          </a:stretch>
        </p:blipFill>
        <p:spPr>
          <a:xfrm>
            <a:off x="5600041" y="2091522"/>
            <a:ext cx="4675766" cy="4540133"/>
          </a:xfrm>
          <a:prstGeom prst="rect">
            <a:avLst/>
          </a:prstGeom>
        </p:spPr>
      </p:pic>
    </p:spTree>
    <p:extLst>
      <p:ext uri="{BB962C8B-B14F-4D97-AF65-F5344CB8AC3E}">
        <p14:creationId xmlns:p14="http://schemas.microsoft.com/office/powerpoint/2010/main" val="3671700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25" y="28755"/>
            <a:ext cx="12191999" cy="6858000"/>
          </a:xfrm>
          <a:prstGeom prst="rect">
            <a:avLst/>
          </a:prstGeom>
        </p:spPr>
      </p:pic>
      <p:sp>
        <p:nvSpPr>
          <p:cNvPr id="6" name="TextBox 5">
            <a:extLst>
              <a:ext uri="{FF2B5EF4-FFF2-40B4-BE49-F238E27FC236}">
                <a16:creationId xmlns:a16="http://schemas.microsoft.com/office/drawing/2014/main" id="{2FCBF0B7-94AB-BD25-B9D7-E5A88529D971}"/>
              </a:ext>
            </a:extLst>
          </p:cNvPr>
          <p:cNvSpPr txBox="1"/>
          <p:nvPr/>
        </p:nvSpPr>
        <p:spPr>
          <a:xfrm>
            <a:off x="1880315" y="947048"/>
            <a:ext cx="8519983" cy="923330"/>
          </a:xfrm>
          <a:prstGeom prst="rect">
            <a:avLst/>
          </a:prstGeom>
          <a:noFill/>
        </p:spPr>
        <p:txBody>
          <a:bodyPr wrap="square" lIns="91440" tIns="45720" rIns="91440" bIns="45720" rtlCol="0" anchor="t">
            <a:spAutoFit/>
          </a:bodyPr>
          <a:lstStyle/>
          <a:p>
            <a:pPr algn="just"/>
            <a:endParaRPr lang="en-US" b="1">
              <a:latin typeface="Myriad Pro" panose="020B0503030403020204" pitchFamily="34" charset="0"/>
            </a:endParaRPr>
          </a:p>
          <a:p>
            <a:pPr marL="342900" indent="-342900" algn="just">
              <a:buAutoNum type="arabicPeriod"/>
            </a:pPr>
            <a:endParaRPr lang="en-US" b="1">
              <a:latin typeface="Myriad Pro" panose="020B0503030403020204" pitchFamily="34" charset="0"/>
            </a:endParaRPr>
          </a:p>
          <a:p>
            <a:pPr algn="just"/>
            <a:endParaRPr lang="en-US" b="1">
              <a:latin typeface="Myriad Pro" panose="020B0503030403020204" pitchFamily="34" charset="0"/>
            </a:endParaRPr>
          </a:p>
        </p:txBody>
      </p:sp>
      <p:sp>
        <p:nvSpPr>
          <p:cNvPr id="8" name="TextBox 7">
            <a:extLst>
              <a:ext uri="{FF2B5EF4-FFF2-40B4-BE49-F238E27FC236}">
                <a16:creationId xmlns:a16="http://schemas.microsoft.com/office/drawing/2014/main" id="{E35BD990-E826-3680-13E0-410C1E9DDC10}"/>
              </a:ext>
            </a:extLst>
          </p:cNvPr>
          <p:cNvSpPr txBox="1"/>
          <p:nvPr/>
        </p:nvSpPr>
        <p:spPr>
          <a:xfrm>
            <a:off x="735806" y="3093244"/>
            <a:ext cx="746998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a:p>
            <a:endParaRPr lang="en-US">
              <a:latin typeface="Inter"/>
            </a:endParaRPr>
          </a:p>
          <a:p>
            <a:pPr>
              <a:buChar char="•"/>
            </a:pPr>
            <a:endParaRPr lang="en-US">
              <a:latin typeface="Inter"/>
            </a:endParaRPr>
          </a:p>
          <a:p>
            <a:pPr>
              <a:buChar char="•"/>
            </a:pPr>
            <a:endParaRPr lang="en-US"/>
          </a:p>
        </p:txBody>
      </p:sp>
      <p:sp>
        <p:nvSpPr>
          <p:cNvPr id="4" name="TextBox 3">
            <a:extLst>
              <a:ext uri="{FF2B5EF4-FFF2-40B4-BE49-F238E27FC236}">
                <a16:creationId xmlns:a16="http://schemas.microsoft.com/office/drawing/2014/main" id="{B56E3493-F35C-66B7-19CB-C3B8BB301380}"/>
              </a:ext>
            </a:extLst>
          </p:cNvPr>
          <p:cNvSpPr txBox="1"/>
          <p:nvPr/>
        </p:nvSpPr>
        <p:spPr>
          <a:xfrm>
            <a:off x="234233" y="331495"/>
            <a:ext cx="9456522"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u="sng" dirty="0">
                <a:solidFill>
                  <a:schemeClr val="accent2">
                    <a:lumMod val="50000"/>
                  </a:schemeClr>
                </a:solidFill>
                <a:ea typeface="Calibri" panose="020F0502020204030204"/>
                <a:cs typeface="Calibri"/>
              </a:rPr>
              <a:t>Which year contributed to highest sales? </a:t>
            </a:r>
          </a:p>
          <a:p>
            <a:endParaRPr lang="en-US" sz="4000" u="sng" dirty="0">
              <a:solidFill>
                <a:schemeClr val="accent2">
                  <a:lumMod val="50000"/>
                </a:schemeClr>
              </a:solidFill>
              <a:ea typeface="Calibri" panose="020F0502020204030204"/>
              <a:cs typeface="Calibri"/>
            </a:endParaRPr>
          </a:p>
          <a:p>
            <a:r>
              <a:rPr lang="en-US" sz="2400" dirty="0">
                <a:solidFill>
                  <a:schemeClr val="accent2">
                    <a:lumMod val="50000"/>
                  </a:schemeClr>
                </a:solidFill>
                <a:ea typeface="Calibri" panose="020F0502020204030204"/>
                <a:cs typeface="Calibri"/>
              </a:rPr>
              <a:t>2011 contributed to the highest Sales to Walmart</a:t>
            </a:r>
          </a:p>
          <a:p>
            <a:endParaRPr lang="en-US" sz="2400" u="sng" dirty="0">
              <a:solidFill>
                <a:schemeClr val="accent2">
                  <a:lumMod val="50000"/>
                </a:schemeClr>
              </a:solidFill>
              <a:ea typeface="Calibri" panose="020F0502020204030204"/>
              <a:cs typeface="Calibri"/>
            </a:endParaRPr>
          </a:p>
          <a:p>
            <a:r>
              <a:rPr lang="en-US" sz="4000" u="sng" dirty="0">
                <a:solidFill>
                  <a:schemeClr val="accent2">
                    <a:lumMod val="50000"/>
                  </a:schemeClr>
                </a:solidFill>
                <a:ea typeface="Calibri" panose="020F0502020204030204"/>
                <a:cs typeface="Calibri"/>
              </a:rPr>
              <a:t> </a:t>
            </a:r>
            <a:endParaRPr lang="en-US" sz="4000" dirty="0">
              <a:solidFill>
                <a:srgbClr val="843C0C"/>
              </a:solidFill>
              <a:ea typeface="Calibri"/>
              <a:cs typeface="Calibri"/>
            </a:endParaRPr>
          </a:p>
          <a:p>
            <a:endParaRPr lang="en-US" sz="2800" dirty="0">
              <a:solidFill>
                <a:srgbClr val="7030A0"/>
              </a:solidFill>
              <a:ea typeface="Calibri"/>
              <a:cs typeface="Calibri"/>
            </a:endParaRPr>
          </a:p>
        </p:txBody>
      </p:sp>
      <p:pic>
        <p:nvPicPr>
          <p:cNvPr id="3" name="Picture 2">
            <a:extLst>
              <a:ext uri="{FF2B5EF4-FFF2-40B4-BE49-F238E27FC236}">
                <a16:creationId xmlns:a16="http://schemas.microsoft.com/office/drawing/2014/main" id="{BFCB2313-53B4-4F29-955C-93682BB6730F}"/>
              </a:ext>
            </a:extLst>
          </p:cNvPr>
          <p:cNvPicPr>
            <a:picLocks noChangeAspect="1"/>
          </p:cNvPicPr>
          <p:nvPr/>
        </p:nvPicPr>
        <p:blipFill>
          <a:blip r:embed="rId3"/>
          <a:stretch>
            <a:fillRect/>
          </a:stretch>
        </p:blipFill>
        <p:spPr>
          <a:xfrm>
            <a:off x="558382" y="2225144"/>
            <a:ext cx="5210175" cy="4467225"/>
          </a:xfrm>
          <a:prstGeom prst="rect">
            <a:avLst/>
          </a:prstGeom>
        </p:spPr>
      </p:pic>
      <p:pic>
        <p:nvPicPr>
          <p:cNvPr id="5" name="Picture 4">
            <a:extLst>
              <a:ext uri="{FF2B5EF4-FFF2-40B4-BE49-F238E27FC236}">
                <a16:creationId xmlns:a16="http://schemas.microsoft.com/office/drawing/2014/main" id="{A0B0B341-D3B0-4446-8F0D-98451BCE717D}"/>
              </a:ext>
            </a:extLst>
          </p:cNvPr>
          <p:cNvPicPr>
            <a:picLocks noChangeAspect="1"/>
          </p:cNvPicPr>
          <p:nvPr/>
        </p:nvPicPr>
        <p:blipFill>
          <a:blip r:embed="rId4"/>
          <a:stretch>
            <a:fillRect/>
          </a:stretch>
        </p:blipFill>
        <p:spPr>
          <a:xfrm>
            <a:off x="6574273" y="2033466"/>
            <a:ext cx="4558782" cy="4649730"/>
          </a:xfrm>
          <a:prstGeom prst="rect">
            <a:avLst/>
          </a:prstGeom>
        </p:spPr>
      </p:pic>
    </p:spTree>
    <p:extLst>
      <p:ext uri="{BB962C8B-B14F-4D97-AF65-F5344CB8AC3E}">
        <p14:creationId xmlns:p14="http://schemas.microsoft.com/office/powerpoint/2010/main" val="222868434"/>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604</TotalTime>
  <Words>1036</Words>
  <Application>Microsoft Office PowerPoint</Application>
  <PresentationFormat>Widescreen</PresentationFormat>
  <Paragraphs>207</Paragraphs>
  <Slides>20</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20</vt:i4>
      </vt:variant>
    </vt:vector>
  </HeadingPairs>
  <TitlesOfParts>
    <vt:vector size="32" baseType="lpstr">
      <vt:lpstr>STXingkai</vt:lpstr>
      <vt:lpstr>-apple-system</vt:lpstr>
      <vt:lpstr>Arial</vt:lpstr>
      <vt:lpstr>Calibri</vt:lpstr>
      <vt:lpstr>Calibri Light</vt:lpstr>
      <vt:lpstr>Franklin Gothic</vt:lpstr>
      <vt:lpstr>Inter</vt:lpstr>
      <vt:lpstr>Myriad Pro</vt:lpstr>
      <vt:lpstr>Sylfaen</vt:lpstr>
      <vt:lpstr>Times New Roman</vt:lpstr>
      <vt:lpstr>Wingdings</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Aayush Shah</dc:creator>
  <cp:lastModifiedBy>lakshminarashimman95@outlook.com</cp:lastModifiedBy>
  <cp:revision>3</cp:revision>
  <dcterms:created xsi:type="dcterms:W3CDTF">2020-12-23T13:36:53Z</dcterms:created>
  <dcterms:modified xsi:type="dcterms:W3CDTF">2023-08-06T15:01:31Z</dcterms:modified>
</cp:coreProperties>
</file>