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6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3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6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5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72C3-A262-430E-828A-17B7D0C2A4A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A14B-6177-4AFF-BC9D-76744D9EB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物化视图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         </a:t>
            </a:r>
            <a:r>
              <a:rPr lang="en-US" altLang="zh-CN" dirty="0" err="1" smtClean="0"/>
              <a:t>allen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2015-6-29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定时读取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数据库的二进制日志监听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数据库的数据变更，通过解析修改数据的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语句找到需要数据同步的物化视图表，然后同步相应的物化视图表字段的数据。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的二进制日志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、创建物化视图映射表，表结构见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物化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视图映射表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、配置处理器，详见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applicationContext</a:t>
            </a:r>
            <a:r>
              <a:rPr lang="en-US" altLang="zh-CN" dirty="0" smtClean="0"/>
              <a:t>-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physical_view.xml】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、配置初始化参数，详见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【</a:t>
            </a:r>
            <a:r>
              <a:rPr lang="en-US" altLang="zh-CN" dirty="0" err="1" smtClean="0"/>
              <a:t>physical_view.properties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5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、源表</a:t>
            </a:r>
            <a:r>
              <a:rPr lang="en-US" altLang="zh-CN" dirty="0" smtClean="0"/>
              <a:t>1【dis】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、源表</a:t>
            </a:r>
            <a:r>
              <a:rPr lang="en-US" altLang="zh-CN" dirty="0" smtClean="0"/>
              <a:t>2【property】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32856"/>
            <a:ext cx="695325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077072"/>
            <a:ext cx="701417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46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、物化视图表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property_lot</a:t>
            </a:r>
            <a:r>
              <a:rPr lang="en-US" altLang="zh-CN" dirty="0" smtClean="0"/>
              <a:t>】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938"/>
            <a:ext cx="9191625" cy="275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、视图映射表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physical_view_mapping</a:t>
            </a:r>
            <a:r>
              <a:rPr lang="en-US" altLang="zh-CN" dirty="0" smtClean="0"/>
              <a:t>】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1813"/>
            <a:ext cx="14293080" cy="172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62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135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MYSQL物化视图</vt:lpstr>
      <vt:lpstr>实现原理</vt:lpstr>
      <vt:lpstr>使用介绍</vt:lpstr>
      <vt:lpstr>示例</vt:lpstr>
      <vt:lpstr>示例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MYSQL物化视图</dc:title>
  <dc:creator>Office11</dc:creator>
  <cp:lastModifiedBy>Office11</cp:lastModifiedBy>
  <cp:revision>6</cp:revision>
  <dcterms:created xsi:type="dcterms:W3CDTF">2015-06-29T01:32:51Z</dcterms:created>
  <dcterms:modified xsi:type="dcterms:W3CDTF">2015-06-29T02:52:46Z</dcterms:modified>
</cp:coreProperties>
</file>